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257" r:id="rId2"/>
    <p:sldId id="262" r:id="rId3"/>
    <p:sldId id="259" r:id="rId4"/>
    <p:sldId id="260" r:id="rId5"/>
    <p:sldId id="261" r:id="rId6"/>
  </p:sldIdLst>
  <p:sldSz cx="9144000" cy="6858000" type="screen4x3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100" d="100"/>
          <a:sy n="100" d="100"/>
        </p:scale>
        <p:origin x="-288" y="-11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AC3ED6E-8756-4441-AFA7-89DEBF8D82AF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46D76EF-571B-4E90-AF18-F3A3ABFAC75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616638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99B9B-71ED-49F5-BF0B-1F06F7011120}" type="slidenum">
              <a:rPr lang="fr-FR" smtClean="0"/>
              <a:pPr/>
              <a:t>1</a:t>
            </a:fld>
            <a:endParaRPr lang="fr-FR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99B9B-71ED-49F5-BF0B-1F06F7011120}" type="slidenum">
              <a:rPr lang="fr-FR" smtClean="0"/>
              <a:pPr/>
              <a:t>2</a:t>
            </a:fld>
            <a:endParaRPr lang="fr-FR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99B9B-71ED-49F5-BF0B-1F06F7011120}" type="slidenum">
              <a:rPr lang="fr-FR" smtClean="0"/>
              <a:pPr/>
              <a:t>3</a:t>
            </a:fld>
            <a:endParaRPr lang="fr-F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99B9B-71ED-49F5-BF0B-1F06F7011120}" type="slidenum">
              <a:rPr lang="fr-FR" smtClean="0"/>
              <a:pPr/>
              <a:t>4</a:t>
            </a:fld>
            <a:endParaRPr lang="fr-FR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299B9B-71ED-49F5-BF0B-1F06F7011120}" type="slidenum">
              <a:rPr lang="fr-FR" smtClean="0"/>
              <a:pPr/>
              <a:t>5</a:t>
            </a:fld>
            <a:endParaRPr lang="fr-F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87145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689630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454074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4368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898743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92958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0071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796638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470758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887181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26040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AB4A29-EE25-48A8-B656-3BC75CF339F8}" type="datetimeFigureOut">
              <a:rPr lang="fr-FR" smtClean="0"/>
              <a:t>11/12/2016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E1124ED-E992-4865-B8FC-473F5D951792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22556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roupe 560"/>
          <p:cNvGrpSpPr/>
          <p:nvPr/>
        </p:nvGrpSpPr>
        <p:grpSpPr>
          <a:xfrm>
            <a:off x="54000" y="714356"/>
            <a:ext cx="9036000" cy="6072230"/>
            <a:chOff x="54000" y="642918"/>
            <a:chExt cx="9036000" cy="6072230"/>
          </a:xfrm>
        </p:grpSpPr>
        <p:sp>
          <p:nvSpPr>
            <p:cNvPr id="562" name="Rectangle 561"/>
            <p:cNvSpPr/>
            <p:nvPr/>
          </p:nvSpPr>
          <p:spPr>
            <a:xfrm>
              <a:off x="54000" y="642918"/>
              <a:ext cx="9036000" cy="607223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63" name="Freeform 714"/>
            <p:cNvSpPr>
              <a:spLocks/>
            </p:cNvSpPr>
            <p:nvPr/>
          </p:nvSpPr>
          <p:spPr bwMode="auto">
            <a:xfrm>
              <a:off x="4855156" y="1709778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713"/>
            <p:cNvSpPr>
              <a:spLocks/>
            </p:cNvSpPr>
            <p:nvPr/>
          </p:nvSpPr>
          <p:spPr bwMode="auto">
            <a:xfrm>
              <a:off x="4855156" y="1709778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712"/>
            <p:cNvSpPr>
              <a:spLocks/>
            </p:cNvSpPr>
            <p:nvPr/>
          </p:nvSpPr>
          <p:spPr bwMode="auto">
            <a:xfrm>
              <a:off x="4681288" y="6101188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711"/>
            <p:cNvSpPr>
              <a:spLocks/>
            </p:cNvSpPr>
            <p:nvPr/>
          </p:nvSpPr>
          <p:spPr bwMode="auto">
            <a:xfrm>
              <a:off x="4681288" y="6101188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710"/>
            <p:cNvSpPr>
              <a:spLocks/>
            </p:cNvSpPr>
            <p:nvPr/>
          </p:nvSpPr>
          <p:spPr bwMode="auto">
            <a:xfrm>
              <a:off x="5130862" y="5701292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709"/>
            <p:cNvSpPr>
              <a:spLocks/>
            </p:cNvSpPr>
            <p:nvPr/>
          </p:nvSpPr>
          <p:spPr bwMode="auto">
            <a:xfrm>
              <a:off x="5130862" y="5701292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708"/>
            <p:cNvSpPr>
              <a:spLocks/>
            </p:cNvSpPr>
            <p:nvPr/>
          </p:nvSpPr>
          <p:spPr bwMode="auto">
            <a:xfrm>
              <a:off x="4574485" y="5239300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707"/>
            <p:cNvSpPr>
              <a:spLocks/>
            </p:cNvSpPr>
            <p:nvPr/>
          </p:nvSpPr>
          <p:spPr bwMode="auto">
            <a:xfrm>
              <a:off x="4574485" y="5239300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706"/>
            <p:cNvSpPr>
              <a:spLocks/>
            </p:cNvSpPr>
            <p:nvPr/>
          </p:nvSpPr>
          <p:spPr bwMode="auto">
            <a:xfrm>
              <a:off x="4872544" y="4670502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705"/>
            <p:cNvSpPr>
              <a:spLocks/>
            </p:cNvSpPr>
            <p:nvPr/>
          </p:nvSpPr>
          <p:spPr bwMode="auto">
            <a:xfrm>
              <a:off x="4872544" y="4670502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704"/>
            <p:cNvSpPr>
              <a:spLocks/>
            </p:cNvSpPr>
            <p:nvPr/>
          </p:nvSpPr>
          <p:spPr bwMode="auto">
            <a:xfrm>
              <a:off x="5411533" y="3172754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703"/>
            <p:cNvSpPr>
              <a:spLocks/>
            </p:cNvSpPr>
            <p:nvPr/>
          </p:nvSpPr>
          <p:spPr bwMode="auto">
            <a:xfrm>
              <a:off x="5411533" y="3172754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702"/>
            <p:cNvSpPr>
              <a:spLocks/>
            </p:cNvSpPr>
            <p:nvPr/>
          </p:nvSpPr>
          <p:spPr bwMode="auto">
            <a:xfrm>
              <a:off x="4711094" y="4022224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701"/>
            <p:cNvSpPr>
              <a:spLocks/>
            </p:cNvSpPr>
            <p:nvPr/>
          </p:nvSpPr>
          <p:spPr bwMode="auto">
            <a:xfrm>
              <a:off x="4711094" y="4022224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700"/>
            <p:cNvSpPr>
              <a:spLocks/>
            </p:cNvSpPr>
            <p:nvPr/>
          </p:nvSpPr>
          <p:spPr bwMode="auto">
            <a:xfrm>
              <a:off x="4298779" y="3796195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699"/>
            <p:cNvSpPr>
              <a:spLocks/>
            </p:cNvSpPr>
            <p:nvPr/>
          </p:nvSpPr>
          <p:spPr bwMode="auto">
            <a:xfrm>
              <a:off x="4298779" y="3796195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698"/>
            <p:cNvSpPr>
              <a:spLocks/>
            </p:cNvSpPr>
            <p:nvPr/>
          </p:nvSpPr>
          <p:spPr bwMode="auto">
            <a:xfrm>
              <a:off x="4457744" y="3791227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697"/>
            <p:cNvSpPr>
              <a:spLocks/>
            </p:cNvSpPr>
            <p:nvPr/>
          </p:nvSpPr>
          <p:spPr bwMode="auto">
            <a:xfrm>
              <a:off x="4457744" y="3791227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696"/>
            <p:cNvSpPr>
              <a:spLocks/>
            </p:cNvSpPr>
            <p:nvPr/>
          </p:nvSpPr>
          <p:spPr bwMode="auto">
            <a:xfrm>
              <a:off x="4144782" y="3999869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695"/>
            <p:cNvSpPr>
              <a:spLocks/>
            </p:cNvSpPr>
            <p:nvPr/>
          </p:nvSpPr>
          <p:spPr bwMode="auto">
            <a:xfrm>
              <a:off x="4144782" y="3999869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694"/>
            <p:cNvSpPr>
              <a:spLocks/>
            </p:cNvSpPr>
            <p:nvPr/>
          </p:nvSpPr>
          <p:spPr bwMode="auto">
            <a:xfrm>
              <a:off x="140854" y="1409236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693"/>
            <p:cNvSpPr>
              <a:spLocks/>
            </p:cNvSpPr>
            <p:nvPr/>
          </p:nvSpPr>
          <p:spPr bwMode="auto">
            <a:xfrm>
              <a:off x="140854" y="1409236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692"/>
            <p:cNvSpPr>
              <a:spLocks/>
            </p:cNvSpPr>
            <p:nvPr/>
          </p:nvSpPr>
          <p:spPr bwMode="auto">
            <a:xfrm>
              <a:off x="4398132" y="2196609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691"/>
            <p:cNvSpPr>
              <a:spLocks/>
            </p:cNvSpPr>
            <p:nvPr/>
          </p:nvSpPr>
          <p:spPr bwMode="auto">
            <a:xfrm>
              <a:off x="4398132" y="2196609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690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689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688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687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686"/>
            <p:cNvSpPr>
              <a:spLocks/>
            </p:cNvSpPr>
            <p:nvPr/>
          </p:nvSpPr>
          <p:spPr bwMode="auto">
            <a:xfrm>
              <a:off x="4268973" y="2397800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685"/>
            <p:cNvSpPr>
              <a:spLocks/>
            </p:cNvSpPr>
            <p:nvPr/>
          </p:nvSpPr>
          <p:spPr bwMode="auto">
            <a:xfrm>
              <a:off x="4268973" y="2397800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684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683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682"/>
            <p:cNvSpPr>
              <a:spLocks/>
            </p:cNvSpPr>
            <p:nvPr/>
          </p:nvSpPr>
          <p:spPr bwMode="auto">
            <a:xfrm>
              <a:off x="3906335" y="2499636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681"/>
            <p:cNvSpPr>
              <a:spLocks/>
            </p:cNvSpPr>
            <p:nvPr/>
          </p:nvSpPr>
          <p:spPr bwMode="auto">
            <a:xfrm>
              <a:off x="3906335" y="2499636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680"/>
            <p:cNvSpPr>
              <a:spLocks/>
            </p:cNvSpPr>
            <p:nvPr/>
          </p:nvSpPr>
          <p:spPr bwMode="auto">
            <a:xfrm>
              <a:off x="4291328" y="2502121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679"/>
            <p:cNvSpPr>
              <a:spLocks/>
            </p:cNvSpPr>
            <p:nvPr/>
          </p:nvSpPr>
          <p:spPr bwMode="auto">
            <a:xfrm>
              <a:off x="4291328" y="2502121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678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677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676"/>
            <p:cNvSpPr>
              <a:spLocks/>
            </p:cNvSpPr>
            <p:nvPr/>
          </p:nvSpPr>
          <p:spPr bwMode="auto">
            <a:xfrm>
              <a:off x="3369828" y="2926855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675"/>
            <p:cNvSpPr>
              <a:spLocks/>
            </p:cNvSpPr>
            <p:nvPr/>
          </p:nvSpPr>
          <p:spPr bwMode="auto">
            <a:xfrm>
              <a:off x="3369828" y="2926855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674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73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672"/>
            <p:cNvSpPr>
              <a:spLocks/>
            </p:cNvSpPr>
            <p:nvPr/>
          </p:nvSpPr>
          <p:spPr bwMode="auto">
            <a:xfrm>
              <a:off x="2485586" y="2298447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671"/>
            <p:cNvSpPr>
              <a:spLocks/>
            </p:cNvSpPr>
            <p:nvPr/>
          </p:nvSpPr>
          <p:spPr bwMode="auto">
            <a:xfrm>
              <a:off x="2485586" y="2298447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670"/>
            <p:cNvSpPr>
              <a:spLocks/>
            </p:cNvSpPr>
            <p:nvPr/>
          </p:nvSpPr>
          <p:spPr bwMode="auto">
            <a:xfrm>
              <a:off x="2465715" y="2380412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669"/>
            <p:cNvSpPr>
              <a:spLocks/>
            </p:cNvSpPr>
            <p:nvPr/>
          </p:nvSpPr>
          <p:spPr bwMode="auto">
            <a:xfrm>
              <a:off x="2465715" y="2380412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68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67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66"/>
            <p:cNvSpPr>
              <a:spLocks/>
            </p:cNvSpPr>
            <p:nvPr/>
          </p:nvSpPr>
          <p:spPr bwMode="auto">
            <a:xfrm>
              <a:off x="2435909" y="2678472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65"/>
            <p:cNvSpPr>
              <a:spLocks/>
            </p:cNvSpPr>
            <p:nvPr/>
          </p:nvSpPr>
          <p:spPr bwMode="auto">
            <a:xfrm>
              <a:off x="2435909" y="2678472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64"/>
            <p:cNvSpPr>
              <a:spLocks/>
            </p:cNvSpPr>
            <p:nvPr/>
          </p:nvSpPr>
          <p:spPr bwMode="auto">
            <a:xfrm>
              <a:off x="2406104" y="2708278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63"/>
            <p:cNvSpPr>
              <a:spLocks/>
            </p:cNvSpPr>
            <p:nvPr/>
          </p:nvSpPr>
          <p:spPr bwMode="auto">
            <a:xfrm>
              <a:off x="2406104" y="2708278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62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61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60"/>
            <p:cNvSpPr>
              <a:spLocks/>
            </p:cNvSpPr>
            <p:nvPr/>
          </p:nvSpPr>
          <p:spPr bwMode="auto">
            <a:xfrm>
              <a:off x="2296815" y="2728148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59"/>
            <p:cNvSpPr>
              <a:spLocks/>
            </p:cNvSpPr>
            <p:nvPr/>
          </p:nvSpPr>
          <p:spPr bwMode="auto">
            <a:xfrm>
              <a:off x="2296815" y="2728148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658"/>
            <p:cNvSpPr>
              <a:spLocks/>
            </p:cNvSpPr>
            <p:nvPr/>
          </p:nvSpPr>
          <p:spPr bwMode="auto">
            <a:xfrm>
              <a:off x="2254591" y="2713245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657"/>
            <p:cNvSpPr>
              <a:spLocks/>
            </p:cNvSpPr>
            <p:nvPr/>
          </p:nvSpPr>
          <p:spPr bwMode="auto">
            <a:xfrm>
              <a:off x="2254591" y="2713245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656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655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654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653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652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651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650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649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648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647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646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645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644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643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642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641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640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636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635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634"/>
            <p:cNvSpPr>
              <a:spLocks/>
            </p:cNvSpPr>
            <p:nvPr/>
          </p:nvSpPr>
          <p:spPr bwMode="auto">
            <a:xfrm>
              <a:off x="6452257" y="2042611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633"/>
            <p:cNvSpPr>
              <a:spLocks/>
            </p:cNvSpPr>
            <p:nvPr/>
          </p:nvSpPr>
          <p:spPr bwMode="auto">
            <a:xfrm>
              <a:off x="6452257" y="2042611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632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631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630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629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628"/>
            <p:cNvSpPr>
              <a:spLocks/>
            </p:cNvSpPr>
            <p:nvPr/>
          </p:nvSpPr>
          <p:spPr bwMode="auto">
            <a:xfrm>
              <a:off x="7289306" y="2454927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627"/>
            <p:cNvSpPr>
              <a:spLocks/>
            </p:cNvSpPr>
            <p:nvPr/>
          </p:nvSpPr>
          <p:spPr bwMode="auto">
            <a:xfrm>
              <a:off x="7289306" y="2454927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626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625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624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623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622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621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620"/>
            <p:cNvSpPr>
              <a:spLocks/>
            </p:cNvSpPr>
            <p:nvPr/>
          </p:nvSpPr>
          <p:spPr bwMode="auto">
            <a:xfrm>
              <a:off x="7602268" y="2469830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619"/>
            <p:cNvSpPr>
              <a:spLocks/>
            </p:cNvSpPr>
            <p:nvPr/>
          </p:nvSpPr>
          <p:spPr bwMode="auto">
            <a:xfrm>
              <a:off x="7602268" y="2469830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618"/>
            <p:cNvSpPr>
              <a:spLocks/>
            </p:cNvSpPr>
            <p:nvPr/>
          </p:nvSpPr>
          <p:spPr bwMode="auto">
            <a:xfrm>
              <a:off x="7438335" y="2708278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617"/>
            <p:cNvSpPr>
              <a:spLocks/>
            </p:cNvSpPr>
            <p:nvPr/>
          </p:nvSpPr>
          <p:spPr bwMode="auto">
            <a:xfrm>
              <a:off x="7438335" y="2708278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616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615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614"/>
            <p:cNvSpPr>
              <a:spLocks/>
            </p:cNvSpPr>
            <p:nvPr/>
          </p:nvSpPr>
          <p:spPr bwMode="auto">
            <a:xfrm>
              <a:off x="7741362" y="2174255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613"/>
            <p:cNvSpPr>
              <a:spLocks/>
            </p:cNvSpPr>
            <p:nvPr/>
          </p:nvSpPr>
          <p:spPr bwMode="auto">
            <a:xfrm>
              <a:off x="7741362" y="2174255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612"/>
            <p:cNvSpPr>
              <a:spLocks/>
            </p:cNvSpPr>
            <p:nvPr/>
          </p:nvSpPr>
          <p:spPr bwMode="auto">
            <a:xfrm>
              <a:off x="7902812" y="2310865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611"/>
            <p:cNvSpPr>
              <a:spLocks/>
            </p:cNvSpPr>
            <p:nvPr/>
          </p:nvSpPr>
          <p:spPr bwMode="auto">
            <a:xfrm>
              <a:off x="7902812" y="2310865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610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609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608"/>
            <p:cNvSpPr>
              <a:spLocks/>
            </p:cNvSpPr>
            <p:nvPr/>
          </p:nvSpPr>
          <p:spPr bwMode="auto">
            <a:xfrm>
              <a:off x="7984777" y="2574151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607"/>
            <p:cNvSpPr>
              <a:spLocks/>
            </p:cNvSpPr>
            <p:nvPr/>
          </p:nvSpPr>
          <p:spPr bwMode="auto">
            <a:xfrm>
              <a:off x="7984777" y="2574151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606"/>
            <p:cNvSpPr>
              <a:spLocks/>
            </p:cNvSpPr>
            <p:nvPr/>
          </p:nvSpPr>
          <p:spPr bwMode="auto">
            <a:xfrm>
              <a:off x="7925165" y="266356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605"/>
            <p:cNvSpPr>
              <a:spLocks/>
            </p:cNvSpPr>
            <p:nvPr/>
          </p:nvSpPr>
          <p:spPr bwMode="auto">
            <a:xfrm>
              <a:off x="7925165" y="2663569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604"/>
            <p:cNvSpPr>
              <a:spLocks/>
            </p:cNvSpPr>
            <p:nvPr/>
          </p:nvSpPr>
          <p:spPr bwMode="auto">
            <a:xfrm>
              <a:off x="7925165" y="2775342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603"/>
            <p:cNvSpPr>
              <a:spLocks/>
            </p:cNvSpPr>
            <p:nvPr/>
          </p:nvSpPr>
          <p:spPr bwMode="auto">
            <a:xfrm>
              <a:off x="7925165" y="2775342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602"/>
            <p:cNvSpPr>
              <a:spLocks/>
            </p:cNvSpPr>
            <p:nvPr/>
          </p:nvSpPr>
          <p:spPr bwMode="auto">
            <a:xfrm>
              <a:off x="7805942" y="2867243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601"/>
            <p:cNvSpPr>
              <a:spLocks/>
            </p:cNvSpPr>
            <p:nvPr/>
          </p:nvSpPr>
          <p:spPr bwMode="auto">
            <a:xfrm>
              <a:off x="7805942" y="2867243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600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599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598"/>
            <p:cNvSpPr>
              <a:spLocks/>
            </p:cNvSpPr>
            <p:nvPr/>
          </p:nvSpPr>
          <p:spPr bwMode="auto">
            <a:xfrm>
              <a:off x="7644494" y="1585587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597"/>
            <p:cNvSpPr>
              <a:spLocks/>
            </p:cNvSpPr>
            <p:nvPr/>
          </p:nvSpPr>
          <p:spPr bwMode="auto">
            <a:xfrm>
              <a:off x="7644494" y="1585587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596"/>
            <p:cNvSpPr>
              <a:spLocks/>
            </p:cNvSpPr>
            <p:nvPr/>
          </p:nvSpPr>
          <p:spPr bwMode="auto">
            <a:xfrm>
              <a:off x="7723976" y="1535910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595"/>
            <p:cNvSpPr>
              <a:spLocks/>
            </p:cNvSpPr>
            <p:nvPr/>
          </p:nvSpPr>
          <p:spPr bwMode="auto">
            <a:xfrm>
              <a:off x="7723976" y="1535910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594"/>
            <p:cNvSpPr>
              <a:spLocks/>
            </p:cNvSpPr>
            <p:nvPr/>
          </p:nvSpPr>
          <p:spPr bwMode="auto">
            <a:xfrm>
              <a:off x="7768685" y="2298447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593"/>
            <p:cNvSpPr>
              <a:spLocks/>
            </p:cNvSpPr>
            <p:nvPr/>
          </p:nvSpPr>
          <p:spPr bwMode="auto">
            <a:xfrm>
              <a:off x="7768685" y="2298447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592"/>
            <p:cNvSpPr>
              <a:spLocks/>
            </p:cNvSpPr>
            <p:nvPr/>
          </p:nvSpPr>
          <p:spPr bwMode="auto">
            <a:xfrm>
              <a:off x="7721492" y="2387864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591"/>
            <p:cNvSpPr>
              <a:spLocks/>
            </p:cNvSpPr>
            <p:nvPr/>
          </p:nvSpPr>
          <p:spPr bwMode="auto">
            <a:xfrm>
              <a:off x="7721492" y="2387864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590"/>
            <p:cNvSpPr>
              <a:spLocks/>
            </p:cNvSpPr>
            <p:nvPr/>
          </p:nvSpPr>
          <p:spPr bwMode="auto">
            <a:xfrm>
              <a:off x="7838232" y="1250271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589"/>
            <p:cNvSpPr>
              <a:spLocks/>
            </p:cNvSpPr>
            <p:nvPr/>
          </p:nvSpPr>
          <p:spPr bwMode="auto">
            <a:xfrm>
              <a:off x="7838232" y="1250271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731"/>
            <p:cNvSpPr>
              <a:spLocks/>
            </p:cNvSpPr>
            <p:nvPr/>
          </p:nvSpPr>
          <p:spPr bwMode="auto">
            <a:xfrm>
              <a:off x="8193419" y="1093789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730"/>
            <p:cNvSpPr>
              <a:spLocks/>
            </p:cNvSpPr>
            <p:nvPr/>
          </p:nvSpPr>
          <p:spPr bwMode="auto">
            <a:xfrm>
              <a:off x="8193419" y="1093789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588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587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586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585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8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7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6"/>
            <p:cNvSpPr>
              <a:spLocks/>
            </p:cNvSpPr>
            <p:nvPr/>
          </p:nvSpPr>
          <p:spPr bwMode="auto">
            <a:xfrm>
              <a:off x="8861569" y="954694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5"/>
            <p:cNvSpPr>
              <a:spLocks/>
            </p:cNvSpPr>
            <p:nvPr/>
          </p:nvSpPr>
          <p:spPr bwMode="auto">
            <a:xfrm>
              <a:off x="8861569" y="954694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584"/>
            <p:cNvSpPr>
              <a:spLocks/>
            </p:cNvSpPr>
            <p:nvPr/>
          </p:nvSpPr>
          <p:spPr bwMode="auto">
            <a:xfrm>
              <a:off x="5483565" y="3684423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5483565" y="3684423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582"/>
            <p:cNvSpPr>
              <a:spLocks/>
            </p:cNvSpPr>
            <p:nvPr/>
          </p:nvSpPr>
          <p:spPr bwMode="auto">
            <a:xfrm>
              <a:off x="3305249" y="2211512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581"/>
            <p:cNvSpPr>
              <a:spLocks/>
            </p:cNvSpPr>
            <p:nvPr/>
          </p:nvSpPr>
          <p:spPr bwMode="auto">
            <a:xfrm>
              <a:off x="3305249" y="2211512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580"/>
            <p:cNvSpPr>
              <a:spLocks/>
            </p:cNvSpPr>
            <p:nvPr/>
          </p:nvSpPr>
          <p:spPr bwMode="auto">
            <a:xfrm>
              <a:off x="4507421" y="3984966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579"/>
            <p:cNvSpPr>
              <a:spLocks/>
            </p:cNvSpPr>
            <p:nvPr/>
          </p:nvSpPr>
          <p:spPr bwMode="auto">
            <a:xfrm>
              <a:off x="4507421" y="3984966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578"/>
            <p:cNvSpPr>
              <a:spLocks/>
            </p:cNvSpPr>
            <p:nvPr/>
          </p:nvSpPr>
          <p:spPr bwMode="auto">
            <a:xfrm>
              <a:off x="4711094" y="4049545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577"/>
            <p:cNvSpPr>
              <a:spLocks/>
            </p:cNvSpPr>
            <p:nvPr/>
          </p:nvSpPr>
          <p:spPr bwMode="auto">
            <a:xfrm>
              <a:off x="3958496" y="4263154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576"/>
            <p:cNvSpPr>
              <a:spLocks/>
            </p:cNvSpPr>
            <p:nvPr/>
          </p:nvSpPr>
          <p:spPr bwMode="auto">
            <a:xfrm>
              <a:off x="3958496" y="4263154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575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574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573"/>
            <p:cNvSpPr>
              <a:spLocks/>
            </p:cNvSpPr>
            <p:nvPr/>
          </p:nvSpPr>
          <p:spPr bwMode="auto">
            <a:xfrm>
              <a:off x="2485586" y="2298447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572"/>
            <p:cNvSpPr>
              <a:spLocks/>
            </p:cNvSpPr>
            <p:nvPr/>
          </p:nvSpPr>
          <p:spPr bwMode="auto">
            <a:xfrm>
              <a:off x="2465715" y="2380412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571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570"/>
            <p:cNvSpPr>
              <a:spLocks/>
            </p:cNvSpPr>
            <p:nvPr/>
          </p:nvSpPr>
          <p:spPr bwMode="auto">
            <a:xfrm>
              <a:off x="2435909" y="2678472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569"/>
            <p:cNvSpPr>
              <a:spLocks/>
            </p:cNvSpPr>
            <p:nvPr/>
          </p:nvSpPr>
          <p:spPr bwMode="auto">
            <a:xfrm>
              <a:off x="2435909" y="2678472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568"/>
            <p:cNvSpPr>
              <a:spLocks/>
            </p:cNvSpPr>
            <p:nvPr/>
          </p:nvSpPr>
          <p:spPr bwMode="auto">
            <a:xfrm>
              <a:off x="2406104" y="2708278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567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566"/>
            <p:cNvSpPr>
              <a:spLocks/>
            </p:cNvSpPr>
            <p:nvPr/>
          </p:nvSpPr>
          <p:spPr bwMode="auto">
            <a:xfrm>
              <a:off x="2296815" y="2728148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565"/>
            <p:cNvSpPr>
              <a:spLocks/>
            </p:cNvSpPr>
            <p:nvPr/>
          </p:nvSpPr>
          <p:spPr bwMode="auto">
            <a:xfrm>
              <a:off x="2296815" y="2728148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564"/>
            <p:cNvSpPr>
              <a:spLocks/>
            </p:cNvSpPr>
            <p:nvPr/>
          </p:nvSpPr>
          <p:spPr bwMode="auto">
            <a:xfrm>
              <a:off x="2254591" y="2713245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563"/>
            <p:cNvSpPr>
              <a:spLocks/>
            </p:cNvSpPr>
            <p:nvPr/>
          </p:nvSpPr>
          <p:spPr bwMode="auto">
            <a:xfrm>
              <a:off x="2254591" y="2713245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562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561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560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559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558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557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556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555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554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553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552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551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550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Freeform 549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548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547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546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545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Freeform 544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543"/>
            <p:cNvSpPr>
              <a:spLocks/>
            </p:cNvSpPr>
            <p:nvPr/>
          </p:nvSpPr>
          <p:spPr bwMode="auto">
            <a:xfrm>
              <a:off x="6452257" y="2042611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Freeform 542"/>
            <p:cNvSpPr>
              <a:spLocks/>
            </p:cNvSpPr>
            <p:nvPr/>
          </p:nvSpPr>
          <p:spPr bwMode="auto">
            <a:xfrm>
              <a:off x="6452257" y="2042611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541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Freeform 540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539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Freeform 538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Freeform 537"/>
            <p:cNvSpPr>
              <a:spLocks/>
            </p:cNvSpPr>
            <p:nvPr/>
          </p:nvSpPr>
          <p:spPr bwMode="auto">
            <a:xfrm>
              <a:off x="7289306" y="2454927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Freeform 536"/>
            <p:cNvSpPr>
              <a:spLocks/>
            </p:cNvSpPr>
            <p:nvPr/>
          </p:nvSpPr>
          <p:spPr bwMode="auto">
            <a:xfrm>
              <a:off x="7289306" y="2454927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Freeform 535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534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Freeform 533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Freeform 532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Freeform 531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530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Freeform 529"/>
            <p:cNvSpPr>
              <a:spLocks/>
            </p:cNvSpPr>
            <p:nvPr/>
          </p:nvSpPr>
          <p:spPr bwMode="auto">
            <a:xfrm>
              <a:off x="7438335" y="2708278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Freeform 528"/>
            <p:cNvSpPr>
              <a:spLocks/>
            </p:cNvSpPr>
            <p:nvPr/>
          </p:nvSpPr>
          <p:spPr bwMode="auto">
            <a:xfrm>
              <a:off x="7644494" y="1585587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Freeform 527"/>
            <p:cNvSpPr>
              <a:spLocks/>
            </p:cNvSpPr>
            <p:nvPr/>
          </p:nvSpPr>
          <p:spPr bwMode="auto">
            <a:xfrm>
              <a:off x="7723976" y="1535910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Freeform 526"/>
            <p:cNvSpPr>
              <a:spLocks/>
            </p:cNvSpPr>
            <p:nvPr/>
          </p:nvSpPr>
          <p:spPr bwMode="auto">
            <a:xfrm>
              <a:off x="7723976" y="1535910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Freeform 525"/>
            <p:cNvSpPr>
              <a:spLocks/>
            </p:cNvSpPr>
            <p:nvPr/>
          </p:nvSpPr>
          <p:spPr bwMode="auto">
            <a:xfrm>
              <a:off x="7838232" y="1250271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Freeform 729"/>
            <p:cNvSpPr>
              <a:spLocks/>
            </p:cNvSpPr>
            <p:nvPr/>
          </p:nvSpPr>
          <p:spPr bwMode="auto">
            <a:xfrm>
              <a:off x="8193419" y="1093789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728"/>
            <p:cNvSpPr>
              <a:spLocks/>
            </p:cNvSpPr>
            <p:nvPr/>
          </p:nvSpPr>
          <p:spPr bwMode="auto">
            <a:xfrm>
              <a:off x="8193419" y="1093789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Freeform 524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523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Freeform 522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Freeform 521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4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3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Freeform 2"/>
            <p:cNvSpPr>
              <a:spLocks/>
            </p:cNvSpPr>
            <p:nvPr/>
          </p:nvSpPr>
          <p:spPr bwMode="auto">
            <a:xfrm>
              <a:off x="8861569" y="954694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Freeform 1"/>
            <p:cNvSpPr>
              <a:spLocks/>
            </p:cNvSpPr>
            <p:nvPr/>
          </p:nvSpPr>
          <p:spPr bwMode="auto">
            <a:xfrm>
              <a:off x="8861569" y="954694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520"/>
            <p:cNvSpPr>
              <a:spLocks/>
            </p:cNvSpPr>
            <p:nvPr/>
          </p:nvSpPr>
          <p:spPr bwMode="auto">
            <a:xfrm>
              <a:off x="4497485" y="3729132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519"/>
            <p:cNvSpPr>
              <a:spLocks/>
            </p:cNvSpPr>
            <p:nvPr/>
          </p:nvSpPr>
          <p:spPr bwMode="auto">
            <a:xfrm>
              <a:off x="4497485" y="3729132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518"/>
            <p:cNvSpPr>
              <a:spLocks/>
            </p:cNvSpPr>
            <p:nvPr/>
          </p:nvSpPr>
          <p:spPr bwMode="auto">
            <a:xfrm>
              <a:off x="4524808" y="3860774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517"/>
            <p:cNvSpPr>
              <a:spLocks/>
            </p:cNvSpPr>
            <p:nvPr/>
          </p:nvSpPr>
          <p:spPr bwMode="auto">
            <a:xfrm>
              <a:off x="4524808" y="3860774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516"/>
            <p:cNvSpPr>
              <a:spLocks noChangeShapeType="1"/>
            </p:cNvSpPr>
            <p:nvPr/>
          </p:nvSpPr>
          <p:spPr bwMode="auto">
            <a:xfrm>
              <a:off x="4504937" y="3783776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Freeform 515"/>
            <p:cNvSpPr>
              <a:spLocks/>
            </p:cNvSpPr>
            <p:nvPr/>
          </p:nvSpPr>
          <p:spPr bwMode="auto">
            <a:xfrm>
              <a:off x="4549646" y="3860774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514"/>
            <p:cNvSpPr>
              <a:spLocks/>
            </p:cNvSpPr>
            <p:nvPr/>
          </p:nvSpPr>
          <p:spPr bwMode="auto">
            <a:xfrm>
              <a:off x="4542194" y="3694358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Freeform 513"/>
            <p:cNvSpPr>
              <a:spLocks/>
            </p:cNvSpPr>
            <p:nvPr/>
          </p:nvSpPr>
          <p:spPr bwMode="auto">
            <a:xfrm>
              <a:off x="4542194" y="3694358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Freeform 512"/>
            <p:cNvSpPr>
              <a:spLocks/>
            </p:cNvSpPr>
            <p:nvPr/>
          </p:nvSpPr>
          <p:spPr bwMode="auto">
            <a:xfrm>
              <a:off x="4549646" y="3860774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511"/>
            <p:cNvSpPr>
              <a:spLocks/>
            </p:cNvSpPr>
            <p:nvPr/>
          </p:nvSpPr>
          <p:spPr bwMode="auto">
            <a:xfrm>
              <a:off x="4512388" y="3935289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Freeform 510"/>
            <p:cNvSpPr>
              <a:spLocks/>
            </p:cNvSpPr>
            <p:nvPr/>
          </p:nvSpPr>
          <p:spPr bwMode="auto">
            <a:xfrm>
              <a:off x="4512388" y="3935289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Freeform 509"/>
            <p:cNvSpPr>
              <a:spLocks/>
            </p:cNvSpPr>
            <p:nvPr/>
          </p:nvSpPr>
          <p:spPr bwMode="auto">
            <a:xfrm>
              <a:off x="4591871" y="3930321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508"/>
            <p:cNvSpPr>
              <a:spLocks/>
            </p:cNvSpPr>
            <p:nvPr/>
          </p:nvSpPr>
          <p:spPr bwMode="auto">
            <a:xfrm>
              <a:off x="4591871" y="3930321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Freeform 507"/>
            <p:cNvSpPr>
              <a:spLocks/>
            </p:cNvSpPr>
            <p:nvPr/>
          </p:nvSpPr>
          <p:spPr bwMode="auto">
            <a:xfrm>
              <a:off x="4678805" y="3875677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Freeform 505"/>
            <p:cNvSpPr>
              <a:spLocks/>
            </p:cNvSpPr>
            <p:nvPr/>
          </p:nvSpPr>
          <p:spPr bwMode="auto">
            <a:xfrm>
              <a:off x="4730965" y="3719197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504"/>
            <p:cNvSpPr>
              <a:spLocks/>
            </p:cNvSpPr>
            <p:nvPr/>
          </p:nvSpPr>
          <p:spPr bwMode="auto">
            <a:xfrm>
              <a:off x="4730965" y="3719197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Freeform 503"/>
            <p:cNvSpPr>
              <a:spLocks/>
            </p:cNvSpPr>
            <p:nvPr/>
          </p:nvSpPr>
          <p:spPr bwMode="auto">
            <a:xfrm>
              <a:off x="4768223" y="3905483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501"/>
            <p:cNvSpPr>
              <a:spLocks/>
            </p:cNvSpPr>
            <p:nvPr/>
          </p:nvSpPr>
          <p:spPr bwMode="auto">
            <a:xfrm>
              <a:off x="4768223" y="3945224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500"/>
            <p:cNvSpPr>
              <a:spLocks/>
            </p:cNvSpPr>
            <p:nvPr/>
          </p:nvSpPr>
          <p:spPr bwMode="auto">
            <a:xfrm>
              <a:off x="4755803" y="3950192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498"/>
            <p:cNvSpPr>
              <a:spLocks/>
            </p:cNvSpPr>
            <p:nvPr/>
          </p:nvSpPr>
          <p:spPr bwMode="auto">
            <a:xfrm>
              <a:off x="4698676" y="4004836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497"/>
            <p:cNvSpPr>
              <a:spLocks/>
            </p:cNvSpPr>
            <p:nvPr/>
          </p:nvSpPr>
          <p:spPr bwMode="auto">
            <a:xfrm>
              <a:off x="4698676" y="4004836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Freeform 496"/>
            <p:cNvSpPr>
              <a:spLocks/>
            </p:cNvSpPr>
            <p:nvPr/>
          </p:nvSpPr>
          <p:spPr bwMode="auto">
            <a:xfrm>
              <a:off x="4790577" y="4069416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Freeform 495"/>
            <p:cNvSpPr>
              <a:spLocks/>
            </p:cNvSpPr>
            <p:nvPr/>
          </p:nvSpPr>
          <p:spPr bwMode="auto">
            <a:xfrm>
              <a:off x="4790577" y="4069416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Freeform 494"/>
            <p:cNvSpPr>
              <a:spLocks/>
            </p:cNvSpPr>
            <p:nvPr/>
          </p:nvSpPr>
          <p:spPr bwMode="auto">
            <a:xfrm>
              <a:off x="4798029" y="4136480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Freeform 493"/>
            <p:cNvSpPr>
              <a:spLocks/>
            </p:cNvSpPr>
            <p:nvPr/>
          </p:nvSpPr>
          <p:spPr bwMode="auto">
            <a:xfrm>
              <a:off x="4798029" y="4136480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492"/>
            <p:cNvSpPr>
              <a:spLocks/>
            </p:cNvSpPr>
            <p:nvPr/>
          </p:nvSpPr>
          <p:spPr bwMode="auto">
            <a:xfrm>
              <a:off x="4835286" y="4133995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491"/>
            <p:cNvSpPr>
              <a:spLocks/>
            </p:cNvSpPr>
            <p:nvPr/>
          </p:nvSpPr>
          <p:spPr bwMode="auto">
            <a:xfrm>
              <a:off x="4835286" y="4133995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Freeform 490"/>
            <p:cNvSpPr>
              <a:spLocks/>
            </p:cNvSpPr>
            <p:nvPr/>
          </p:nvSpPr>
          <p:spPr bwMode="auto">
            <a:xfrm>
              <a:off x="4790577" y="4037127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489"/>
            <p:cNvSpPr>
              <a:spLocks/>
            </p:cNvSpPr>
            <p:nvPr/>
          </p:nvSpPr>
          <p:spPr bwMode="auto">
            <a:xfrm>
              <a:off x="4790577" y="4037127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Freeform 488"/>
            <p:cNvSpPr>
              <a:spLocks/>
            </p:cNvSpPr>
            <p:nvPr/>
          </p:nvSpPr>
          <p:spPr bwMode="auto">
            <a:xfrm>
              <a:off x="4971897" y="4119092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Freeform 487"/>
            <p:cNvSpPr>
              <a:spLocks/>
            </p:cNvSpPr>
            <p:nvPr/>
          </p:nvSpPr>
          <p:spPr bwMode="auto">
            <a:xfrm>
              <a:off x="4971897" y="4119092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Freeform 486"/>
            <p:cNvSpPr>
              <a:spLocks/>
            </p:cNvSpPr>
            <p:nvPr/>
          </p:nvSpPr>
          <p:spPr bwMode="auto">
            <a:xfrm>
              <a:off x="4902350" y="4071900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Freeform 485"/>
            <p:cNvSpPr>
              <a:spLocks/>
            </p:cNvSpPr>
            <p:nvPr/>
          </p:nvSpPr>
          <p:spPr bwMode="auto">
            <a:xfrm>
              <a:off x="4902350" y="4071900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4899865" y="4151383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Freeform 483"/>
            <p:cNvSpPr>
              <a:spLocks/>
            </p:cNvSpPr>
            <p:nvPr/>
          </p:nvSpPr>
          <p:spPr bwMode="auto">
            <a:xfrm>
              <a:off x="4850189" y="3965095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Freeform 482"/>
            <p:cNvSpPr>
              <a:spLocks/>
            </p:cNvSpPr>
            <p:nvPr/>
          </p:nvSpPr>
          <p:spPr bwMode="auto">
            <a:xfrm>
              <a:off x="4850189" y="3965095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Freeform 481"/>
            <p:cNvSpPr>
              <a:spLocks/>
            </p:cNvSpPr>
            <p:nvPr/>
          </p:nvSpPr>
          <p:spPr bwMode="auto">
            <a:xfrm>
              <a:off x="4939606" y="3965095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480"/>
            <p:cNvSpPr>
              <a:spLocks/>
            </p:cNvSpPr>
            <p:nvPr/>
          </p:nvSpPr>
          <p:spPr bwMode="auto">
            <a:xfrm>
              <a:off x="4939606" y="3965095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7" name="Freeform 479"/>
            <p:cNvSpPr>
              <a:spLocks/>
            </p:cNvSpPr>
            <p:nvPr/>
          </p:nvSpPr>
          <p:spPr bwMode="auto">
            <a:xfrm>
              <a:off x="4860124" y="3567682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8" name="Freeform 478"/>
            <p:cNvSpPr>
              <a:spLocks/>
            </p:cNvSpPr>
            <p:nvPr/>
          </p:nvSpPr>
          <p:spPr bwMode="auto">
            <a:xfrm>
              <a:off x="4860124" y="3567682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Freeform 477"/>
            <p:cNvSpPr>
              <a:spLocks/>
            </p:cNvSpPr>
            <p:nvPr/>
          </p:nvSpPr>
          <p:spPr bwMode="auto">
            <a:xfrm>
              <a:off x="4850189" y="3612391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Freeform 476"/>
            <p:cNvSpPr>
              <a:spLocks/>
            </p:cNvSpPr>
            <p:nvPr/>
          </p:nvSpPr>
          <p:spPr bwMode="auto">
            <a:xfrm>
              <a:off x="4850189" y="3612391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475"/>
            <p:cNvSpPr>
              <a:spLocks/>
            </p:cNvSpPr>
            <p:nvPr/>
          </p:nvSpPr>
          <p:spPr bwMode="auto">
            <a:xfrm>
              <a:off x="4825350" y="3647165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Freeform 474"/>
            <p:cNvSpPr>
              <a:spLocks/>
            </p:cNvSpPr>
            <p:nvPr/>
          </p:nvSpPr>
          <p:spPr bwMode="auto">
            <a:xfrm>
              <a:off x="4825350" y="3647165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Freeform 473"/>
            <p:cNvSpPr>
              <a:spLocks/>
            </p:cNvSpPr>
            <p:nvPr/>
          </p:nvSpPr>
          <p:spPr bwMode="auto">
            <a:xfrm>
              <a:off x="4884962" y="3691874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Freeform 472"/>
            <p:cNvSpPr>
              <a:spLocks/>
            </p:cNvSpPr>
            <p:nvPr/>
          </p:nvSpPr>
          <p:spPr bwMode="auto">
            <a:xfrm>
              <a:off x="4884962" y="3691874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Freeform 471"/>
            <p:cNvSpPr>
              <a:spLocks/>
            </p:cNvSpPr>
            <p:nvPr/>
          </p:nvSpPr>
          <p:spPr bwMode="auto">
            <a:xfrm>
              <a:off x="4872544" y="3793712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Freeform 470"/>
            <p:cNvSpPr>
              <a:spLocks/>
            </p:cNvSpPr>
            <p:nvPr/>
          </p:nvSpPr>
          <p:spPr bwMode="auto">
            <a:xfrm>
              <a:off x="4872544" y="3793712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Freeform 469"/>
            <p:cNvSpPr>
              <a:spLocks/>
            </p:cNvSpPr>
            <p:nvPr/>
          </p:nvSpPr>
          <p:spPr bwMode="auto">
            <a:xfrm>
              <a:off x="5190474" y="3940257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Freeform 468"/>
            <p:cNvSpPr>
              <a:spLocks/>
            </p:cNvSpPr>
            <p:nvPr/>
          </p:nvSpPr>
          <p:spPr bwMode="auto">
            <a:xfrm>
              <a:off x="4666385" y="3331719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Freeform 467"/>
            <p:cNvSpPr>
              <a:spLocks/>
            </p:cNvSpPr>
            <p:nvPr/>
          </p:nvSpPr>
          <p:spPr bwMode="auto">
            <a:xfrm>
              <a:off x="4666385" y="3331719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466"/>
            <p:cNvSpPr>
              <a:spLocks/>
            </p:cNvSpPr>
            <p:nvPr/>
          </p:nvSpPr>
          <p:spPr bwMode="auto">
            <a:xfrm>
              <a:off x="4594355" y="3214979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Freeform 465"/>
            <p:cNvSpPr>
              <a:spLocks/>
            </p:cNvSpPr>
            <p:nvPr/>
          </p:nvSpPr>
          <p:spPr bwMode="auto">
            <a:xfrm>
              <a:off x="4594355" y="3214979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Freeform 464"/>
            <p:cNvSpPr>
              <a:spLocks/>
            </p:cNvSpPr>
            <p:nvPr/>
          </p:nvSpPr>
          <p:spPr bwMode="auto">
            <a:xfrm>
              <a:off x="4837770" y="3264655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Freeform 463"/>
            <p:cNvSpPr>
              <a:spLocks/>
            </p:cNvSpPr>
            <p:nvPr/>
          </p:nvSpPr>
          <p:spPr bwMode="auto">
            <a:xfrm>
              <a:off x="4837770" y="3264655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462"/>
            <p:cNvSpPr>
              <a:spLocks/>
            </p:cNvSpPr>
            <p:nvPr/>
          </p:nvSpPr>
          <p:spPr bwMode="auto">
            <a:xfrm>
              <a:off x="4825350" y="3383879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461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Freeform 460"/>
            <p:cNvSpPr>
              <a:spLocks/>
            </p:cNvSpPr>
            <p:nvPr/>
          </p:nvSpPr>
          <p:spPr bwMode="auto">
            <a:xfrm>
              <a:off x="4246620" y="3624811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Freeform 459"/>
            <p:cNvSpPr>
              <a:spLocks/>
            </p:cNvSpPr>
            <p:nvPr/>
          </p:nvSpPr>
          <p:spPr bwMode="auto">
            <a:xfrm>
              <a:off x="4214329" y="3637230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Freeform 458"/>
            <p:cNvSpPr>
              <a:spLocks/>
            </p:cNvSpPr>
            <p:nvPr/>
          </p:nvSpPr>
          <p:spPr bwMode="auto">
            <a:xfrm>
              <a:off x="4214329" y="3637230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457"/>
            <p:cNvSpPr>
              <a:spLocks/>
            </p:cNvSpPr>
            <p:nvPr/>
          </p:nvSpPr>
          <p:spPr bwMode="auto">
            <a:xfrm>
              <a:off x="5252568" y="3955160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Freeform 456"/>
            <p:cNvSpPr>
              <a:spLocks/>
            </p:cNvSpPr>
            <p:nvPr/>
          </p:nvSpPr>
          <p:spPr bwMode="auto">
            <a:xfrm>
              <a:off x="5252568" y="3955160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Freeform 455"/>
            <p:cNvSpPr>
              <a:spLocks/>
            </p:cNvSpPr>
            <p:nvPr/>
          </p:nvSpPr>
          <p:spPr bwMode="auto">
            <a:xfrm>
              <a:off x="5349438" y="3975030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Freeform 454"/>
            <p:cNvSpPr>
              <a:spLocks/>
            </p:cNvSpPr>
            <p:nvPr/>
          </p:nvSpPr>
          <p:spPr bwMode="auto">
            <a:xfrm>
              <a:off x="5349438" y="3975030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Freeform 453"/>
            <p:cNvSpPr>
              <a:spLocks/>
            </p:cNvSpPr>
            <p:nvPr/>
          </p:nvSpPr>
          <p:spPr bwMode="auto">
            <a:xfrm>
              <a:off x="5476113" y="3935289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Freeform 452"/>
            <p:cNvSpPr>
              <a:spLocks/>
            </p:cNvSpPr>
            <p:nvPr/>
          </p:nvSpPr>
          <p:spPr bwMode="auto">
            <a:xfrm>
              <a:off x="5476113" y="3935289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Freeform 451"/>
            <p:cNvSpPr>
              <a:spLocks/>
            </p:cNvSpPr>
            <p:nvPr/>
          </p:nvSpPr>
          <p:spPr bwMode="auto">
            <a:xfrm>
              <a:off x="5662400" y="3796195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Freeform 450"/>
            <p:cNvSpPr>
              <a:spLocks/>
            </p:cNvSpPr>
            <p:nvPr/>
          </p:nvSpPr>
          <p:spPr bwMode="auto">
            <a:xfrm>
              <a:off x="5662400" y="3796195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Freeform 449"/>
            <p:cNvSpPr>
              <a:spLocks/>
            </p:cNvSpPr>
            <p:nvPr/>
          </p:nvSpPr>
          <p:spPr bwMode="auto">
            <a:xfrm>
              <a:off x="5679787" y="3662068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448"/>
            <p:cNvSpPr>
              <a:spLocks/>
            </p:cNvSpPr>
            <p:nvPr/>
          </p:nvSpPr>
          <p:spPr bwMode="auto">
            <a:xfrm>
              <a:off x="5679786" y="3662068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Freeform 447"/>
            <p:cNvSpPr>
              <a:spLocks/>
            </p:cNvSpPr>
            <p:nvPr/>
          </p:nvSpPr>
          <p:spPr bwMode="auto">
            <a:xfrm>
              <a:off x="5828816" y="3455911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Freeform 446"/>
            <p:cNvSpPr>
              <a:spLocks/>
            </p:cNvSpPr>
            <p:nvPr/>
          </p:nvSpPr>
          <p:spPr bwMode="auto">
            <a:xfrm>
              <a:off x="5828816" y="3455911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Freeform 445"/>
            <p:cNvSpPr>
              <a:spLocks/>
            </p:cNvSpPr>
            <p:nvPr/>
          </p:nvSpPr>
          <p:spPr bwMode="auto">
            <a:xfrm>
              <a:off x="5826333" y="3694358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Freeform 444"/>
            <p:cNvSpPr>
              <a:spLocks/>
            </p:cNvSpPr>
            <p:nvPr/>
          </p:nvSpPr>
          <p:spPr bwMode="auto">
            <a:xfrm>
              <a:off x="5826333" y="3694358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Freeform 443"/>
            <p:cNvSpPr>
              <a:spLocks/>
            </p:cNvSpPr>
            <p:nvPr/>
          </p:nvSpPr>
          <p:spPr bwMode="auto">
            <a:xfrm>
              <a:off x="4989283" y="4059480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Freeform 442"/>
            <p:cNvSpPr>
              <a:spLocks/>
            </p:cNvSpPr>
            <p:nvPr/>
          </p:nvSpPr>
          <p:spPr bwMode="auto">
            <a:xfrm>
              <a:off x="4989283" y="4059480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Freeform 441"/>
            <p:cNvSpPr>
              <a:spLocks/>
            </p:cNvSpPr>
            <p:nvPr/>
          </p:nvSpPr>
          <p:spPr bwMode="auto">
            <a:xfrm>
              <a:off x="5369309" y="3979998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Freeform 440"/>
            <p:cNvSpPr>
              <a:spLocks/>
            </p:cNvSpPr>
            <p:nvPr/>
          </p:nvSpPr>
          <p:spPr bwMode="auto">
            <a:xfrm>
              <a:off x="5369309" y="3979998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439"/>
            <p:cNvSpPr>
              <a:spLocks/>
            </p:cNvSpPr>
            <p:nvPr/>
          </p:nvSpPr>
          <p:spPr bwMode="auto">
            <a:xfrm>
              <a:off x="5225247" y="4307863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Freeform 438"/>
            <p:cNvSpPr>
              <a:spLocks/>
            </p:cNvSpPr>
            <p:nvPr/>
          </p:nvSpPr>
          <p:spPr bwMode="auto">
            <a:xfrm>
              <a:off x="5225247" y="4307863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Freeform 437"/>
            <p:cNvSpPr>
              <a:spLocks/>
            </p:cNvSpPr>
            <p:nvPr/>
          </p:nvSpPr>
          <p:spPr bwMode="auto">
            <a:xfrm>
              <a:off x="5197924" y="4352572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Freeform 436"/>
            <p:cNvSpPr>
              <a:spLocks/>
            </p:cNvSpPr>
            <p:nvPr/>
          </p:nvSpPr>
          <p:spPr bwMode="auto">
            <a:xfrm>
              <a:off x="5197924" y="4352572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Freeform 435"/>
            <p:cNvSpPr>
              <a:spLocks/>
            </p:cNvSpPr>
            <p:nvPr/>
          </p:nvSpPr>
          <p:spPr bwMode="auto">
            <a:xfrm>
              <a:off x="5230215" y="4228381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434"/>
            <p:cNvSpPr>
              <a:spLocks/>
            </p:cNvSpPr>
            <p:nvPr/>
          </p:nvSpPr>
          <p:spPr bwMode="auto">
            <a:xfrm>
              <a:off x="5230215" y="4228381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Freeform 433"/>
            <p:cNvSpPr>
              <a:spLocks/>
            </p:cNvSpPr>
            <p:nvPr/>
          </p:nvSpPr>
          <p:spPr bwMode="auto">
            <a:xfrm>
              <a:off x="5232698" y="4481731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Freeform 432"/>
            <p:cNvSpPr>
              <a:spLocks/>
            </p:cNvSpPr>
            <p:nvPr/>
          </p:nvSpPr>
          <p:spPr bwMode="auto">
            <a:xfrm>
              <a:off x="5235182" y="4352572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Freeform 431"/>
            <p:cNvSpPr>
              <a:spLocks/>
            </p:cNvSpPr>
            <p:nvPr/>
          </p:nvSpPr>
          <p:spPr bwMode="auto">
            <a:xfrm>
              <a:off x="5235182" y="4352572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Freeform 430"/>
            <p:cNvSpPr>
              <a:spLocks/>
            </p:cNvSpPr>
            <p:nvPr/>
          </p:nvSpPr>
          <p:spPr bwMode="auto">
            <a:xfrm>
              <a:off x="5332051" y="4191124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Freeform 429"/>
            <p:cNvSpPr>
              <a:spLocks/>
            </p:cNvSpPr>
            <p:nvPr/>
          </p:nvSpPr>
          <p:spPr bwMode="auto">
            <a:xfrm>
              <a:off x="5332051" y="4191124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Freeform 428"/>
            <p:cNvSpPr>
              <a:spLocks/>
            </p:cNvSpPr>
            <p:nvPr/>
          </p:nvSpPr>
          <p:spPr bwMode="auto">
            <a:xfrm>
              <a:off x="5538209" y="4350089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Freeform 427"/>
            <p:cNvSpPr>
              <a:spLocks/>
            </p:cNvSpPr>
            <p:nvPr/>
          </p:nvSpPr>
          <p:spPr bwMode="auto">
            <a:xfrm>
              <a:off x="5538209" y="4350089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Freeform 426"/>
            <p:cNvSpPr>
              <a:spLocks/>
            </p:cNvSpPr>
            <p:nvPr/>
          </p:nvSpPr>
          <p:spPr bwMode="auto">
            <a:xfrm>
              <a:off x="5702142" y="4374928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425"/>
            <p:cNvSpPr>
              <a:spLocks/>
            </p:cNvSpPr>
            <p:nvPr/>
          </p:nvSpPr>
          <p:spPr bwMode="auto">
            <a:xfrm>
              <a:off x="5702142" y="4374928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Freeform 424"/>
            <p:cNvSpPr>
              <a:spLocks/>
            </p:cNvSpPr>
            <p:nvPr/>
          </p:nvSpPr>
          <p:spPr bwMode="auto">
            <a:xfrm>
              <a:off x="5714560" y="4342637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Freeform 423"/>
            <p:cNvSpPr>
              <a:spLocks/>
            </p:cNvSpPr>
            <p:nvPr/>
          </p:nvSpPr>
          <p:spPr bwMode="auto">
            <a:xfrm>
              <a:off x="5714560" y="4342637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Freeform 422"/>
            <p:cNvSpPr>
              <a:spLocks/>
            </p:cNvSpPr>
            <p:nvPr/>
          </p:nvSpPr>
          <p:spPr bwMode="auto">
            <a:xfrm>
              <a:off x="5769204" y="4382378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Freeform 421"/>
            <p:cNvSpPr>
              <a:spLocks/>
            </p:cNvSpPr>
            <p:nvPr/>
          </p:nvSpPr>
          <p:spPr bwMode="auto">
            <a:xfrm>
              <a:off x="5769204" y="4382378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Freeform 420"/>
            <p:cNvSpPr>
              <a:spLocks/>
            </p:cNvSpPr>
            <p:nvPr/>
          </p:nvSpPr>
          <p:spPr bwMode="auto">
            <a:xfrm>
              <a:off x="5471145" y="4720179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Freeform 419"/>
            <p:cNvSpPr>
              <a:spLocks/>
            </p:cNvSpPr>
            <p:nvPr/>
          </p:nvSpPr>
          <p:spPr bwMode="auto">
            <a:xfrm>
              <a:off x="5471145" y="4720179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Freeform 418"/>
            <p:cNvSpPr>
              <a:spLocks/>
            </p:cNvSpPr>
            <p:nvPr/>
          </p:nvSpPr>
          <p:spPr bwMode="auto">
            <a:xfrm>
              <a:off x="5237665" y="4357540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Freeform 417"/>
            <p:cNvSpPr>
              <a:spLocks/>
            </p:cNvSpPr>
            <p:nvPr/>
          </p:nvSpPr>
          <p:spPr bwMode="auto">
            <a:xfrm>
              <a:off x="5237665" y="4357540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416"/>
            <p:cNvSpPr>
              <a:spLocks/>
            </p:cNvSpPr>
            <p:nvPr/>
          </p:nvSpPr>
          <p:spPr bwMode="auto">
            <a:xfrm>
              <a:off x="5967910" y="3696841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Freeform 415"/>
            <p:cNvSpPr>
              <a:spLocks/>
            </p:cNvSpPr>
            <p:nvPr/>
          </p:nvSpPr>
          <p:spPr bwMode="auto">
            <a:xfrm>
              <a:off x="5967910" y="3696841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Freeform 414"/>
            <p:cNvSpPr>
              <a:spLocks/>
            </p:cNvSpPr>
            <p:nvPr/>
          </p:nvSpPr>
          <p:spPr bwMode="auto">
            <a:xfrm>
              <a:off x="6074716" y="3368976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Freeform 413"/>
            <p:cNvSpPr>
              <a:spLocks/>
            </p:cNvSpPr>
            <p:nvPr/>
          </p:nvSpPr>
          <p:spPr bwMode="auto">
            <a:xfrm>
              <a:off x="6074716" y="3368976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Freeform 412"/>
            <p:cNvSpPr>
              <a:spLocks/>
            </p:cNvSpPr>
            <p:nvPr/>
          </p:nvSpPr>
          <p:spPr bwMode="auto">
            <a:xfrm>
              <a:off x="6293292" y="3602456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Freeform 411"/>
            <p:cNvSpPr>
              <a:spLocks/>
            </p:cNvSpPr>
            <p:nvPr/>
          </p:nvSpPr>
          <p:spPr bwMode="auto">
            <a:xfrm>
              <a:off x="6293292" y="3602456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Freeform 410"/>
            <p:cNvSpPr>
              <a:spLocks/>
            </p:cNvSpPr>
            <p:nvPr/>
          </p:nvSpPr>
          <p:spPr bwMode="auto">
            <a:xfrm>
              <a:off x="6439837" y="3480749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Freeform 409"/>
            <p:cNvSpPr>
              <a:spLocks/>
            </p:cNvSpPr>
            <p:nvPr/>
          </p:nvSpPr>
          <p:spPr bwMode="auto">
            <a:xfrm>
              <a:off x="6439837" y="3480749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Freeform 408"/>
            <p:cNvSpPr>
              <a:spLocks/>
            </p:cNvSpPr>
            <p:nvPr/>
          </p:nvSpPr>
          <p:spPr bwMode="auto">
            <a:xfrm>
              <a:off x="6509384" y="3498135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407"/>
            <p:cNvSpPr>
              <a:spLocks/>
            </p:cNvSpPr>
            <p:nvPr/>
          </p:nvSpPr>
          <p:spPr bwMode="auto">
            <a:xfrm>
              <a:off x="6509384" y="3498135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Freeform 406"/>
            <p:cNvSpPr>
              <a:spLocks/>
            </p:cNvSpPr>
            <p:nvPr/>
          </p:nvSpPr>
          <p:spPr bwMode="auto">
            <a:xfrm>
              <a:off x="6554093" y="3249752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Freeform 405"/>
            <p:cNvSpPr>
              <a:spLocks/>
            </p:cNvSpPr>
            <p:nvPr/>
          </p:nvSpPr>
          <p:spPr bwMode="auto">
            <a:xfrm>
              <a:off x="6554093" y="3249752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Freeform 404"/>
            <p:cNvSpPr>
              <a:spLocks/>
            </p:cNvSpPr>
            <p:nvPr/>
          </p:nvSpPr>
          <p:spPr bwMode="auto">
            <a:xfrm>
              <a:off x="6834766" y="3175237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Freeform 403"/>
            <p:cNvSpPr>
              <a:spLocks/>
            </p:cNvSpPr>
            <p:nvPr/>
          </p:nvSpPr>
          <p:spPr bwMode="auto">
            <a:xfrm>
              <a:off x="6834766" y="3175237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Freeform 402"/>
            <p:cNvSpPr>
              <a:spLocks/>
            </p:cNvSpPr>
            <p:nvPr/>
          </p:nvSpPr>
          <p:spPr bwMode="auto">
            <a:xfrm>
              <a:off x="7388659" y="3227399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Freeform 401"/>
            <p:cNvSpPr>
              <a:spLocks/>
            </p:cNvSpPr>
            <p:nvPr/>
          </p:nvSpPr>
          <p:spPr bwMode="auto">
            <a:xfrm>
              <a:off x="7135309" y="3264655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Freeform 400"/>
            <p:cNvSpPr>
              <a:spLocks/>
            </p:cNvSpPr>
            <p:nvPr/>
          </p:nvSpPr>
          <p:spPr bwMode="auto">
            <a:xfrm>
              <a:off x="7110470" y="3090787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Freeform 399"/>
            <p:cNvSpPr>
              <a:spLocks/>
            </p:cNvSpPr>
            <p:nvPr/>
          </p:nvSpPr>
          <p:spPr bwMode="auto">
            <a:xfrm>
              <a:off x="7110470" y="3090787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398"/>
            <p:cNvSpPr>
              <a:spLocks/>
            </p:cNvSpPr>
            <p:nvPr/>
          </p:nvSpPr>
          <p:spPr bwMode="auto">
            <a:xfrm>
              <a:off x="6802476" y="3100723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Freeform 397"/>
            <p:cNvSpPr>
              <a:spLocks/>
            </p:cNvSpPr>
            <p:nvPr/>
          </p:nvSpPr>
          <p:spPr bwMode="auto">
            <a:xfrm>
              <a:off x="6802476" y="3100723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Freeform 396"/>
            <p:cNvSpPr>
              <a:spLocks/>
            </p:cNvSpPr>
            <p:nvPr/>
          </p:nvSpPr>
          <p:spPr bwMode="auto">
            <a:xfrm>
              <a:off x="6799993" y="2986466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Freeform 395"/>
            <p:cNvSpPr>
              <a:spLocks/>
            </p:cNvSpPr>
            <p:nvPr/>
          </p:nvSpPr>
          <p:spPr bwMode="auto">
            <a:xfrm>
              <a:off x="6799993" y="2986466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Freeform 394"/>
            <p:cNvSpPr>
              <a:spLocks/>
            </p:cNvSpPr>
            <p:nvPr/>
          </p:nvSpPr>
          <p:spPr bwMode="auto">
            <a:xfrm>
              <a:off x="7473109" y="2847372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Freeform 393"/>
            <p:cNvSpPr>
              <a:spLocks/>
            </p:cNvSpPr>
            <p:nvPr/>
          </p:nvSpPr>
          <p:spPr bwMode="auto">
            <a:xfrm>
              <a:off x="7473109" y="2847372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Freeform 392"/>
            <p:cNvSpPr>
              <a:spLocks/>
            </p:cNvSpPr>
            <p:nvPr/>
          </p:nvSpPr>
          <p:spPr bwMode="auto">
            <a:xfrm>
              <a:off x="7398594" y="3195108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Freeform 391"/>
            <p:cNvSpPr>
              <a:spLocks/>
            </p:cNvSpPr>
            <p:nvPr/>
          </p:nvSpPr>
          <p:spPr bwMode="auto">
            <a:xfrm>
              <a:off x="7398594" y="3195108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Freeform 390"/>
            <p:cNvSpPr>
              <a:spLocks/>
            </p:cNvSpPr>
            <p:nvPr/>
          </p:nvSpPr>
          <p:spPr bwMode="auto">
            <a:xfrm>
              <a:off x="7438335" y="2708278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389"/>
            <p:cNvSpPr>
              <a:spLocks/>
            </p:cNvSpPr>
            <p:nvPr/>
          </p:nvSpPr>
          <p:spPr bwMode="auto">
            <a:xfrm>
              <a:off x="7438335" y="2708278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Freeform 388"/>
            <p:cNvSpPr>
              <a:spLocks/>
            </p:cNvSpPr>
            <p:nvPr/>
          </p:nvSpPr>
          <p:spPr bwMode="auto">
            <a:xfrm>
              <a:off x="6360355" y="2174255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Freeform 387"/>
            <p:cNvSpPr>
              <a:spLocks/>
            </p:cNvSpPr>
            <p:nvPr/>
          </p:nvSpPr>
          <p:spPr bwMode="auto">
            <a:xfrm>
              <a:off x="6360355" y="2174255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Freeform 386"/>
            <p:cNvSpPr>
              <a:spLocks/>
            </p:cNvSpPr>
            <p:nvPr/>
          </p:nvSpPr>
          <p:spPr bwMode="auto">
            <a:xfrm>
              <a:off x="6144263" y="2122094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385"/>
            <p:cNvSpPr>
              <a:spLocks/>
            </p:cNvSpPr>
            <p:nvPr/>
          </p:nvSpPr>
          <p:spPr bwMode="auto">
            <a:xfrm>
              <a:off x="6144263" y="2122094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Freeform 384"/>
            <p:cNvSpPr>
              <a:spLocks/>
            </p:cNvSpPr>
            <p:nvPr/>
          </p:nvSpPr>
          <p:spPr bwMode="auto">
            <a:xfrm>
              <a:off x="5861107" y="2479765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Freeform 383"/>
            <p:cNvSpPr>
              <a:spLocks/>
            </p:cNvSpPr>
            <p:nvPr/>
          </p:nvSpPr>
          <p:spPr bwMode="auto">
            <a:xfrm>
              <a:off x="5861107" y="2479765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Freeform 382"/>
            <p:cNvSpPr>
              <a:spLocks/>
            </p:cNvSpPr>
            <p:nvPr/>
          </p:nvSpPr>
          <p:spPr bwMode="auto">
            <a:xfrm>
              <a:off x="4912285" y="3520490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Freeform 381"/>
            <p:cNvSpPr>
              <a:spLocks/>
            </p:cNvSpPr>
            <p:nvPr/>
          </p:nvSpPr>
          <p:spPr bwMode="auto">
            <a:xfrm>
              <a:off x="5190474" y="3940257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Freeform 380"/>
            <p:cNvSpPr>
              <a:spLocks/>
            </p:cNvSpPr>
            <p:nvPr/>
          </p:nvSpPr>
          <p:spPr bwMode="auto">
            <a:xfrm>
              <a:off x="5888428" y="3180205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Freeform 379"/>
            <p:cNvSpPr>
              <a:spLocks/>
            </p:cNvSpPr>
            <p:nvPr/>
          </p:nvSpPr>
          <p:spPr bwMode="auto">
            <a:xfrm>
              <a:off x="5853654" y="2129546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Freeform 378"/>
            <p:cNvSpPr>
              <a:spLocks/>
            </p:cNvSpPr>
            <p:nvPr/>
          </p:nvSpPr>
          <p:spPr bwMode="auto">
            <a:xfrm>
              <a:off x="5853654" y="2129546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Freeform 377"/>
            <p:cNvSpPr>
              <a:spLocks/>
            </p:cNvSpPr>
            <p:nvPr/>
          </p:nvSpPr>
          <p:spPr bwMode="auto">
            <a:xfrm>
              <a:off x="6439837" y="3567682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376"/>
            <p:cNvSpPr>
              <a:spLocks/>
            </p:cNvSpPr>
            <p:nvPr/>
          </p:nvSpPr>
          <p:spPr bwMode="auto">
            <a:xfrm>
              <a:off x="6447290" y="356768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Freeform 375"/>
            <p:cNvSpPr>
              <a:spLocks/>
            </p:cNvSpPr>
            <p:nvPr/>
          </p:nvSpPr>
          <p:spPr bwMode="auto">
            <a:xfrm>
              <a:off x="7681750" y="1585587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Freeform 374"/>
            <p:cNvSpPr>
              <a:spLocks/>
            </p:cNvSpPr>
            <p:nvPr/>
          </p:nvSpPr>
          <p:spPr bwMode="auto">
            <a:xfrm>
              <a:off x="7681750" y="1585587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Freeform 373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Freeform 372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Freeform 371"/>
            <p:cNvSpPr>
              <a:spLocks/>
            </p:cNvSpPr>
            <p:nvPr/>
          </p:nvSpPr>
          <p:spPr bwMode="auto">
            <a:xfrm>
              <a:off x="7741362" y="2174255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Freeform 370"/>
            <p:cNvSpPr>
              <a:spLocks/>
            </p:cNvSpPr>
            <p:nvPr/>
          </p:nvSpPr>
          <p:spPr bwMode="auto">
            <a:xfrm>
              <a:off x="7741362" y="2174255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Freeform 369"/>
            <p:cNvSpPr>
              <a:spLocks/>
            </p:cNvSpPr>
            <p:nvPr/>
          </p:nvSpPr>
          <p:spPr bwMode="auto">
            <a:xfrm>
              <a:off x="7768685" y="2298447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Freeform 368"/>
            <p:cNvSpPr>
              <a:spLocks/>
            </p:cNvSpPr>
            <p:nvPr/>
          </p:nvSpPr>
          <p:spPr bwMode="auto">
            <a:xfrm>
              <a:off x="7768685" y="2298447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367"/>
            <p:cNvSpPr>
              <a:spLocks/>
            </p:cNvSpPr>
            <p:nvPr/>
          </p:nvSpPr>
          <p:spPr bwMode="auto">
            <a:xfrm>
              <a:off x="7721492" y="2387864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Freeform 366"/>
            <p:cNvSpPr>
              <a:spLocks/>
            </p:cNvSpPr>
            <p:nvPr/>
          </p:nvSpPr>
          <p:spPr bwMode="auto">
            <a:xfrm>
              <a:off x="7721492" y="2387864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Freeform 365"/>
            <p:cNvSpPr>
              <a:spLocks/>
            </p:cNvSpPr>
            <p:nvPr/>
          </p:nvSpPr>
          <p:spPr bwMode="auto">
            <a:xfrm>
              <a:off x="7602268" y="2469830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Freeform 364"/>
            <p:cNvSpPr>
              <a:spLocks/>
            </p:cNvSpPr>
            <p:nvPr/>
          </p:nvSpPr>
          <p:spPr bwMode="auto">
            <a:xfrm>
              <a:off x="7602268" y="2469830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363"/>
            <p:cNvSpPr>
              <a:spLocks/>
            </p:cNvSpPr>
            <p:nvPr/>
          </p:nvSpPr>
          <p:spPr bwMode="auto">
            <a:xfrm>
              <a:off x="7902812" y="2310865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Freeform 362"/>
            <p:cNvSpPr>
              <a:spLocks/>
            </p:cNvSpPr>
            <p:nvPr/>
          </p:nvSpPr>
          <p:spPr bwMode="auto">
            <a:xfrm>
              <a:off x="7902812" y="2310865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Freeform 361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Freeform 360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Freeform 359"/>
            <p:cNvSpPr>
              <a:spLocks/>
            </p:cNvSpPr>
            <p:nvPr/>
          </p:nvSpPr>
          <p:spPr bwMode="auto">
            <a:xfrm>
              <a:off x="7984777" y="2574151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Freeform 358"/>
            <p:cNvSpPr>
              <a:spLocks/>
            </p:cNvSpPr>
            <p:nvPr/>
          </p:nvSpPr>
          <p:spPr bwMode="auto">
            <a:xfrm>
              <a:off x="7984777" y="2574151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Freeform 357"/>
            <p:cNvSpPr>
              <a:spLocks/>
            </p:cNvSpPr>
            <p:nvPr/>
          </p:nvSpPr>
          <p:spPr bwMode="auto">
            <a:xfrm>
              <a:off x="7925165" y="266356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Freeform 356"/>
            <p:cNvSpPr>
              <a:spLocks/>
            </p:cNvSpPr>
            <p:nvPr/>
          </p:nvSpPr>
          <p:spPr bwMode="auto">
            <a:xfrm>
              <a:off x="7925165" y="2663569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Freeform 355"/>
            <p:cNvSpPr>
              <a:spLocks/>
            </p:cNvSpPr>
            <p:nvPr/>
          </p:nvSpPr>
          <p:spPr bwMode="auto">
            <a:xfrm>
              <a:off x="7925165" y="2775342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354"/>
            <p:cNvSpPr>
              <a:spLocks/>
            </p:cNvSpPr>
            <p:nvPr/>
          </p:nvSpPr>
          <p:spPr bwMode="auto">
            <a:xfrm>
              <a:off x="7925165" y="2775342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Freeform 353"/>
            <p:cNvSpPr>
              <a:spLocks/>
            </p:cNvSpPr>
            <p:nvPr/>
          </p:nvSpPr>
          <p:spPr bwMode="auto">
            <a:xfrm>
              <a:off x="7805942" y="2867243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Freeform 352"/>
            <p:cNvSpPr>
              <a:spLocks/>
            </p:cNvSpPr>
            <p:nvPr/>
          </p:nvSpPr>
          <p:spPr bwMode="auto">
            <a:xfrm>
              <a:off x="7805942" y="2867243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Freeform 351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350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Freeform 349"/>
            <p:cNvSpPr>
              <a:spLocks/>
            </p:cNvSpPr>
            <p:nvPr/>
          </p:nvSpPr>
          <p:spPr bwMode="auto">
            <a:xfrm>
              <a:off x="7550108" y="2740568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Freeform 348"/>
            <p:cNvSpPr>
              <a:spLocks/>
            </p:cNvSpPr>
            <p:nvPr/>
          </p:nvSpPr>
          <p:spPr bwMode="auto">
            <a:xfrm>
              <a:off x="7550108" y="2740568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Freeform 347"/>
            <p:cNvSpPr>
              <a:spLocks/>
            </p:cNvSpPr>
            <p:nvPr/>
          </p:nvSpPr>
          <p:spPr bwMode="auto">
            <a:xfrm>
              <a:off x="7644494" y="1863776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Freeform 346"/>
            <p:cNvSpPr>
              <a:spLocks/>
            </p:cNvSpPr>
            <p:nvPr/>
          </p:nvSpPr>
          <p:spPr bwMode="auto">
            <a:xfrm>
              <a:off x="7644494" y="1863776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Freeform 345"/>
            <p:cNvSpPr>
              <a:spLocks/>
            </p:cNvSpPr>
            <p:nvPr/>
          </p:nvSpPr>
          <p:spPr bwMode="auto">
            <a:xfrm>
              <a:off x="4398132" y="2196609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Freeform 344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Freeform 343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Freeform 342"/>
            <p:cNvSpPr>
              <a:spLocks/>
            </p:cNvSpPr>
            <p:nvPr/>
          </p:nvSpPr>
          <p:spPr bwMode="auto">
            <a:xfrm>
              <a:off x="4268973" y="2397800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341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Freeform 340"/>
            <p:cNvSpPr>
              <a:spLocks/>
            </p:cNvSpPr>
            <p:nvPr/>
          </p:nvSpPr>
          <p:spPr bwMode="auto">
            <a:xfrm>
              <a:off x="3906335" y="2499636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Freeform 339"/>
            <p:cNvSpPr>
              <a:spLocks/>
            </p:cNvSpPr>
            <p:nvPr/>
          </p:nvSpPr>
          <p:spPr bwMode="auto">
            <a:xfrm>
              <a:off x="4291328" y="2502121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Freeform 338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Freeform 337"/>
            <p:cNvSpPr>
              <a:spLocks/>
            </p:cNvSpPr>
            <p:nvPr/>
          </p:nvSpPr>
          <p:spPr bwMode="auto">
            <a:xfrm>
              <a:off x="3369828" y="2926855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950" name="Group 325"/>
            <p:cNvGrpSpPr>
              <a:grpSpLocks/>
            </p:cNvGrpSpPr>
            <p:nvPr/>
          </p:nvGrpSpPr>
          <p:grpSpPr bwMode="auto">
            <a:xfrm>
              <a:off x="3255609" y="1687421"/>
              <a:ext cx="1259311" cy="1366104"/>
              <a:chOff x="3772" y="2560"/>
              <a:chExt cx="1267" cy="1376"/>
            </a:xfrm>
            <a:solidFill>
              <a:schemeClr val="bg2"/>
            </a:solidFill>
          </p:grpSpPr>
          <p:sp>
            <p:nvSpPr>
              <p:cNvPr id="1109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0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111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1112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3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4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5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6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7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8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9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951" name="Freeform 324"/>
            <p:cNvSpPr>
              <a:spLocks/>
            </p:cNvSpPr>
            <p:nvPr/>
          </p:nvSpPr>
          <p:spPr bwMode="auto">
            <a:xfrm>
              <a:off x="3255572" y="1687425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Freeform 323"/>
            <p:cNvSpPr>
              <a:spLocks/>
            </p:cNvSpPr>
            <p:nvPr/>
          </p:nvSpPr>
          <p:spPr bwMode="auto">
            <a:xfrm>
              <a:off x="4134847" y="1535910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953" name="Group 320"/>
            <p:cNvGrpSpPr>
              <a:grpSpLocks/>
            </p:cNvGrpSpPr>
            <p:nvPr/>
          </p:nvGrpSpPr>
          <p:grpSpPr bwMode="auto">
            <a:xfrm>
              <a:off x="2753841" y="1441527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1107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8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954" name="Freeform 319"/>
            <p:cNvSpPr>
              <a:spLocks/>
            </p:cNvSpPr>
            <p:nvPr/>
          </p:nvSpPr>
          <p:spPr bwMode="auto">
            <a:xfrm>
              <a:off x="2753839" y="1441525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Freeform 318"/>
            <p:cNvSpPr>
              <a:spLocks/>
            </p:cNvSpPr>
            <p:nvPr/>
          </p:nvSpPr>
          <p:spPr bwMode="auto">
            <a:xfrm>
              <a:off x="2537747" y="1409236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Freeform 317"/>
            <p:cNvSpPr>
              <a:spLocks/>
            </p:cNvSpPr>
            <p:nvPr/>
          </p:nvSpPr>
          <p:spPr bwMode="auto">
            <a:xfrm>
              <a:off x="2570036" y="1983000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Freeform 316"/>
            <p:cNvSpPr>
              <a:spLocks/>
            </p:cNvSpPr>
            <p:nvPr/>
          </p:nvSpPr>
          <p:spPr bwMode="auto">
            <a:xfrm>
              <a:off x="2570036" y="1983000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Freeform 315"/>
            <p:cNvSpPr>
              <a:spLocks/>
            </p:cNvSpPr>
            <p:nvPr/>
          </p:nvSpPr>
          <p:spPr bwMode="auto">
            <a:xfrm>
              <a:off x="2483103" y="1819067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Freeform 314"/>
            <p:cNvSpPr>
              <a:spLocks/>
            </p:cNvSpPr>
            <p:nvPr/>
          </p:nvSpPr>
          <p:spPr bwMode="auto">
            <a:xfrm>
              <a:off x="2483103" y="1819067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Freeform 313"/>
            <p:cNvSpPr>
              <a:spLocks/>
            </p:cNvSpPr>
            <p:nvPr/>
          </p:nvSpPr>
          <p:spPr bwMode="auto">
            <a:xfrm>
              <a:off x="2450812" y="1886131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Freeform 312"/>
            <p:cNvSpPr>
              <a:spLocks/>
            </p:cNvSpPr>
            <p:nvPr/>
          </p:nvSpPr>
          <p:spPr bwMode="auto">
            <a:xfrm>
              <a:off x="2450812" y="1886131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Freeform 311"/>
            <p:cNvSpPr>
              <a:spLocks/>
            </p:cNvSpPr>
            <p:nvPr/>
          </p:nvSpPr>
          <p:spPr bwMode="auto">
            <a:xfrm>
              <a:off x="2433426" y="1923388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Freeform 310"/>
            <p:cNvSpPr>
              <a:spLocks/>
            </p:cNvSpPr>
            <p:nvPr/>
          </p:nvSpPr>
          <p:spPr bwMode="auto">
            <a:xfrm>
              <a:off x="2433426" y="1923388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Freeform 309"/>
            <p:cNvSpPr>
              <a:spLocks/>
            </p:cNvSpPr>
            <p:nvPr/>
          </p:nvSpPr>
          <p:spPr bwMode="auto">
            <a:xfrm>
              <a:off x="2381265" y="1955678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Freeform 308"/>
            <p:cNvSpPr>
              <a:spLocks/>
            </p:cNvSpPr>
            <p:nvPr/>
          </p:nvSpPr>
          <p:spPr bwMode="auto">
            <a:xfrm>
              <a:off x="2381265" y="1955678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Freeform 307"/>
            <p:cNvSpPr>
              <a:spLocks/>
            </p:cNvSpPr>
            <p:nvPr/>
          </p:nvSpPr>
          <p:spPr bwMode="auto">
            <a:xfrm>
              <a:off x="2262042" y="1983000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306"/>
            <p:cNvSpPr>
              <a:spLocks/>
            </p:cNvSpPr>
            <p:nvPr/>
          </p:nvSpPr>
          <p:spPr bwMode="auto">
            <a:xfrm>
              <a:off x="2262042" y="1983000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Freeform 305"/>
            <p:cNvSpPr>
              <a:spLocks/>
            </p:cNvSpPr>
            <p:nvPr/>
          </p:nvSpPr>
          <p:spPr bwMode="auto">
            <a:xfrm>
              <a:off x="2187527" y="2069934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Freeform 304"/>
            <p:cNvSpPr>
              <a:spLocks/>
            </p:cNvSpPr>
            <p:nvPr/>
          </p:nvSpPr>
          <p:spPr bwMode="auto">
            <a:xfrm>
              <a:off x="2187527" y="2069934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Freeform 303"/>
            <p:cNvSpPr>
              <a:spLocks/>
            </p:cNvSpPr>
            <p:nvPr/>
          </p:nvSpPr>
          <p:spPr bwMode="auto">
            <a:xfrm>
              <a:off x="1807502" y="2136997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Freeform 302"/>
            <p:cNvSpPr>
              <a:spLocks/>
            </p:cNvSpPr>
            <p:nvPr/>
          </p:nvSpPr>
          <p:spPr bwMode="auto">
            <a:xfrm>
              <a:off x="1807502" y="2136997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Freeform 301"/>
            <p:cNvSpPr>
              <a:spLocks/>
            </p:cNvSpPr>
            <p:nvPr/>
          </p:nvSpPr>
          <p:spPr bwMode="auto">
            <a:xfrm>
              <a:off x="1844759" y="2045096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Freeform 300"/>
            <p:cNvSpPr>
              <a:spLocks/>
            </p:cNvSpPr>
            <p:nvPr/>
          </p:nvSpPr>
          <p:spPr bwMode="auto">
            <a:xfrm>
              <a:off x="1844759" y="2045096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Freeform 299"/>
            <p:cNvSpPr>
              <a:spLocks/>
            </p:cNvSpPr>
            <p:nvPr/>
          </p:nvSpPr>
          <p:spPr bwMode="auto">
            <a:xfrm>
              <a:off x="2465715" y="2380412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Freeform 298"/>
            <p:cNvSpPr>
              <a:spLocks/>
            </p:cNvSpPr>
            <p:nvPr/>
          </p:nvSpPr>
          <p:spPr bwMode="auto">
            <a:xfrm>
              <a:off x="2470683" y="2479765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297"/>
            <p:cNvSpPr>
              <a:spLocks/>
            </p:cNvSpPr>
            <p:nvPr/>
          </p:nvSpPr>
          <p:spPr bwMode="auto">
            <a:xfrm>
              <a:off x="1921758" y="2420153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Freeform 296"/>
            <p:cNvSpPr>
              <a:spLocks/>
            </p:cNvSpPr>
            <p:nvPr/>
          </p:nvSpPr>
          <p:spPr bwMode="auto">
            <a:xfrm>
              <a:off x="1921758" y="2420153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Freeform 295"/>
            <p:cNvSpPr>
              <a:spLocks/>
            </p:cNvSpPr>
            <p:nvPr/>
          </p:nvSpPr>
          <p:spPr bwMode="auto">
            <a:xfrm>
              <a:off x="1911823" y="2713245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Freeform 294"/>
            <p:cNvSpPr>
              <a:spLocks/>
            </p:cNvSpPr>
            <p:nvPr/>
          </p:nvSpPr>
          <p:spPr bwMode="auto">
            <a:xfrm>
              <a:off x="1911823" y="2713245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Freeform 293"/>
            <p:cNvSpPr>
              <a:spLocks/>
            </p:cNvSpPr>
            <p:nvPr/>
          </p:nvSpPr>
          <p:spPr bwMode="auto">
            <a:xfrm>
              <a:off x="1894435" y="2812598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Freeform 292"/>
            <p:cNvSpPr>
              <a:spLocks/>
            </p:cNvSpPr>
            <p:nvPr/>
          </p:nvSpPr>
          <p:spPr bwMode="auto">
            <a:xfrm>
              <a:off x="1894435" y="2812598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Freeform 291"/>
            <p:cNvSpPr>
              <a:spLocks/>
            </p:cNvSpPr>
            <p:nvPr/>
          </p:nvSpPr>
          <p:spPr bwMode="auto">
            <a:xfrm>
              <a:off x="1886985" y="2887113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Freeform 290"/>
            <p:cNvSpPr>
              <a:spLocks/>
            </p:cNvSpPr>
            <p:nvPr/>
          </p:nvSpPr>
          <p:spPr bwMode="auto">
            <a:xfrm>
              <a:off x="1886985" y="2887113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Freeform 289"/>
            <p:cNvSpPr>
              <a:spLocks/>
            </p:cNvSpPr>
            <p:nvPr/>
          </p:nvSpPr>
          <p:spPr bwMode="auto">
            <a:xfrm>
              <a:off x="1318188" y="2022741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288"/>
            <p:cNvSpPr>
              <a:spLocks/>
            </p:cNvSpPr>
            <p:nvPr/>
          </p:nvSpPr>
          <p:spPr bwMode="auto">
            <a:xfrm>
              <a:off x="1318188" y="2022741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Freeform 287"/>
            <p:cNvSpPr>
              <a:spLocks/>
            </p:cNvSpPr>
            <p:nvPr/>
          </p:nvSpPr>
          <p:spPr bwMode="auto">
            <a:xfrm>
              <a:off x="1164190" y="2335703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Freeform 286"/>
            <p:cNvSpPr>
              <a:spLocks/>
            </p:cNvSpPr>
            <p:nvPr/>
          </p:nvSpPr>
          <p:spPr bwMode="auto">
            <a:xfrm>
              <a:off x="1164190" y="2335703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Freeform 285"/>
            <p:cNvSpPr>
              <a:spLocks/>
            </p:cNvSpPr>
            <p:nvPr/>
          </p:nvSpPr>
          <p:spPr bwMode="auto">
            <a:xfrm>
              <a:off x="1000258" y="2526959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Freeform 284"/>
            <p:cNvSpPr>
              <a:spLocks/>
            </p:cNvSpPr>
            <p:nvPr/>
          </p:nvSpPr>
          <p:spPr bwMode="auto">
            <a:xfrm>
              <a:off x="1000258" y="2526959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283"/>
            <p:cNvSpPr>
              <a:spLocks/>
            </p:cNvSpPr>
            <p:nvPr/>
          </p:nvSpPr>
          <p:spPr bwMode="auto">
            <a:xfrm>
              <a:off x="140854" y="2159352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Freeform 282"/>
            <p:cNvSpPr>
              <a:spLocks/>
            </p:cNvSpPr>
            <p:nvPr/>
          </p:nvSpPr>
          <p:spPr bwMode="auto">
            <a:xfrm>
              <a:off x="140854" y="2159352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Freeform 281"/>
            <p:cNvSpPr>
              <a:spLocks/>
            </p:cNvSpPr>
            <p:nvPr/>
          </p:nvSpPr>
          <p:spPr bwMode="auto">
            <a:xfrm>
              <a:off x="217853" y="2228899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Freeform 280"/>
            <p:cNvSpPr>
              <a:spLocks/>
            </p:cNvSpPr>
            <p:nvPr/>
          </p:nvSpPr>
          <p:spPr bwMode="auto">
            <a:xfrm>
              <a:off x="217853" y="2228899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Freeform 279"/>
            <p:cNvSpPr>
              <a:spLocks/>
            </p:cNvSpPr>
            <p:nvPr/>
          </p:nvSpPr>
          <p:spPr bwMode="auto">
            <a:xfrm>
              <a:off x="729522" y="2591538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Freeform 278"/>
            <p:cNvSpPr>
              <a:spLocks/>
            </p:cNvSpPr>
            <p:nvPr/>
          </p:nvSpPr>
          <p:spPr bwMode="auto">
            <a:xfrm>
              <a:off x="729522" y="2591538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Freeform 277"/>
            <p:cNvSpPr>
              <a:spLocks/>
            </p:cNvSpPr>
            <p:nvPr/>
          </p:nvSpPr>
          <p:spPr bwMode="auto">
            <a:xfrm>
              <a:off x="786649" y="2286027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Freeform 276"/>
            <p:cNvSpPr>
              <a:spLocks/>
            </p:cNvSpPr>
            <p:nvPr/>
          </p:nvSpPr>
          <p:spPr bwMode="auto">
            <a:xfrm>
              <a:off x="786649" y="2286027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274"/>
            <p:cNvSpPr>
              <a:spLocks/>
            </p:cNvSpPr>
            <p:nvPr/>
          </p:nvSpPr>
          <p:spPr bwMode="auto">
            <a:xfrm>
              <a:off x="890970" y="2623827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Freeform 273"/>
            <p:cNvSpPr>
              <a:spLocks/>
            </p:cNvSpPr>
            <p:nvPr/>
          </p:nvSpPr>
          <p:spPr bwMode="auto">
            <a:xfrm>
              <a:off x="3752337" y="4432055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Freeform 272"/>
            <p:cNvSpPr>
              <a:spLocks/>
            </p:cNvSpPr>
            <p:nvPr/>
          </p:nvSpPr>
          <p:spPr bwMode="auto">
            <a:xfrm>
              <a:off x="3752337" y="4432055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Freeform 271"/>
            <p:cNvSpPr>
              <a:spLocks/>
            </p:cNvSpPr>
            <p:nvPr/>
          </p:nvSpPr>
          <p:spPr bwMode="auto">
            <a:xfrm>
              <a:off x="4000720" y="4253219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Freeform 270"/>
            <p:cNvSpPr>
              <a:spLocks/>
            </p:cNvSpPr>
            <p:nvPr/>
          </p:nvSpPr>
          <p:spPr bwMode="auto">
            <a:xfrm>
              <a:off x="4000720" y="4253219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Freeform 269"/>
            <p:cNvSpPr>
              <a:spLocks/>
            </p:cNvSpPr>
            <p:nvPr/>
          </p:nvSpPr>
          <p:spPr bwMode="auto">
            <a:xfrm>
              <a:off x="4507421" y="4275574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Freeform 268"/>
            <p:cNvSpPr>
              <a:spLocks/>
            </p:cNvSpPr>
            <p:nvPr/>
          </p:nvSpPr>
          <p:spPr bwMode="auto">
            <a:xfrm>
              <a:off x="4507421" y="4275574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Freeform 267"/>
            <p:cNvSpPr>
              <a:spLocks/>
            </p:cNvSpPr>
            <p:nvPr/>
          </p:nvSpPr>
          <p:spPr bwMode="auto">
            <a:xfrm>
              <a:off x="4527291" y="4377411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Freeform 266"/>
            <p:cNvSpPr>
              <a:spLocks/>
            </p:cNvSpPr>
            <p:nvPr/>
          </p:nvSpPr>
          <p:spPr bwMode="auto">
            <a:xfrm>
              <a:off x="4527291" y="4377411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Freeform 265"/>
            <p:cNvSpPr>
              <a:spLocks/>
            </p:cNvSpPr>
            <p:nvPr/>
          </p:nvSpPr>
          <p:spPr bwMode="auto">
            <a:xfrm>
              <a:off x="4947059" y="4402249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8" name="Freeform 264"/>
            <p:cNvSpPr>
              <a:spLocks/>
            </p:cNvSpPr>
            <p:nvPr/>
          </p:nvSpPr>
          <p:spPr bwMode="auto">
            <a:xfrm>
              <a:off x="4947059" y="4402249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9" name="Freeform 263"/>
            <p:cNvSpPr>
              <a:spLocks/>
            </p:cNvSpPr>
            <p:nvPr/>
          </p:nvSpPr>
          <p:spPr bwMode="auto">
            <a:xfrm>
              <a:off x="3702661" y="4511537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0" name="Freeform 262"/>
            <p:cNvSpPr>
              <a:spLocks/>
            </p:cNvSpPr>
            <p:nvPr/>
          </p:nvSpPr>
          <p:spPr bwMode="auto">
            <a:xfrm>
              <a:off x="3702661" y="4511537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1" name="Freeform 261"/>
            <p:cNvSpPr>
              <a:spLocks/>
            </p:cNvSpPr>
            <p:nvPr/>
          </p:nvSpPr>
          <p:spPr bwMode="auto">
            <a:xfrm>
              <a:off x="3861626" y="4553763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2" name="Freeform 260"/>
            <p:cNvSpPr>
              <a:spLocks/>
            </p:cNvSpPr>
            <p:nvPr/>
          </p:nvSpPr>
          <p:spPr bwMode="auto">
            <a:xfrm>
              <a:off x="3861626" y="4553763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3" name="Freeform 259"/>
            <p:cNvSpPr>
              <a:spLocks/>
            </p:cNvSpPr>
            <p:nvPr/>
          </p:nvSpPr>
          <p:spPr bwMode="auto">
            <a:xfrm>
              <a:off x="3697693" y="4841887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4" name="Freeform 258"/>
            <p:cNvSpPr>
              <a:spLocks/>
            </p:cNvSpPr>
            <p:nvPr/>
          </p:nvSpPr>
          <p:spPr bwMode="auto">
            <a:xfrm>
              <a:off x="3697693" y="4841887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5" name="Freeform 257"/>
            <p:cNvSpPr>
              <a:spLocks/>
            </p:cNvSpPr>
            <p:nvPr/>
          </p:nvSpPr>
          <p:spPr bwMode="auto">
            <a:xfrm>
              <a:off x="3697693" y="4782275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6" name="Freeform 256"/>
            <p:cNvSpPr>
              <a:spLocks/>
            </p:cNvSpPr>
            <p:nvPr/>
          </p:nvSpPr>
          <p:spPr bwMode="auto">
            <a:xfrm>
              <a:off x="3697693" y="4782275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7" name="Freeform 255"/>
            <p:cNvSpPr>
              <a:spLocks/>
            </p:cNvSpPr>
            <p:nvPr/>
          </p:nvSpPr>
          <p:spPr bwMode="auto">
            <a:xfrm>
              <a:off x="3697693" y="4911435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8" name="Freeform 254"/>
            <p:cNvSpPr>
              <a:spLocks/>
            </p:cNvSpPr>
            <p:nvPr/>
          </p:nvSpPr>
          <p:spPr bwMode="auto">
            <a:xfrm>
              <a:off x="3697693" y="4911435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9" name="Freeform 253"/>
            <p:cNvSpPr>
              <a:spLocks/>
            </p:cNvSpPr>
            <p:nvPr/>
          </p:nvSpPr>
          <p:spPr bwMode="auto">
            <a:xfrm>
              <a:off x="3727499" y="4918885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0" name="Freeform 252"/>
            <p:cNvSpPr>
              <a:spLocks/>
            </p:cNvSpPr>
            <p:nvPr/>
          </p:nvSpPr>
          <p:spPr bwMode="auto">
            <a:xfrm>
              <a:off x="3727499" y="4918885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1" name="Freeform 251"/>
            <p:cNvSpPr>
              <a:spLocks/>
            </p:cNvSpPr>
            <p:nvPr/>
          </p:nvSpPr>
          <p:spPr bwMode="auto">
            <a:xfrm>
              <a:off x="3769725" y="5035626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2" name="Freeform 250"/>
            <p:cNvSpPr>
              <a:spLocks/>
            </p:cNvSpPr>
            <p:nvPr/>
          </p:nvSpPr>
          <p:spPr bwMode="auto">
            <a:xfrm>
              <a:off x="3769725" y="5035626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3" name="Freeform 249"/>
            <p:cNvSpPr>
              <a:spLocks/>
            </p:cNvSpPr>
            <p:nvPr/>
          </p:nvSpPr>
          <p:spPr bwMode="auto">
            <a:xfrm>
              <a:off x="3821884" y="5080335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4" name="Freeform 248"/>
            <p:cNvSpPr>
              <a:spLocks/>
            </p:cNvSpPr>
            <p:nvPr/>
          </p:nvSpPr>
          <p:spPr bwMode="auto">
            <a:xfrm>
              <a:off x="3821884" y="5080335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5" name="Freeform 247"/>
            <p:cNvSpPr>
              <a:spLocks/>
            </p:cNvSpPr>
            <p:nvPr/>
          </p:nvSpPr>
          <p:spPr bwMode="auto">
            <a:xfrm>
              <a:off x="3893916" y="5035626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6" name="Freeform 246"/>
            <p:cNvSpPr>
              <a:spLocks/>
            </p:cNvSpPr>
            <p:nvPr/>
          </p:nvSpPr>
          <p:spPr bwMode="auto">
            <a:xfrm>
              <a:off x="3893916" y="5035626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7" name="Freeform 245"/>
            <p:cNvSpPr>
              <a:spLocks/>
            </p:cNvSpPr>
            <p:nvPr/>
          </p:nvSpPr>
          <p:spPr bwMode="auto">
            <a:xfrm>
              <a:off x="4030526" y="4894047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8" name="Freeform 244"/>
            <p:cNvSpPr>
              <a:spLocks/>
            </p:cNvSpPr>
            <p:nvPr/>
          </p:nvSpPr>
          <p:spPr bwMode="auto">
            <a:xfrm>
              <a:off x="4030526" y="4894047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9" name="Freeform 243"/>
            <p:cNvSpPr>
              <a:spLocks/>
            </p:cNvSpPr>
            <p:nvPr/>
          </p:nvSpPr>
          <p:spPr bwMode="auto">
            <a:xfrm>
              <a:off x="4082687" y="5038109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0" name="Freeform 242"/>
            <p:cNvSpPr>
              <a:spLocks/>
            </p:cNvSpPr>
            <p:nvPr/>
          </p:nvSpPr>
          <p:spPr bwMode="auto">
            <a:xfrm>
              <a:off x="4082687" y="5038109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1" name="Freeform 241"/>
            <p:cNvSpPr>
              <a:spLocks/>
            </p:cNvSpPr>
            <p:nvPr/>
          </p:nvSpPr>
          <p:spPr bwMode="auto">
            <a:xfrm>
              <a:off x="4162169" y="5045561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2" name="Freeform 240"/>
            <p:cNvSpPr>
              <a:spLocks/>
            </p:cNvSpPr>
            <p:nvPr/>
          </p:nvSpPr>
          <p:spPr bwMode="auto">
            <a:xfrm>
              <a:off x="4162169" y="5045561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3" name="Freeform 239"/>
            <p:cNvSpPr>
              <a:spLocks/>
            </p:cNvSpPr>
            <p:nvPr/>
          </p:nvSpPr>
          <p:spPr bwMode="auto">
            <a:xfrm>
              <a:off x="4234200" y="5003335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4" name="Freeform 238"/>
            <p:cNvSpPr>
              <a:spLocks/>
            </p:cNvSpPr>
            <p:nvPr/>
          </p:nvSpPr>
          <p:spPr bwMode="auto">
            <a:xfrm>
              <a:off x="4234200" y="5003335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5" name="Freeform 237"/>
            <p:cNvSpPr>
              <a:spLocks/>
            </p:cNvSpPr>
            <p:nvPr/>
          </p:nvSpPr>
          <p:spPr bwMode="auto">
            <a:xfrm>
              <a:off x="4234200" y="4680438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6" name="Freeform 236"/>
            <p:cNvSpPr>
              <a:spLocks/>
            </p:cNvSpPr>
            <p:nvPr/>
          </p:nvSpPr>
          <p:spPr bwMode="auto">
            <a:xfrm>
              <a:off x="4234200" y="4680438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7" name="Freeform 235"/>
            <p:cNvSpPr>
              <a:spLocks/>
            </p:cNvSpPr>
            <p:nvPr/>
          </p:nvSpPr>
          <p:spPr bwMode="auto">
            <a:xfrm>
              <a:off x="4286361" y="4985949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8" name="Freeform 234"/>
            <p:cNvSpPr>
              <a:spLocks/>
            </p:cNvSpPr>
            <p:nvPr/>
          </p:nvSpPr>
          <p:spPr bwMode="auto">
            <a:xfrm>
              <a:off x="4286361" y="4985949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9" name="Freeform 233"/>
            <p:cNvSpPr>
              <a:spLocks/>
            </p:cNvSpPr>
            <p:nvPr/>
          </p:nvSpPr>
          <p:spPr bwMode="auto">
            <a:xfrm>
              <a:off x="4601806" y="4685405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0" name="Freeform 232"/>
            <p:cNvSpPr>
              <a:spLocks/>
            </p:cNvSpPr>
            <p:nvPr/>
          </p:nvSpPr>
          <p:spPr bwMode="auto">
            <a:xfrm>
              <a:off x="4601806" y="4685405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1" name="Freeform 231"/>
            <p:cNvSpPr>
              <a:spLocks/>
            </p:cNvSpPr>
            <p:nvPr/>
          </p:nvSpPr>
          <p:spPr bwMode="auto">
            <a:xfrm>
              <a:off x="5332051" y="4826984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2" name="Freeform 230"/>
            <p:cNvSpPr>
              <a:spLocks/>
            </p:cNvSpPr>
            <p:nvPr/>
          </p:nvSpPr>
          <p:spPr bwMode="auto">
            <a:xfrm>
              <a:off x="5332051" y="4826984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3" name="Freeform 229"/>
            <p:cNvSpPr>
              <a:spLocks/>
            </p:cNvSpPr>
            <p:nvPr/>
          </p:nvSpPr>
          <p:spPr bwMode="auto">
            <a:xfrm>
              <a:off x="5476113" y="4978497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4" name="Freeform 228"/>
            <p:cNvSpPr>
              <a:spLocks/>
            </p:cNvSpPr>
            <p:nvPr/>
          </p:nvSpPr>
          <p:spPr bwMode="auto">
            <a:xfrm>
              <a:off x="5476113" y="4978497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5" name="Freeform 227"/>
            <p:cNvSpPr>
              <a:spLocks/>
            </p:cNvSpPr>
            <p:nvPr/>
          </p:nvSpPr>
          <p:spPr bwMode="auto">
            <a:xfrm>
              <a:off x="5225247" y="4894047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6" name="Freeform 226"/>
            <p:cNvSpPr>
              <a:spLocks/>
            </p:cNvSpPr>
            <p:nvPr/>
          </p:nvSpPr>
          <p:spPr bwMode="auto">
            <a:xfrm>
              <a:off x="5225247" y="4894047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7" name="Freeform 225"/>
            <p:cNvSpPr>
              <a:spLocks/>
            </p:cNvSpPr>
            <p:nvPr/>
          </p:nvSpPr>
          <p:spPr bwMode="auto">
            <a:xfrm>
              <a:off x="5461210" y="4980982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8" name="Freeform 224"/>
            <p:cNvSpPr>
              <a:spLocks/>
            </p:cNvSpPr>
            <p:nvPr/>
          </p:nvSpPr>
          <p:spPr bwMode="auto">
            <a:xfrm>
              <a:off x="5461210" y="4980982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9" name="Freeform 223"/>
            <p:cNvSpPr>
              <a:spLocks/>
            </p:cNvSpPr>
            <p:nvPr/>
          </p:nvSpPr>
          <p:spPr bwMode="auto">
            <a:xfrm>
              <a:off x="5225247" y="5241783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0" name="Freeform 222"/>
            <p:cNvSpPr>
              <a:spLocks/>
            </p:cNvSpPr>
            <p:nvPr/>
          </p:nvSpPr>
          <p:spPr bwMode="auto">
            <a:xfrm>
              <a:off x="5225247" y="5241783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1" name="Freeform 221"/>
            <p:cNvSpPr>
              <a:spLocks/>
            </p:cNvSpPr>
            <p:nvPr/>
          </p:nvSpPr>
          <p:spPr bwMode="auto">
            <a:xfrm>
              <a:off x="5108506" y="5291460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2" name="Freeform 220"/>
            <p:cNvSpPr>
              <a:spLocks/>
            </p:cNvSpPr>
            <p:nvPr/>
          </p:nvSpPr>
          <p:spPr bwMode="auto">
            <a:xfrm>
              <a:off x="5108506" y="5291460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3" name="Freeform 219"/>
            <p:cNvSpPr>
              <a:spLocks/>
            </p:cNvSpPr>
            <p:nvPr/>
          </p:nvSpPr>
          <p:spPr bwMode="auto">
            <a:xfrm>
              <a:off x="5106023" y="5425586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4" name="Freeform 218"/>
            <p:cNvSpPr>
              <a:spLocks/>
            </p:cNvSpPr>
            <p:nvPr/>
          </p:nvSpPr>
          <p:spPr bwMode="auto">
            <a:xfrm>
              <a:off x="5106023" y="5425586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5" name="Freeform 217"/>
            <p:cNvSpPr>
              <a:spLocks/>
            </p:cNvSpPr>
            <p:nvPr/>
          </p:nvSpPr>
          <p:spPr bwMode="auto">
            <a:xfrm>
              <a:off x="5110991" y="5497618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6" name="Freeform 216"/>
            <p:cNvSpPr>
              <a:spLocks/>
            </p:cNvSpPr>
            <p:nvPr/>
          </p:nvSpPr>
          <p:spPr bwMode="auto">
            <a:xfrm>
              <a:off x="5110991" y="5497618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7" name="Freeform 215"/>
            <p:cNvSpPr>
              <a:spLocks/>
            </p:cNvSpPr>
            <p:nvPr/>
          </p:nvSpPr>
          <p:spPr bwMode="auto">
            <a:xfrm>
              <a:off x="5098571" y="5410683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8" name="Freeform 214"/>
            <p:cNvSpPr>
              <a:spLocks/>
            </p:cNvSpPr>
            <p:nvPr/>
          </p:nvSpPr>
          <p:spPr bwMode="auto">
            <a:xfrm>
              <a:off x="5098571" y="5410683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9" name="Freeform 213"/>
            <p:cNvSpPr>
              <a:spLocks/>
            </p:cNvSpPr>
            <p:nvPr/>
          </p:nvSpPr>
          <p:spPr bwMode="auto">
            <a:xfrm>
              <a:off x="5190474" y="5706260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0" name="Freeform 212"/>
            <p:cNvSpPr>
              <a:spLocks/>
            </p:cNvSpPr>
            <p:nvPr/>
          </p:nvSpPr>
          <p:spPr bwMode="auto">
            <a:xfrm>
              <a:off x="5190474" y="5706260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1" name="Freeform 211"/>
            <p:cNvSpPr>
              <a:spLocks/>
            </p:cNvSpPr>
            <p:nvPr/>
          </p:nvSpPr>
          <p:spPr bwMode="auto">
            <a:xfrm>
              <a:off x="4626644" y="5072883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2" name="Freeform 210"/>
            <p:cNvSpPr>
              <a:spLocks/>
            </p:cNvSpPr>
            <p:nvPr/>
          </p:nvSpPr>
          <p:spPr bwMode="auto">
            <a:xfrm>
              <a:off x="4626644" y="5072883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3" name="Freeform 209"/>
            <p:cNvSpPr>
              <a:spLocks/>
            </p:cNvSpPr>
            <p:nvPr/>
          </p:nvSpPr>
          <p:spPr bwMode="auto">
            <a:xfrm>
              <a:off x="4452776" y="5013271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4" name="Freeform 208"/>
            <p:cNvSpPr>
              <a:spLocks/>
            </p:cNvSpPr>
            <p:nvPr/>
          </p:nvSpPr>
          <p:spPr bwMode="auto">
            <a:xfrm>
              <a:off x="4452776" y="5013271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5" name="Freeform 207"/>
            <p:cNvSpPr>
              <a:spLocks/>
            </p:cNvSpPr>
            <p:nvPr/>
          </p:nvSpPr>
          <p:spPr bwMode="auto">
            <a:xfrm>
              <a:off x="4477615" y="5316298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6" name="Freeform 206"/>
            <p:cNvSpPr>
              <a:spLocks/>
            </p:cNvSpPr>
            <p:nvPr/>
          </p:nvSpPr>
          <p:spPr bwMode="auto">
            <a:xfrm>
              <a:off x="4477615" y="5316298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7" name="Freeform 205"/>
            <p:cNvSpPr>
              <a:spLocks/>
            </p:cNvSpPr>
            <p:nvPr/>
          </p:nvSpPr>
          <p:spPr bwMode="auto">
            <a:xfrm>
              <a:off x="4460229" y="5326233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8" name="Freeform 204"/>
            <p:cNvSpPr>
              <a:spLocks/>
            </p:cNvSpPr>
            <p:nvPr/>
          </p:nvSpPr>
          <p:spPr bwMode="auto">
            <a:xfrm>
              <a:off x="4460229" y="5326233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9" name="Freeform 203"/>
            <p:cNvSpPr>
              <a:spLocks/>
            </p:cNvSpPr>
            <p:nvPr/>
          </p:nvSpPr>
          <p:spPr bwMode="auto">
            <a:xfrm>
              <a:off x="4504937" y="5259171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0" name="Freeform 202"/>
            <p:cNvSpPr>
              <a:spLocks/>
            </p:cNvSpPr>
            <p:nvPr/>
          </p:nvSpPr>
          <p:spPr bwMode="auto">
            <a:xfrm>
              <a:off x="4504937" y="5259171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1" name="Freeform 201"/>
            <p:cNvSpPr>
              <a:spLocks/>
            </p:cNvSpPr>
            <p:nvPr/>
          </p:nvSpPr>
          <p:spPr bwMode="auto">
            <a:xfrm>
              <a:off x="4867576" y="5626777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2" name="Freeform 200"/>
            <p:cNvSpPr>
              <a:spLocks/>
            </p:cNvSpPr>
            <p:nvPr/>
          </p:nvSpPr>
          <p:spPr bwMode="auto">
            <a:xfrm>
              <a:off x="4867576" y="5626777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3" name="Freeform 199"/>
            <p:cNvSpPr>
              <a:spLocks/>
            </p:cNvSpPr>
            <p:nvPr/>
          </p:nvSpPr>
          <p:spPr bwMode="auto">
            <a:xfrm>
              <a:off x="4539711" y="5582068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4" name="Freeform 198"/>
            <p:cNvSpPr>
              <a:spLocks/>
            </p:cNvSpPr>
            <p:nvPr/>
          </p:nvSpPr>
          <p:spPr bwMode="auto">
            <a:xfrm>
              <a:off x="4539711" y="5582068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5" name="Freeform 197"/>
            <p:cNvSpPr>
              <a:spLocks/>
            </p:cNvSpPr>
            <p:nvPr/>
          </p:nvSpPr>
          <p:spPr bwMode="auto">
            <a:xfrm>
              <a:off x="4947059" y="5892546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6" name="Freeform 196"/>
            <p:cNvSpPr>
              <a:spLocks/>
            </p:cNvSpPr>
            <p:nvPr/>
          </p:nvSpPr>
          <p:spPr bwMode="auto">
            <a:xfrm>
              <a:off x="4947059" y="5892546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7" name="Freeform 195"/>
            <p:cNvSpPr>
              <a:spLocks/>
            </p:cNvSpPr>
            <p:nvPr/>
          </p:nvSpPr>
          <p:spPr bwMode="auto">
            <a:xfrm>
              <a:off x="4790577" y="5964578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8" name="Freeform 194"/>
            <p:cNvSpPr>
              <a:spLocks/>
            </p:cNvSpPr>
            <p:nvPr/>
          </p:nvSpPr>
          <p:spPr bwMode="auto">
            <a:xfrm>
              <a:off x="4790577" y="5964578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9" name="Freeform 193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0" name="Freeform 192"/>
            <p:cNvSpPr>
              <a:spLocks/>
            </p:cNvSpPr>
            <p:nvPr/>
          </p:nvSpPr>
          <p:spPr bwMode="auto">
            <a:xfrm>
              <a:off x="5140797" y="6237799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1" name="Freeform 191"/>
            <p:cNvSpPr>
              <a:spLocks/>
            </p:cNvSpPr>
            <p:nvPr/>
          </p:nvSpPr>
          <p:spPr bwMode="auto">
            <a:xfrm>
              <a:off x="5140797" y="6237799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2" name="Freeform 190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3" name="Freeform 189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4" name="Freeform 188"/>
            <p:cNvSpPr>
              <a:spLocks/>
            </p:cNvSpPr>
            <p:nvPr/>
          </p:nvSpPr>
          <p:spPr bwMode="auto">
            <a:xfrm>
              <a:off x="5168118" y="6275056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5" name="Freeform 187"/>
            <p:cNvSpPr>
              <a:spLocks/>
            </p:cNvSpPr>
            <p:nvPr/>
          </p:nvSpPr>
          <p:spPr bwMode="auto">
            <a:xfrm>
              <a:off x="4557097" y="5929804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6" name="Freeform 186"/>
            <p:cNvSpPr>
              <a:spLocks/>
            </p:cNvSpPr>
            <p:nvPr/>
          </p:nvSpPr>
          <p:spPr bwMode="auto">
            <a:xfrm>
              <a:off x="4557097" y="5929804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7" name="Freeform 185"/>
            <p:cNvSpPr>
              <a:spLocks/>
            </p:cNvSpPr>
            <p:nvPr/>
          </p:nvSpPr>
          <p:spPr bwMode="auto">
            <a:xfrm>
              <a:off x="4591871" y="3639714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8" name="Freeform 184"/>
            <p:cNvSpPr>
              <a:spLocks/>
            </p:cNvSpPr>
            <p:nvPr/>
          </p:nvSpPr>
          <p:spPr bwMode="auto">
            <a:xfrm>
              <a:off x="4591871" y="3639714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9" name="Line 183"/>
            <p:cNvSpPr>
              <a:spLocks noChangeShapeType="1"/>
            </p:cNvSpPr>
            <p:nvPr/>
          </p:nvSpPr>
          <p:spPr bwMode="auto">
            <a:xfrm flipH="1">
              <a:off x="6109489" y="4240801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0" name="Freeform 148"/>
            <p:cNvSpPr>
              <a:spLocks/>
            </p:cNvSpPr>
            <p:nvPr/>
          </p:nvSpPr>
          <p:spPr bwMode="auto">
            <a:xfrm>
              <a:off x="4105041" y="4037127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1" name="Freeform 147"/>
            <p:cNvSpPr>
              <a:spLocks/>
            </p:cNvSpPr>
            <p:nvPr/>
          </p:nvSpPr>
          <p:spPr bwMode="auto">
            <a:xfrm>
              <a:off x="4105041" y="4037127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2" name="Freeform 146"/>
            <p:cNvSpPr>
              <a:spLocks/>
            </p:cNvSpPr>
            <p:nvPr/>
          </p:nvSpPr>
          <p:spPr bwMode="auto">
            <a:xfrm>
              <a:off x="4822867" y="4146415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3" name="Freeform 145"/>
            <p:cNvSpPr>
              <a:spLocks/>
            </p:cNvSpPr>
            <p:nvPr/>
          </p:nvSpPr>
          <p:spPr bwMode="auto">
            <a:xfrm>
              <a:off x="4822867" y="4146415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4" name="Line 144"/>
            <p:cNvSpPr>
              <a:spLocks noChangeShapeType="1"/>
            </p:cNvSpPr>
            <p:nvPr/>
          </p:nvSpPr>
          <p:spPr bwMode="auto">
            <a:xfrm flipV="1">
              <a:off x="2699195" y="2355574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5" name="Freeform 143"/>
            <p:cNvSpPr>
              <a:spLocks/>
            </p:cNvSpPr>
            <p:nvPr/>
          </p:nvSpPr>
          <p:spPr bwMode="auto">
            <a:xfrm>
              <a:off x="2704163" y="2333220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6" name="Line 142"/>
            <p:cNvSpPr>
              <a:spLocks noChangeShapeType="1"/>
            </p:cNvSpPr>
            <p:nvPr/>
          </p:nvSpPr>
          <p:spPr bwMode="auto">
            <a:xfrm flipV="1">
              <a:off x="2709130" y="2310865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7" name="Line 141"/>
            <p:cNvSpPr>
              <a:spLocks noChangeShapeType="1"/>
            </p:cNvSpPr>
            <p:nvPr/>
          </p:nvSpPr>
          <p:spPr bwMode="auto">
            <a:xfrm flipV="1">
              <a:off x="2711615" y="228602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8" name="Line 140"/>
            <p:cNvSpPr>
              <a:spLocks noChangeShapeType="1"/>
            </p:cNvSpPr>
            <p:nvPr/>
          </p:nvSpPr>
          <p:spPr bwMode="auto">
            <a:xfrm flipV="1">
              <a:off x="2714098" y="2263673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9" name="Line 139"/>
            <p:cNvSpPr>
              <a:spLocks noChangeShapeType="1"/>
            </p:cNvSpPr>
            <p:nvPr/>
          </p:nvSpPr>
          <p:spPr bwMode="auto">
            <a:xfrm flipV="1">
              <a:off x="2721550" y="2241318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0" name="Line 138"/>
            <p:cNvSpPr>
              <a:spLocks noChangeShapeType="1"/>
            </p:cNvSpPr>
            <p:nvPr/>
          </p:nvSpPr>
          <p:spPr bwMode="auto">
            <a:xfrm flipV="1">
              <a:off x="2724033" y="2218964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1" name="Line 137"/>
            <p:cNvSpPr>
              <a:spLocks noChangeShapeType="1"/>
            </p:cNvSpPr>
            <p:nvPr/>
          </p:nvSpPr>
          <p:spPr bwMode="auto">
            <a:xfrm flipV="1">
              <a:off x="2731486" y="2196609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2" name="Freeform 136"/>
            <p:cNvSpPr>
              <a:spLocks/>
            </p:cNvSpPr>
            <p:nvPr/>
          </p:nvSpPr>
          <p:spPr bwMode="auto">
            <a:xfrm>
              <a:off x="2733969" y="2174255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3" name="Line 135"/>
            <p:cNvSpPr>
              <a:spLocks noChangeShapeType="1"/>
            </p:cNvSpPr>
            <p:nvPr/>
          </p:nvSpPr>
          <p:spPr bwMode="auto">
            <a:xfrm flipV="1">
              <a:off x="2741421" y="2151900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04" name="Group 9"/>
            <p:cNvGrpSpPr>
              <a:grpSpLocks/>
            </p:cNvGrpSpPr>
            <p:nvPr/>
          </p:nvGrpSpPr>
          <p:grpSpPr bwMode="auto">
            <a:xfrm>
              <a:off x="4246644" y="3525458"/>
              <a:ext cx="193739" cy="280672"/>
              <a:chOff x="4770" y="4410"/>
              <a:chExt cx="195" cy="282"/>
            </a:xfrm>
            <a:solidFill>
              <a:schemeClr val="bg2"/>
            </a:solidFill>
          </p:grpSpPr>
          <p:sp>
            <p:nvSpPr>
              <p:cNvPr id="1105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6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120" name="Rectangle 1119"/>
          <p:cNvSpPr/>
          <p:nvPr/>
        </p:nvSpPr>
        <p:spPr>
          <a:xfrm>
            <a:off x="71406" y="0"/>
            <a:ext cx="4000528" cy="1428736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ctr"/>
            <a:r>
              <a:rPr lang="fr-FR" sz="1400" b="1" u="sng" cap="small" dirty="0" smtClean="0">
                <a:solidFill>
                  <a:srgbClr val="C00000"/>
                </a:solidFill>
                <a:latin typeface="Tw Cen MT" pitchFamily="34" charset="0"/>
              </a:rPr>
              <a:t>I</a:t>
            </a:r>
            <a:r>
              <a:rPr lang="fr-FR" sz="1300" b="1" u="sng" cap="small" dirty="0" smtClean="0">
                <a:solidFill>
                  <a:srgbClr val="C00000"/>
                </a:solidFill>
                <a:latin typeface="Tw Cen MT" pitchFamily="34" charset="0"/>
              </a:rPr>
              <a:t>. Espaces majeurs dans la mondialisation </a:t>
            </a:r>
          </a:p>
          <a:p>
            <a:pPr marL="400050" indent="-400050" algn="ctr"/>
            <a:r>
              <a:rPr lang="fr-FR" sz="1300" b="1" u="sng" dirty="0" smtClean="0">
                <a:solidFill>
                  <a:srgbClr val="00B050"/>
                </a:solidFill>
                <a:latin typeface="Tw Cen MT" pitchFamily="34" charset="0"/>
              </a:rPr>
              <a:t>1. Des territoires très intégrés</a:t>
            </a:r>
          </a:p>
          <a:p>
            <a:pPr algn="ctr"/>
            <a:endParaRPr lang="fr-FR" sz="5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Les territoires de la Triade et </a:t>
            </a:r>
          </a:p>
          <a:p>
            <a:pPr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les périphéries associées…</a:t>
            </a:r>
          </a:p>
          <a:p>
            <a:pPr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… reliés par des flux majeurs</a:t>
            </a:r>
          </a:p>
          <a:p>
            <a:pPr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Les BRICS, puissances nouvelles</a:t>
            </a:r>
            <a:endParaRPr lang="fr-FR" sz="1300" b="1" dirty="0">
              <a:solidFill>
                <a:schemeClr val="tx1"/>
              </a:solidFill>
              <a:latin typeface="Tw Cen MT" pitchFamily="34" charset="0"/>
            </a:endParaRPr>
          </a:p>
        </p:txBody>
      </p:sp>
      <p:sp>
        <p:nvSpPr>
          <p:cNvPr id="1123" name="Rectangle 1122"/>
          <p:cNvSpPr/>
          <p:nvPr/>
        </p:nvSpPr>
        <p:spPr>
          <a:xfrm>
            <a:off x="4143372" y="0"/>
            <a:ext cx="5000628" cy="1428736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ctr"/>
            <a:r>
              <a:rPr lang="fr-FR" sz="1300" b="1" u="sng" dirty="0" smtClean="0">
                <a:solidFill>
                  <a:srgbClr val="00B050"/>
                </a:solidFill>
                <a:latin typeface="Tw Cen MT" pitchFamily="34" charset="0"/>
              </a:rPr>
              <a:t>2. Des lieux d’échanges préférentiels</a:t>
            </a:r>
          </a:p>
          <a:p>
            <a:pPr algn="ctr"/>
            <a:endParaRPr lang="fr-FR" sz="10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             Les </a:t>
            </a:r>
            <a:r>
              <a:rPr lang="fr-FR" sz="1300" b="1" dirty="0">
                <a:solidFill>
                  <a:schemeClr val="tx1"/>
                </a:solidFill>
                <a:latin typeface="Tw Cen MT" pitchFamily="34" charset="0"/>
              </a:rPr>
              <a:t>façades maritimes les plus actives </a:t>
            </a:r>
            <a:endParaRPr lang="fr-FR" sz="13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algn="r"/>
            <a:endParaRPr lang="fr-FR" sz="1300" b="1" dirty="0">
              <a:solidFill>
                <a:schemeClr val="tx1"/>
              </a:solidFill>
              <a:latin typeface="Tw Cen MT" pitchFamily="34" charset="0"/>
            </a:endParaRPr>
          </a:p>
          <a:p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            Les principales mégalopoles</a:t>
            </a:r>
          </a:p>
          <a:p>
            <a:pPr algn="r"/>
            <a:endParaRPr lang="fr-FR" sz="10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           Les villes </a:t>
            </a:r>
            <a:r>
              <a:rPr lang="fr-FR" sz="1300" b="1" dirty="0">
                <a:solidFill>
                  <a:schemeClr val="tx1"/>
                </a:solidFill>
                <a:latin typeface="Tw Cen MT" pitchFamily="34" charset="0"/>
              </a:rPr>
              <a:t>mondiales, pôles de </a:t>
            </a:r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commandement</a:t>
            </a:r>
            <a:endParaRPr lang="fr-FR" sz="1300" b="1" dirty="0">
              <a:solidFill>
                <a:schemeClr val="tx1"/>
              </a:solidFill>
              <a:latin typeface="Tw Cen MT" pitchFamily="34" charset="0"/>
            </a:endParaRPr>
          </a:p>
        </p:txBody>
      </p:sp>
      <p:grpSp>
        <p:nvGrpSpPr>
          <p:cNvPr id="1124" name="Groupe 1678"/>
          <p:cNvGrpSpPr/>
          <p:nvPr/>
        </p:nvGrpSpPr>
        <p:grpSpPr>
          <a:xfrm>
            <a:off x="140854" y="857232"/>
            <a:ext cx="8862292" cy="5760000"/>
            <a:chOff x="140854" y="857232"/>
            <a:chExt cx="8862292" cy="5760000"/>
          </a:xfrm>
        </p:grpSpPr>
        <p:sp>
          <p:nvSpPr>
            <p:cNvPr id="1125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8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9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0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1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2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3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4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5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6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7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8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9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0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1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2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3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4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5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6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7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1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9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0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512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1671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2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673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1674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5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6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7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8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9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0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1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1513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515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1669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0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516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0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1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2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3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4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5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6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7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8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9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0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1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2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3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4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5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6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7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8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9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0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1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2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3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4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5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6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7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8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9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0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1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2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3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4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5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6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7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8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9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0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1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2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3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4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5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6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7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8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9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0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1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2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3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4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5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666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1667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8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682" name="Rectangle 1681"/>
          <p:cNvSpPr/>
          <p:nvPr/>
        </p:nvSpPr>
        <p:spPr>
          <a:xfrm>
            <a:off x="285720" y="571480"/>
            <a:ext cx="571504" cy="252000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88" name="Rectangle 1687"/>
          <p:cNvSpPr/>
          <p:nvPr/>
        </p:nvSpPr>
        <p:spPr>
          <a:xfrm>
            <a:off x="285720" y="1124744"/>
            <a:ext cx="571504" cy="252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806" name="Groupe 4469"/>
          <p:cNvGrpSpPr/>
          <p:nvPr/>
        </p:nvGrpSpPr>
        <p:grpSpPr>
          <a:xfrm>
            <a:off x="142844" y="857232"/>
            <a:ext cx="8862292" cy="5760000"/>
            <a:chOff x="140854" y="857232"/>
            <a:chExt cx="8862292" cy="5760000"/>
          </a:xfrm>
        </p:grpSpPr>
        <p:sp>
          <p:nvSpPr>
            <p:cNvPr id="2807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8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9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0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1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2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3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4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5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6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7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8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9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0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1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2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3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4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5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6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7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8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9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0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1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2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3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4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5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6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7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8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9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0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1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2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3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4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5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6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7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8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9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0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1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2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3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4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5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6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7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8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9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0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1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2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3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4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5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6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8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9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0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2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3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4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5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6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7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8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9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0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1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2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3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4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5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6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7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8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9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0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1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2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3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4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5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6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7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8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9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0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1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2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3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4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5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6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7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8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9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0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1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2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3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4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5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6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7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8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9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0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1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2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3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4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5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6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7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8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9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0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1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2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3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4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5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6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7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8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9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0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1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2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3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4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5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6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7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8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9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0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1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2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3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4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5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6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7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8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9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0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1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2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3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4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5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6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7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8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9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0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1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2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3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4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5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6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7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8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9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0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1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2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3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4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5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6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7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8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9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0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1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2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3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4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5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6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7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8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9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0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1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2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3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4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5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6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7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8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9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0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1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2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3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4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5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6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7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8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9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0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1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2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3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4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5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6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7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8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9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0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1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2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3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4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5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6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7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8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9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0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1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2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3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4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5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6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7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8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9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0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1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2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3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4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5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6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7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8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9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0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1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2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3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4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5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6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7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8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9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0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1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2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3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4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5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6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7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8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9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0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1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2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3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4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5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6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7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8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9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0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1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2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3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4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5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6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7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8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9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0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1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2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3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4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5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6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7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8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9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0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1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2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3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4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5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6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7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8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9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0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1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2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3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4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5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6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7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8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9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0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1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2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3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4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5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6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7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8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9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0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1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2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3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4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5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6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7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8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9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0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1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2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3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4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5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6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7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8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9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0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1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2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3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4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5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6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7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8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9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0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1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2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3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4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5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6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7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8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9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0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1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2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3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4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5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6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7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8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9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0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1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2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3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194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3353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4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3355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3356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7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8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9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0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1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2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3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3195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6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197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3351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2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198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9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0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1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2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3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4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5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6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7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8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9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0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1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2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3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4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5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6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7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8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9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0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1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2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3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4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5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6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7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8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9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0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1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2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3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4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5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6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7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8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9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0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1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2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3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4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5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6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7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8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9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0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1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2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3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4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5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6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7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8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9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0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1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2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3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4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5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6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7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8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9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0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1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2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3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4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5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6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7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8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9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0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1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2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3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4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5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6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7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8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9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0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1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2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3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4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5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6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7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8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9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0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1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2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3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4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5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6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7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8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9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0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1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2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3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4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5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6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7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8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9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0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1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2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3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4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5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6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7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8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9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0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1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2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3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4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5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6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7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8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9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0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1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2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3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4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5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6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7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348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3349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0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686" name="ZoneTexte 1685"/>
          <p:cNvSpPr txBox="1"/>
          <p:nvPr/>
        </p:nvSpPr>
        <p:spPr>
          <a:xfrm>
            <a:off x="6000760" y="1571612"/>
            <a:ext cx="60452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Japon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1685" name="ZoneTexte 1684"/>
          <p:cNvSpPr txBox="1"/>
          <p:nvPr/>
        </p:nvSpPr>
        <p:spPr>
          <a:xfrm>
            <a:off x="4067944" y="3356992"/>
            <a:ext cx="7019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Europe </a:t>
            </a:r>
          </a:p>
        </p:txBody>
      </p:sp>
      <p:sp>
        <p:nvSpPr>
          <p:cNvPr id="1684" name="ZoneTexte 1683"/>
          <p:cNvSpPr txBox="1"/>
          <p:nvPr/>
        </p:nvSpPr>
        <p:spPr>
          <a:xfrm>
            <a:off x="3634090" y="2071678"/>
            <a:ext cx="7235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Canada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1683" name="ZoneTexte 1682"/>
          <p:cNvSpPr txBox="1"/>
          <p:nvPr/>
        </p:nvSpPr>
        <p:spPr>
          <a:xfrm>
            <a:off x="2928926" y="1785926"/>
            <a:ext cx="87408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Etats-Unis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1687" name="ZoneTexte 1686"/>
          <p:cNvSpPr txBox="1"/>
          <p:nvPr/>
        </p:nvSpPr>
        <p:spPr>
          <a:xfrm>
            <a:off x="7858148" y="1993604"/>
            <a:ext cx="8336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Australie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64" name="ZoneTexte 3363"/>
          <p:cNvSpPr txBox="1"/>
          <p:nvPr/>
        </p:nvSpPr>
        <p:spPr>
          <a:xfrm>
            <a:off x="1285852" y="2714620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Brésil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5" name="ZoneTexte 3364"/>
          <p:cNvSpPr txBox="1"/>
          <p:nvPr/>
        </p:nvSpPr>
        <p:spPr>
          <a:xfrm>
            <a:off x="5286380" y="2714620"/>
            <a:ext cx="5883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Russie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6" name="ZoneTexte 3365"/>
          <p:cNvSpPr txBox="1"/>
          <p:nvPr/>
        </p:nvSpPr>
        <p:spPr>
          <a:xfrm>
            <a:off x="6286512" y="2786058"/>
            <a:ext cx="5581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Chine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7" name="ZoneTexte 3366"/>
          <p:cNvSpPr txBox="1"/>
          <p:nvPr/>
        </p:nvSpPr>
        <p:spPr>
          <a:xfrm>
            <a:off x="6215074" y="3857628"/>
            <a:ext cx="468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Inde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8" name="ZoneTexte 3367"/>
          <p:cNvSpPr txBox="1"/>
          <p:nvPr/>
        </p:nvSpPr>
        <p:spPr>
          <a:xfrm>
            <a:off x="4643438" y="6357958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Afrique du Sud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9" name="Ellipse 3368"/>
          <p:cNvSpPr/>
          <p:nvPr/>
        </p:nvSpPr>
        <p:spPr>
          <a:xfrm>
            <a:off x="4356562" y="378506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1" name="Ellipse 3370"/>
          <p:cNvSpPr/>
          <p:nvPr/>
        </p:nvSpPr>
        <p:spPr>
          <a:xfrm>
            <a:off x="4429124" y="385762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5" name="Ellipse 3374"/>
          <p:cNvSpPr/>
          <p:nvPr/>
        </p:nvSpPr>
        <p:spPr>
          <a:xfrm>
            <a:off x="335755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7" name="ZoneTexte 3376"/>
          <p:cNvSpPr txBox="1"/>
          <p:nvPr/>
        </p:nvSpPr>
        <p:spPr>
          <a:xfrm>
            <a:off x="2786050" y="2143116"/>
            <a:ext cx="6591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Chicago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78" name="Ellipse 3377"/>
          <p:cNvSpPr/>
          <p:nvPr/>
        </p:nvSpPr>
        <p:spPr>
          <a:xfrm>
            <a:off x="3500430" y="142873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9" name="ZoneTexte 3378"/>
          <p:cNvSpPr txBox="1"/>
          <p:nvPr/>
        </p:nvSpPr>
        <p:spPr>
          <a:xfrm>
            <a:off x="3571868" y="1357298"/>
            <a:ext cx="8772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Los Angeles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0" name="Ellipse 3379"/>
          <p:cNvSpPr/>
          <p:nvPr/>
        </p:nvSpPr>
        <p:spPr>
          <a:xfrm>
            <a:off x="6286512" y="185736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1" name="ZoneTexte 3380"/>
          <p:cNvSpPr txBox="1"/>
          <p:nvPr/>
        </p:nvSpPr>
        <p:spPr>
          <a:xfrm>
            <a:off x="6357950" y="1785926"/>
            <a:ext cx="5264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Tokyo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3" name="Ellipse 3382"/>
          <p:cNvSpPr/>
          <p:nvPr/>
        </p:nvSpPr>
        <p:spPr>
          <a:xfrm>
            <a:off x="642826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4" name="ZoneTexte 3383"/>
          <p:cNvSpPr txBox="1"/>
          <p:nvPr/>
        </p:nvSpPr>
        <p:spPr>
          <a:xfrm>
            <a:off x="6500826" y="2143116"/>
            <a:ext cx="5036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Séoul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5" name="Ellipse 3384"/>
          <p:cNvSpPr/>
          <p:nvPr/>
        </p:nvSpPr>
        <p:spPr>
          <a:xfrm>
            <a:off x="7429520" y="321468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6" name="ZoneTexte 3385"/>
          <p:cNvSpPr txBox="1"/>
          <p:nvPr/>
        </p:nvSpPr>
        <p:spPr>
          <a:xfrm>
            <a:off x="7500958" y="3143248"/>
            <a:ext cx="7649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Singapour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7" name="Ellipse 3386"/>
          <p:cNvSpPr/>
          <p:nvPr/>
        </p:nvSpPr>
        <p:spPr>
          <a:xfrm>
            <a:off x="4355976" y="1114478"/>
            <a:ext cx="252000" cy="252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9" name="Rectangle 3388"/>
          <p:cNvSpPr/>
          <p:nvPr/>
        </p:nvSpPr>
        <p:spPr>
          <a:xfrm>
            <a:off x="4286248" y="785794"/>
            <a:ext cx="428628" cy="21431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0" name="Rectangle 3389"/>
          <p:cNvSpPr/>
          <p:nvPr/>
        </p:nvSpPr>
        <p:spPr>
          <a:xfrm rot="13615322">
            <a:off x="2995450" y="2597845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1" name="Rectangle 3390"/>
          <p:cNvSpPr/>
          <p:nvPr/>
        </p:nvSpPr>
        <p:spPr>
          <a:xfrm rot="2388047">
            <a:off x="6225118" y="1882413"/>
            <a:ext cx="360000" cy="1617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3" name="Rectangle 3392"/>
          <p:cNvSpPr/>
          <p:nvPr/>
        </p:nvSpPr>
        <p:spPr>
          <a:xfrm rot="13615322">
            <a:off x="4288352" y="3820551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96" name="Groupe 3395"/>
          <p:cNvGrpSpPr>
            <a:grpSpLocks noChangeAspect="1"/>
          </p:cNvGrpSpPr>
          <p:nvPr/>
        </p:nvGrpSpPr>
        <p:grpSpPr>
          <a:xfrm>
            <a:off x="6818082" y="1571612"/>
            <a:ext cx="540000" cy="945000"/>
            <a:chOff x="6561074" y="2518217"/>
            <a:chExt cx="771194" cy="1194104"/>
          </a:xfrm>
        </p:grpSpPr>
        <p:sp>
          <p:nvSpPr>
            <p:cNvPr id="3397" name="AutoShape 319"/>
            <p:cNvSpPr>
              <a:spLocks noChangeAspect="1" noChangeArrowheads="1"/>
            </p:cNvSpPr>
            <p:nvPr/>
          </p:nvSpPr>
          <p:spPr bwMode="auto">
            <a:xfrm rot="13842034">
              <a:off x="6721602" y="301715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8" name="AutoShape 320"/>
            <p:cNvSpPr>
              <a:spLocks noChangeAspect="1" noChangeArrowheads="1"/>
            </p:cNvSpPr>
            <p:nvPr/>
          </p:nvSpPr>
          <p:spPr bwMode="auto">
            <a:xfrm rot="15150270">
              <a:off x="6625531" y="2839325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9" name="AutoShape 321"/>
            <p:cNvSpPr>
              <a:spLocks noChangeAspect="1" noChangeArrowheads="1"/>
            </p:cNvSpPr>
            <p:nvPr/>
          </p:nvSpPr>
          <p:spPr bwMode="auto">
            <a:xfrm rot="15607660">
              <a:off x="6561074" y="263199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0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6864611" y="317247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1" name="AutoShape 328"/>
            <p:cNvSpPr>
              <a:spLocks noChangeAspect="1" noChangeArrowheads="1"/>
            </p:cNvSpPr>
            <p:nvPr/>
          </p:nvSpPr>
          <p:spPr bwMode="auto">
            <a:xfrm rot="12557040">
              <a:off x="7189393" y="3403187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2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7038000" y="331534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3" name="Freeform 326"/>
            <p:cNvSpPr>
              <a:spLocks/>
            </p:cNvSpPr>
            <p:nvPr/>
          </p:nvSpPr>
          <p:spPr bwMode="auto">
            <a:xfrm rot="14532917">
              <a:off x="6288615" y="2962473"/>
              <a:ext cx="1194104" cy="305592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204" y="95"/>
                </a:cxn>
                <a:cxn ang="0">
                  <a:pos x="522" y="4"/>
                </a:cxn>
                <a:cxn ang="0">
                  <a:pos x="862" y="72"/>
                </a:cxn>
              </a:cxnLst>
              <a:rect l="0" t="0" r="r" b="b"/>
              <a:pathLst>
                <a:path w="862" h="254">
                  <a:moveTo>
                    <a:pt x="0" y="254"/>
                  </a:moveTo>
                  <a:cubicBezTo>
                    <a:pt x="58" y="195"/>
                    <a:pt x="117" y="137"/>
                    <a:pt x="204" y="95"/>
                  </a:cubicBezTo>
                  <a:cubicBezTo>
                    <a:pt x="291" y="53"/>
                    <a:pt x="412" y="8"/>
                    <a:pt x="522" y="4"/>
                  </a:cubicBezTo>
                  <a:cubicBezTo>
                    <a:pt x="632" y="0"/>
                    <a:pt x="747" y="36"/>
                    <a:pt x="862" y="72"/>
                  </a:cubicBezTo>
                </a:path>
              </a:pathLst>
            </a:custGeom>
            <a:noFill/>
            <a:ln w="38100" cmpd="sng">
              <a:solidFill>
                <a:srgbClr val="00206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404" name="Groupe 3403"/>
          <p:cNvGrpSpPr>
            <a:grpSpLocks noChangeAspect="1"/>
          </p:cNvGrpSpPr>
          <p:nvPr/>
        </p:nvGrpSpPr>
        <p:grpSpPr>
          <a:xfrm rot="13484303">
            <a:off x="2755342" y="2777253"/>
            <a:ext cx="540000" cy="126067"/>
            <a:chOff x="4338000" y="3857628"/>
            <a:chExt cx="612000" cy="142875"/>
          </a:xfrm>
        </p:grpSpPr>
        <p:sp>
          <p:nvSpPr>
            <p:cNvPr id="3405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500562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6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357686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7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643438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8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786314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09" name="Connecteur droit 3408"/>
            <p:cNvCxnSpPr/>
            <p:nvPr/>
          </p:nvCxnSpPr>
          <p:spPr>
            <a:xfrm>
              <a:off x="4338000" y="3996000"/>
              <a:ext cx="612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74" name="ZoneTexte 3373"/>
          <p:cNvSpPr txBox="1"/>
          <p:nvPr/>
        </p:nvSpPr>
        <p:spPr>
          <a:xfrm>
            <a:off x="3228425" y="2580497"/>
            <a:ext cx="772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New York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grpSp>
        <p:nvGrpSpPr>
          <p:cNvPr id="3410" name="Groupe 3409"/>
          <p:cNvGrpSpPr>
            <a:grpSpLocks noChangeAspect="1"/>
          </p:cNvGrpSpPr>
          <p:nvPr/>
        </p:nvGrpSpPr>
        <p:grpSpPr>
          <a:xfrm rot="17631562">
            <a:off x="3872124" y="3901582"/>
            <a:ext cx="360000" cy="109905"/>
            <a:chOff x="6357950" y="2004744"/>
            <a:chExt cx="468000" cy="142875"/>
          </a:xfrm>
        </p:grpSpPr>
        <p:sp>
          <p:nvSpPr>
            <p:cNvPr id="3411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520512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2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377636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3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663388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14" name="Connecteur droit 3413"/>
            <p:cNvCxnSpPr/>
            <p:nvPr/>
          </p:nvCxnSpPr>
          <p:spPr>
            <a:xfrm>
              <a:off x="6357950" y="2143116"/>
              <a:ext cx="468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72" name="ZoneTexte 3371"/>
          <p:cNvSpPr txBox="1"/>
          <p:nvPr/>
        </p:nvSpPr>
        <p:spPr>
          <a:xfrm>
            <a:off x="4398844" y="3794943"/>
            <a:ext cx="4589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Paris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70" name="ZoneTexte 3369"/>
          <p:cNvSpPr txBox="1"/>
          <p:nvPr/>
        </p:nvSpPr>
        <p:spPr>
          <a:xfrm>
            <a:off x="4295683" y="3643314"/>
            <a:ext cx="6335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Londres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grpSp>
        <p:nvGrpSpPr>
          <p:cNvPr id="3415" name="Groupe 3414"/>
          <p:cNvGrpSpPr>
            <a:grpSpLocks noChangeAspect="1"/>
          </p:cNvGrpSpPr>
          <p:nvPr/>
        </p:nvGrpSpPr>
        <p:grpSpPr>
          <a:xfrm>
            <a:off x="4227989" y="445413"/>
            <a:ext cx="540000" cy="126067"/>
            <a:chOff x="4338000" y="3857628"/>
            <a:chExt cx="612000" cy="142875"/>
          </a:xfrm>
        </p:grpSpPr>
        <p:sp>
          <p:nvSpPr>
            <p:cNvPr id="3416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500562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7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357686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8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643438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9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786314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20" name="Connecteur droit 3419"/>
            <p:cNvCxnSpPr/>
            <p:nvPr/>
          </p:nvCxnSpPr>
          <p:spPr>
            <a:xfrm>
              <a:off x="4338000" y="3996000"/>
              <a:ext cx="612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73" name="Ellipse 3372"/>
          <p:cNvSpPr/>
          <p:nvPr/>
        </p:nvSpPr>
        <p:spPr>
          <a:xfrm>
            <a:off x="3142116" y="264205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38" name="Arc 1737"/>
          <p:cNvSpPr/>
          <p:nvPr/>
        </p:nvSpPr>
        <p:spPr>
          <a:xfrm rot="11336148" flipH="1">
            <a:off x="4461914" y="572963"/>
            <a:ext cx="1872000" cy="3348000"/>
          </a:xfrm>
          <a:prstGeom prst="arc">
            <a:avLst>
              <a:gd name="adj1" fmla="val 15831246"/>
              <a:gd name="adj2" fmla="val 21433972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39" name="Arc 1738"/>
          <p:cNvSpPr/>
          <p:nvPr/>
        </p:nvSpPr>
        <p:spPr>
          <a:xfrm rot="4107516" flipH="1">
            <a:off x="3520525" y="936015"/>
            <a:ext cx="1872000" cy="3348000"/>
          </a:xfrm>
          <a:prstGeom prst="arc">
            <a:avLst>
              <a:gd name="adj1" fmla="val 16464883"/>
              <a:gd name="adj2" fmla="val 99580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0" name="Arc 1739"/>
          <p:cNvSpPr/>
          <p:nvPr/>
        </p:nvSpPr>
        <p:spPr>
          <a:xfrm rot="16764238" flipH="1">
            <a:off x="3021446" y="2017061"/>
            <a:ext cx="1872000" cy="2278874"/>
          </a:xfrm>
          <a:prstGeom prst="arc">
            <a:avLst>
              <a:gd name="adj1" fmla="val 15831246"/>
              <a:gd name="adj2" fmla="val 329866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1" name="Arc 1740"/>
          <p:cNvSpPr/>
          <p:nvPr/>
        </p:nvSpPr>
        <p:spPr>
          <a:xfrm rot="339023" flipH="1">
            <a:off x="138010" y="986591"/>
            <a:ext cx="1543710" cy="278486"/>
          </a:xfrm>
          <a:prstGeom prst="arc">
            <a:avLst>
              <a:gd name="adj1" fmla="val 18192040"/>
              <a:gd name="adj2" fmla="val 21243876"/>
            </a:avLst>
          </a:prstGeom>
          <a:ln w="762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/>
          <p:cNvSpPr txBox="1"/>
          <p:nvPr/>
        </p:nvSpPr>
        <p:spPr>
          <a:xfrm>
            <a:off x="7198339" y="623319"/>
            <a:ext cx="3312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 smtClean="0">
                <a:latin typeface="Tw Cen MT" panose="020B0602020104020603" pitchFamily="34" charset="0"/>
              </a:rPr>
              <a:t>Points de passage privilégiés</a:t>
            </a:r>
            <a:endParaRPr lang="fr-FR" sz="1200" b="1" dirty="0">
              <a:latin typeface="Tw Cen MT" panose="020B0602020104020603" pitchFamily="34" charset="0"/>
            </a:endParaRPr>
          </a:p>
        </p:txBody>
      </p:sp>
      <p:sp>
        <p:nvSpPr>
          <p:cNvPr id="1742" name="Double flèche horizontale 1741"/>
          <p:cNvSpPr/>
          <p:nvPr/>
        </p:nvSpPr>
        <p:spPr>
          <a:xfrm>
            <a:off x="6795631" y="680317"/>
            <a:ext cx="432048" cy="163002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6" name="Double flèche horizontale 1745"/>
          <p:cNvSpPr/>
          <p:nvPr/>
        </p:nvSpPr>
        <p:spPr>
          <a:xfrm rot="5400000">
            <a:off x="5091533" y="4479572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7" name="Double flèche horizontale 1746"/>
          <p:cNvSpPr/>
          <p:nvPr/>
        </p:nvSpPr>
        <p:spPr>
          <a:xfrm rot="10800000">
            <a:off x="5766733" y="4371560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8" name="Double flèche horizontale 1747"/>
          <p:cNvSpPr/>
          <p:nvPr/>
        </p:nvSpPr>
        <p:spPr>
          <a:xfrm rot="7860000">
            <a:off x="7279047" y="3408702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9" name="Double flèche horizontale 1748"/>
          <p:cNvSpPr/>
          <p:nvPr/>
        </p:nvSpPr>
        <p:spPr>
          <a:xfrm rot="5400000">
            <a:off x="2202192" y="2098281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259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6" name="Rectangle 4205"/>
          <p:cNvSpPr/>
          <p:nvPr/>
        </p:nvSpPr>
        <p:spPr>
          <a:xfrm>
            <a:off x="94436" y="714356"/>
            <a:ext cx="9036000" cy="60722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120" name="Rectangle 1119"/>
          <p:cNvSpPr/>
          <p:nvPr/>
        </p:nvSpPr>
        <p:spPr>
          <a:xfrm>
            <a:off x="71406" y="0"/>
            <a:ext cx="4429156" cy="13320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ctr"/>
            <a:r>
              <a:rPr lang="fr-FR" sz="1400" b="1" u="sng" cap="small" dirty="0" smtClean="0">
                <a:solidFill>
                  <a:srgbClr val="C00000"/>
                </a:solidFill>
                <a:latin typeface="Tw Cen MT" pitchFamily="34" charset="0"/>
              </a:rPr>
              <a:t>II</a:t>
            </a:r>
            <a:r>
              <a:rPr lang="fr-FR" sz="1300" b="1" u="sng" cap="small" dirty="0" smtClean="0">
                <a:solidFill>
                  <a:srgbClr val="C00000"/>
                </a:solidFill>
                <a:latin typeface="Tw Cen MT" pitchFamily="34" charset="0"/>
              </a:rPr>
              <a:t>. Des territoires inégalement intégrés à la mondialisation</a:t>
            </a:r>
          </a:p>
          <a:p>
            <a:pPr marL="400050" indent="-400050" algn="ctr"/>
            <a:endParaRPr lang="fr-FR" sz="1000" b="1" u="sng" cap="small" dirty="0" smtClean="0">
              <a:solidFill>
                <a:srgbClr val="C00000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Les puissances régionales</a:t>
            </a:r>
          </a:p>
          <a:p>
            <a:pPr marL="400050" indent="-400050" algn="r"/>
            <a:endParaRPr lang="fr-FR" sz="10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Les PMA, espaces peu intégrés  </a:t>
            </a:r>
          </a:p>
          <a:p>
            <a:pPr marL="400050" indent="-400050"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à la mondialisation</a:t>
            </a:r>
            <a:endParaRPr lang="fr-FR" sz="10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algn="ctr"/>
            <a:endParaRPr lang="fr-FR" sz="1000" b="1" dirty="0" smtClean="0">
              <a:solidFill>
                <a:schemeClr val="tx1"/>
              </a:solidFill>
              <a:latin typeface="Tw Cen MT" pitchFamily="34" charset="0"/>
            </a:endParaRPr>
          </a:p>
        </p:txBody>
      </p:sp>
      <p:sp>
        <p:nvSpPr>
          <p:cNvPr id="1123" name="Rectangle 1122"/>
          <p:cNvSpPr/>
          <p:nvPr/>
        </p:nvSpPr>
        <p:spPr>
          <a:xfrm>
            <a:off x="4572000" y="0"/>
            <a:ext cx="4000528" cy="642918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r"/>
            <a:endParaRPr lang="fr-FR" sz="13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Des territoires au développement inégal </a:t>
            </a:r>
          </a:p>
          <a:p>
            <a:pPr marL="400050" indent="-400050" algn="r"/>
            <a:endParaRPr lang="fr-FR" sz="1300" b="1" dirty="0">
              <a:solidFill>
                <a:schemeClr val="tx1"/>
              </a:solidFill>
              <a:latin typeface="Tw Cen MT" pitchFamily="34" charset="0"/>
            </a:endParaRPr>
          </a:p>
        </p:txBody>
      </p:sp>
      <p:grpSp>
        <p:nvGrpSpPr>
          <p:cNvPr id="7" name="Groupe 1678"/>
          <p:cNvGrpSpPr/>
          <p:nvPr/>
        </p:nvGrpSpPr>
        <p:grpSpPr>
          <a:xfrm>
            <a:off x="140854" y="857232"/>
            <a:ext cx="8862292" cy="5760000"/>
            <a:chOff x="140854" y="857232"/>
            <a:chExt cx="8862292" cy="5760000"/>
          </a:xfrm>
        </p:grpSpPr>
        <p:sp>
          <p:nvSpPr>
            <p:cNvPr id="1125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8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9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0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1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2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3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4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5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6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7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8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9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0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1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2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3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4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5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6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7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1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9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0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1671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2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9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1674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5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6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7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8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9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0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1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1513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0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1669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0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516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0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1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2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3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4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5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6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7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8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9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0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1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2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3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4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5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6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7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8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9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0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1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2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3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4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5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6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7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8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9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0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1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2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3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4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5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6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7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8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9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0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1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2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3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4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5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6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7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8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9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0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1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2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3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4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5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1667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8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682" name="Rectangle 1681"/>
          <p:cNvSpPr/>
          <p:nvPr/>
        </p:nvSpPr>
        <p:spPr>
          <a:xfrm>
            <a:off x="285720" y="357166"/>
            <a:ext cx="571504" cy="357190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88" name="Rectangle 1687"/>
          <p:cNvSpPr/>
          <p:nvPr/>
        </p:nvSpPr>
        <p:spPr>
          <a:xfrm>
            <a:off x="285720" y="836712"/>
            <a:ext cx="571504" cy="35719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4469"/>
          <p:cNvGrpSpPr/>
          <p:nvPr/>
        </p:nvGrpSpPr>
        <p:grpSpPr>
          <a:xfrm>
            <a:off x="142844" y="864000"/>
            <a:ext cx="8862292" cy="5760000"/>
            <a:chOff x="140854" y="857232"/>
            <a:chExt cx="8862292" cy="5760000"/>
          </a:xfrm>
        </p:grpSpPr>
        <p:sp>
          <p:nvSpPr>
            <p:cNvPr id="2807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8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9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0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1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2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3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4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5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6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7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8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9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0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1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2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3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4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5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6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7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8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9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0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1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2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3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4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5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6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7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8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9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0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1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2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3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4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5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6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7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8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9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0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1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2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3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4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5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6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7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8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9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0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1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2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3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4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5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6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8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9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0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2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3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4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5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6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7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8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9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0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1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2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3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4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5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6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7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8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9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0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1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2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3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4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5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6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7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8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9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0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1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2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3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4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5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6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7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8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9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0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1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2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3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4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5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6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7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8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9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0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1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2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3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4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5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6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7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8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9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0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1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2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3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4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5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6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7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8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9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0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1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2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3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4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5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6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7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8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9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0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1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2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3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4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5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6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7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8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9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0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1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2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3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4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5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6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7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8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9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0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1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2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3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4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5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6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7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8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9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0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1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2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3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4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5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6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7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8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9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0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1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2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3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4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5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6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7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8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9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0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1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2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3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4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5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6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7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8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9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0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1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2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3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4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5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6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7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8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9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0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1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2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3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4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5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6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7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8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9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0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1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2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3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4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5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6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7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8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9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0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1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2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3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4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5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6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7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8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9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0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1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2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3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4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5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6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7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8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9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0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1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2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3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4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5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6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7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8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9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0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1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2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3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4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5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6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7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8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9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0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1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2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3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4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5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6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7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8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9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0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1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2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3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4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5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6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7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8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9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0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1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2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3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4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5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6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7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8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9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0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1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2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3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4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5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6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7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8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9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0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1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2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3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4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5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6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7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8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9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0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1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2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3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4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5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6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7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8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9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0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1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2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3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4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5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6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7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8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9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0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1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2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3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4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5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6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7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8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9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0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1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2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3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4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5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6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7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8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9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0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1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2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3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4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5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6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7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8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9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0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1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2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3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4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5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6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7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8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9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0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1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2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3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3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3353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4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4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3356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7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8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9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0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1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2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3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3195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6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5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3351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2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198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9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0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1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2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3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4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5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6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7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8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9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0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1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2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3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4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5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6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7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8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9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0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1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2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3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4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5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6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7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8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9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0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1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2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3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4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5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6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7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8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9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0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1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2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3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4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5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6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7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8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9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0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1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2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3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4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5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6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7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8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9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0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1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2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3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4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5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6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7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8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9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0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1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2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3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4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5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6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7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8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9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0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1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2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3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4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5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6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7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8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9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0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1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2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3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4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5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6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7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8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9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0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1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2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3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4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5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6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7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8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9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0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1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2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3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4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5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6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7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8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9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0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1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2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3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4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5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6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7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8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9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0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1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2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3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4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5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6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7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8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9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0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1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2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3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4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5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6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7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6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3349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0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686" name="ZoneTexte 1685"/>
          <p:cNvSpPr txBox="1"/>
          <p:nvPr/>
        </p:nvSpPr>
        <p:spPr>
          <a:xfrm>
            <a:off x="6000760" y="1571612"/>
            <a:ext cx="60452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Japon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1684" name="ZoneTexte 1683"/>
          <p:cNvSpPr txBox="1"/>
          <p:nvPr/>
        </p:nvSpPr>
        <p:spPr>
          <a:xfrm>
            <a:off x="3634090" y="2071678"/>
            <a:ext cx="7235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Canada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1683" name="ZoneTexte 1682"/>
          <p:cNvSpPr txBox="1"/>
          <p:nvPr/>
        </p:nvSpPr>
        <p:spPr>
          <a:xfrm>
            <a:off x="2928926" y="1785926"/>
            <a:ext cx="87408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Etats-Unis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64" name="ZoneTexte 3363"/>
          <p:cNvSpPr txBox="1"/>
          <p:nvPr/>
        </p:nvSpPr>
        <p:spPr>
          <a:xfrm>
            <a:off x="1285852" y="2714620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Brésil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5" name="ZoneTexte 3364"/>
          <p:cNvSpPr txBox="1"/>
          <p:nvPr/>
        </p:nvSpPr>
        <p:spPr>
          <a:xfrm>
            <a:off x="5286380" y="2714620"/>
            <a:ext cx="5883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Russie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6" name="ZoneTexte 3365"/>
          <p:cNvSpPr txBox="1"/>
          <p:nvPr/>
        </p:nvSpPr>
        <p:spPr>
          <a:xfrm>
            <a:off x="6286512" y="2786058"/>
            <a:ext cx="5581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Chine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7" name="ZoneTexte 3366"/>
          <p:cNvSpPr txBox="1"/>
          <p:nvPr/>
        </p:nvSpPr>
        <p:spPr>
          <a:xfrm>
            <a:off x="6215074" y="3857628"/>
            <a:ext cx="468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Inde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8" name="ZoneTexte 3367"/>
          <p:cNvSpPr txBox="1"/>
          <p:nvPr/>
        </p:nvSpPr>
        <p:spPr>
          <a:xfrm>
            <a:off x="4643438" y="6357958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Afrique du Sud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79" name="ZoneTexte 3378"/>
          <p:cNvSpPr txBox="1"/>
          <p:nvPr/>
        </p:nvSpPr>
        <p:spPr>
          <a:xfrm>
            <a:off x="3571868" y="1357298"/>
            <a:ext cx="8772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Los Angeles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4" name="ZoneTexte 3383"/>
          <p:cNvSpPr txBox="1"/>
          <p:nvPr/>
        </p:nvSpPr>
        <p:spPr>
          <a:xfrm>
            <a:off x="6500826" y="2143116"/>
            <a:ext cx="5036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Séoul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90" name="Rectangle 3389"/>
          <p:cNvSpPr/>
          <p:nvPr/>
        </p:nvSpPr>
        <p:spPr>
          <a:xfrm rot="13615322">
            <a:off x="2995450" y="2597845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1" name="Rectangle 3390"/>
          <p:cNvSpPr/>
          <p:nvPr/>
        </p:nvSpPr>
        <p:spPr>
          <a:xfrm rot="2388047">
            <a:off x="6225118" y="1882413"/>
            <a:ext cx="360000" cy="1617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3" name="Rectangle 3392"/>
          <p:cNvSpPr/>
          <p:nvPr/>
        </p:nvSpPr>
        <p:spPr>
          <a:xfrm rot="13615322">
            <a:off x="4288352" y="3820551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" name="Groupe 3395"/>
          <p:cNvGrpSpPr>
            <a:grpSpLocks noChangeAspect="1"/>
          </p:cNvGrpSpPr>
          <p:nvPr/>
        </p:nvGrpSpPr>
        <p:grpSpPr>
          <a:xfrm>
            <a:off x="6818082" y="1571612"/>
            <a:ext cx="540000" cy="945000"/>
            <a:chOff x="6561074" y="2518217"/>
            <a:chExt cx="771194" cy="1194104"/>
          </a:xfrm>
        </p:grpSpPr>
        <p:sp>
          <p:nvSpPr>
            <p:cNvPr id="3397" name="AutoShape 319"/>
            <p:cNvSpPr>
              <a:spLocks noChangeAspect="1" noChangeArrowheads="1"/>
            </p:cNvSpPr>
            <p:nvPr/>
          </p:nvSpPr>
          <p:spPr bwMode="auto">
            <a:xfrm rot="13842034">
              <a:off x="6721602" y="301715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8" name="AutoShape 320"/>
            <p:cNvSpPr>
              <a:spLocks noChangeAspect="1" noChangeArrowheads="1"/>
            </p:cNvSpPr>
            <p:nvPr/>
          </p:nvSpPr>
          <p:spPr bwMode="auto">
            <a:xfrm rot="15150270">
              <a:off x="6625531" y="2839325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9" name="AutoShape 321"/>
            <p:cNvSpPr>
              <a:spLocks noChangeAspect="1" noChangeArrowheads="1"/>
            </p:cNvSpPr>
            <p:nvPr/>
          </p:nvSpPr>
          <p:spPr bwMode="auto">
            <a:xfrm rot="15607660">
              <a:off x="6561074" y="263199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0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6864611" y="317247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1" name="AutoShape 328"/>
            <p:cNvSpPr>
              <a:spLocks noChangeAspect="1" noChangeArrowheads="1"/>
            </p:cNvSpPr>
            <p:nvPr/>
          </p:nvSpPr>
          <p:spPr bwMode="auto">
            <a:xfrm rot="12557040">
              <a:off x="7189393" y="3403187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2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7038000" y="331534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3" name="Freeform 326"/>
            <p:cNvSpPr>
              <a:spLocks/>
            </p:cNvSpPr>
            <p:nvPr/>
          </p:nvSpPr>
          <p:spPr bwMode="auto">
            <a:xfrm rot="14532917">
              <a:off x="6288615" y="2962473"/>
              <a:ext cx="1194104" cy="305592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204" y="95"/>
                </a:cxn>
                <a:cxn ang="0">
                  <a:pos x="522" y="4"/>
                </a:cxn>
                <a:cxn ang="0">
                  <a:pos x="862" y="72"/>
                </a:cxn>
              </a:cxnLst>
              <a:rect l="0" t="0" r="r" b="b"/>
              <a:pathLst>
                <a:path w="862" h="254">
                  <a:moveTo>
                    <a:pt x="0" y="254"/>
                  </a:moveTo>
                  <a:cubicBezTo>
                    <a:pt x="58" y="195"/>
                    <a:pt x="117" y="137"/>
                    <a:pt x="204" y="95"/>
                  </a:cubicBezTo>
                  <a:cubicBezTo>
                    <a:pt x="291" y="53"/>
                    <a:pt x="412" y="8"/>
                    <a:pt x="522" y="4"/>
                  </a:cubicBezTo>
                  <a:cubicBezTo>
                    <a:pt x="632" y="0"/>
                    <a:pt x="747" y="36"/>
                    <a:pt x="862" y="72"/>
                  </a:cubicBezTo>
                </a:path>
              </a:pathLst>
            </a:custGeom>
            <a:noFill/>
            <a:ln w="38100" cmpd="sng">
              <a:solidFill>
                <a:srgbClr val="00206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8" name="Groupe 3403"/>
          <p:cNvGrpSpPr>
            <a:grpSpLocks noChangeAspect="1"/>
          </p:cNvGrpSpPr>
          <p:nvPr/>
        </p:nvGrpSpPr>
        <p:grpSpPr>
          <a:xfrm rot="13484303">
            <a:off x="2755342" y="2777253"/>
            <a:ext cx="540000" cy="126067"/>
            <a:chOff x="4338000" y="3857628"/>
            <a:chExt cx="612000" cy="142875"/>
          </a:xfrm>
        </p:grpSpPr>
        <p:sp>
          <p:nvSpPr>
            <p:cNvPr id="3405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500562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6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357686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7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643438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8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786314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09" name="Connecteur droit 3408"/>
            <p:cNvCxnSpPr/>
            <p:nvPr/>
          </p:nvCxnSpPr>
          <p:spPr>
            <a:xfrm>
              <a:off x="4338000" y="3996000"/>
              <a:ext cx="612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e 3409"/>
          <p:cNvGrpSpPr>
            <a:grpSpLocks noChangeAspect="1"/>
          </p:cNvGrpSpPr>
          <p:nvPr/>
        </p:nvGrpSpPr>
        <p:grpSpPr>
          <a:xfrm rot="17631562">
            <a:off x="3872124" y="3901582"/>
            <a:ext cx="360000" cy="109905"/>
            <a:chOff x="6357950" y="2004744"/>
            <a:chExt cx="468000" cy="142875"/>
          </a:xfrm>
        </p:grpSpPr>
        <p:sp>
          <p:nvSpPr>
            <p:cNvPr id="3411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520512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2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377636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3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663388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14" name="Connecteur droit 3413"/>
            <p:cNvCxnSpPr/>
            <p:nvPr/>
          </p:nvCxnSpPr>
          <p:spPr>
            <a:xfrm>
              <a:off x="6357950" y="2143116"/>
              <a:ext cx="468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30" name="Rectangle 1929"/>
          <p:cNvSpPr/>
          <p:nvPr/>
        </p:nvSpPr>
        <p:spPr>
          <a:xfrm>
            <a:off x="4714876" y="142852"/>
            <a:ext cx="571504" cy="35719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5" name="Ellipse 3374"/>
          <p:cNvSpPr/>
          <p:nvPr/>
        </p:nvSpPr>
        <p:spPr>
          <a:xfrm>
            <a:off x="335755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489" name="Groupe 2488"/>
          <p:cNvGrpSpPr/>
          <p:nvPr/>
        </p:nvGrpSpPr>
        <p:grpSpPr>
          <a:xfrm>
            <a:off x="144000" y="864000"/>
            <a:ext cx="8862292" cy="5760000"/>
            <a:chOff x="140400" y="856800"/>
            <a:chExt cx="8862292" cy="5760000"/>
          </a:xfrm>
        </p:grpSpPr>
        <p:sp>
          <p:nvSpPr>
            <p:cNvPr id="2490" name="Freeform 714"/>
            <p:cNvSpPr>
              <a:spLocks/>
            </p:cNvSpPr>
            <p:nvPr/>
          </p:nvSpPr>
          <p:spPr bwMode="auto">
            <a:xfrm>
              <a:off x="4854702" y="1780784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1" name="Freeform 713"/>
            <p:cNvSpPr>
              <a:spLocks/>
            </p:cNvSpPr>
            <p:nvPr/>
          </p:nvSpPr>
          <p:spPr bwMode="auto">
            <a:xfrm>
              <a:off x="4854702" y="1780784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2" name="Freeform 712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3" name="Freeform 711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4" name="Freeform 710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5" name="Freeform 709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6" name="Freeform 708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7" name="Freeform 707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8" name="Freeform 706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9" name="Freeform 705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0" name="Freeform 704"/>
            <p:cNvSpPr>
              <a:spLocks/>
            </p:cNvSpPr>
            <p:nvPr/>
          </p:nvSpPr>
          <p:spPr bwMode="auto">
            <a:xfrm>
              <a:off x="5411079" y="3243760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1" name="Freeform 703"/>
            <p:cNvSpPr>
              <a:spLocks/>
            </p:cNvSpPr>
            <p:nvPr/>
          </p:nvSpPr>
          <p:spPr bwMode="auto">
            <a:xfrm>
              <a:off x="5411079" y="3243760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2" name="Freeform 702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3" name="Freeform 701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4" name="Freeform 700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5" name="Freeform 699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6" name="Freeform 698"/>
            <p:cNvSpPr>
              <a:spLocks/>
            </p:cNvSpPr>
            <p:nvPr/>
          </p:nvSpPr>
          <p:spPr bwMode="auto">
            <a:xfrm>
              <a:off x="4457290" y="3862233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7" name="Freeform 697"/>
            <p:cNvSpPr>
              <a:spLocks/>
            </p:cNvSpPr>
            <p:nvPr/>
          </p:nvSpPr>
          <p:spPr bwMode="auto">
            <a:xfrm>
              <a:off x="4457290" y="3862233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8" name="Freeform 696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9" name="Freeform 695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0" name="Freeform 694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1" name="Freeform 693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2" name="Freeform 692"/>
            <p:cNvSpPr>
              <a:spLocks/>
            </p:cNvSpPr>
            <p:nvPr/>
          </p:nvSpPr>
          <p:spPr bwMode="auto">
            <a:xfrm>
              <a:off x="4397678" y="2267615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3" name="Freeform 691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4" name="Freeform 690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5" name="Freeform 689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6" name="Freeform 688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7" name="Freeform 687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8" name="Freeform 686"/>
            <p:cNvSpPr>
              <a:spLocks/>
            </p:cNvSpPr>
            <p:nvPr/>
          </p:nvSpPr>
          <p:spPr bwMode="auto">
            <a:xfrm>
              <a:off x="4268519" y="2468806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9" name="Freeform 685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0" name="Freeform 684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1" name="Freeform 683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2" name="Freeform 682"/>
            <p:cNvSpPr>
              <a:spLocks/>
            </p:cNvSpPr>
            <p:nvPr/>
          </p:nvSpPr>
          <p:spPr bwMode="auto">
            <a:xfrm>
              <a:off x="3905881" y="2570642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3" name="Freeform 681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4" name="Freeform 680"/>
            <p:cNvSpPr>
              <a:spLocks/>
            </p:cNvSpPr>
            <p:nvPr/>
          </p:nvSpPr>
          <p:spPr bwMode="auto">
            <a:xfrm>
              <a:off x="4290874" y="2573127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5" name="Freeform 67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6" name="Freeform 67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7" name="Freeform 677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8" name="Freeform 676"/>
            <p:cNvSpPr>
              <a:spLocks/>
            </p:cNvSpPr>
            <p:nvPr/>
          </p:nvSpPr>
          <p:spPr bwMode="auto">
            <a:xfrm>
              <a:off x="3369374" y="2997861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9" name="Freeform 675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0" name="Freeform 6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1" name="Freeform 673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2" name="Freeform 672"/>
            <p:cNvSpPr>
              <a:spLocks/>
            </p:cNvSpPr>
            <p:nvPr/>
          </p:nvSpPr>
          <p:spPr bwMode="auto">
            <a:xfrm>
              <a:off x="2485132" y="2369453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3" name="Freeform 671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4" name="Freeform 670"/>
            <p:cNvSpPr>
              <a:spLocks/>
            </p:cNvSpPr>
            <p:nvPr/>
          </p:nvSpPr>
          <p:spPr bwMode="auto">
            <a:xfrm>
              <a:off x="2465261" y="2451418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5" name="Freeform 669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6" name="Freeform 668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7" name="Freeform 667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8" name="Freeform 666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9" name="Freeform 665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0" name="Freeform 664"/>
            <p:cNvSpPr>
              <a:spLocks/>
            </p:cNvSpPr>
            <p:nvPr/>
          </p:nvSpPr>
          <p:spPr bwMode="auto">
            <a:xfrm>
              <a:off x="2405650" y="2779284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1" name="Freeform 663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2" name="Freeform 662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3" name="Freeform 661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4" name="Freeform 660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5" name="Freeform 659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6" name="Freeform 658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7" name="Freeform 657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8" name="Freeform 656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9" name="Freeform 655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0" name="Freeform 654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1" name="Freeform 653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2" name="Freeform 652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3" name="Freeform 651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4" name="Freeform 650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5" name="Freeform 649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6" name="Freeform 648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7" name="Freeform 647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8" name="Freeform 646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9" name="Freeform 64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0" name="Freeform 644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1" name="Freeform 64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2" name="Freeform 642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3" name="Freeform 64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4" name="Freeform 640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5" name="Freeform 63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6" name="Freeform 638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7" name="Freeform 63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8" name="Freeform 636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9" name="Freeform 63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0" name="Freeform 634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1" name="Freeform 633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2" name="Freeform 632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3" name="Freeform 63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4" name="Freeform 630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5" name="Freeform 62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6" name="Freeform 628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7" name="Freeform 627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8" name="Freeform 626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9" name="Freeform 62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0" name="Freeform 624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1" name="Freeform 62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2" name="Freeform 622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3" name="Freeform 62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4" name="Freeform 620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5" name="Freeform 619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6" name="Freeform 618"/>
            <p:cNvSpPr>
              <a:spLocks/>
            </p:cNvSpPr>
            <p:nvPr/>
          </p:nvSpPr>
          <p:spPr bwMode="auto">
            <a:xfrm>
              <a:off x="7437881" y="2779284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7" name="Freeform 617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8" name="Freeform 616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9" name="Freeform 615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0" name="Freeform 614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1" name="Freeform 613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2" name="Freeform 612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3" name="Freeform 611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4" name="Freeform 61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5" name="Freeform 609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6" name="Freeform 608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7" name="Freeform 607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8" name="Freeform 606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9" name="Freeform 605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0" name="Freeform 604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1" name="Freeform 603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2" name="Freeform 602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3" name="Freeform 601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4" name="Freeform 60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5" name="Freeform 599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6" name="Freeform 598"/>
            <p:cNvSpPr>
              <a:spLocks/>
            </p:cNvSpPr>
            <p:nvPr/>
          </p:nvSpPr>
          <p:spPr bwMode="auto">
            <a:xfrm>
              <a:off x="7644040" y="1656593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7" name="Freeform 597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8" name="Freeform 596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9" name="Freeform 595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0" name="Freeform 594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1" name="Freeform 593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2" name="Freeform 592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3" name="Freeform 591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4" name="Freeform 590"/>
            <p:cNvSpPr>
              <a:spLocks/>
            </p:cNvSpPr>
            <p:nvPr/>
          </p:nvSpPr>
          <p:spPr bwMode="auto">
            <a:xfrm>
              <a:off x="7837778" y="1321277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5" name="Freeform 589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6" name="Freeform 731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7" name="Freeform 730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8" name="Freeform 588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9" name="Freeform 587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0" name="Freeform 586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1" name="Freeform 585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2" name="Freeform 8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3" name="Freeform 7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4" name="Freeform 6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5" name="Freeform 5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6" name="Freeform 584"/>
            <p:cNvSpPr>
              <a:spLocks/>
            </p:cNvSpPr>
            <p:nvPr/>
          </p:nvSpPr>
          <p:spPr bwMode="auto">
            <a:xfrm>
              <a:off x="5483111" y="3755429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7" name="Freeform 583"/>
            <p:cNvSpPr>
              <a:spLocks/>
            </p:cNvSpPr>
            <p:nvPr/>
          </p:nvSpPr>
          <p:spPr bwMode="auto">
            <a:xfrm>
              <a:off x="5483111" y="3755429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8" name="Freeform 582"/>
            <p:cNvSpPr>
              <a:spLocks/>
            </p:cNvSpPr>
            <p:nvPr/>
          </p:nvSpPr>
          <p:spPr bwMode="auto">
            <a:xfrm>
              <a:off x="3304795" y="2282518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9" name="Freeform 581"/>
            <p:cNvSpPr>
              <a:spLocks/>
            </p:cNvSpPr>
            <p:nvPr/>
          </p:nvSpPr>
          <p:spPr bwMode="auto">
            <a:xfrm>
              <a:off x="3304795" y="2282518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0" name="Freeform 580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1" name="Freeform 579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2" name="Freeform 578"/>
            <p:cNvSpPr>
              <a:spLocks/>
            </p:cNvSpPr>
            <p:nvPr/>
          </p:nvSpPr>
          <p:spPr bwMode="auto">
            <a:xfrm>
              <a:off x="4710640" y="4120551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3" name="Freeform 577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4" name="Freeform 576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5" name="Freeform 575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6" name="Freeform 5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7" name="Freeform 573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8" name="Freeform 572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9" name="Freeform 571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0" name="Freeform 570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1" name="Freeform 569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2" name="Freeform 568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3" name="Freeform 567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4" name="Freeform 566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5" name="Freeform 565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6" name="Freeform 564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7" name="Freeform 563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8" name="Freeform 562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9" name="Freeform 561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0" name="Freeform 560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1" name="Freeform 559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2" name="Freeform 558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3" name="Freeform 557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4" name="Freeform 556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5" name="Freeform 55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6" name="Freeform 554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7" name="Freeform 55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8" name="Freeform 552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9" name="Freeform 55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0" name="Freeform 550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1" name="Freeform 54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2" name="Freeform 548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3" name="Freeform 54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4" name="Freeform 546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5" name="Freeform 54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6" name="Freeform 544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7" name="Freeform 543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8" name="Freeform 542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9" name="Freeform 54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0" name="Freeform 540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1" name="Freeform 53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2" name="Freeform 538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3" name="Freeform 537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4" name="Freeform 536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5" name="Freeform 53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6" name="Freeform 534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7" name="Freeform 53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8" name="Freeform 532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9" name="Freeform 53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0" name="Freeform 530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1" name="Freeform 529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2" name="Freeform 528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3" name="Freeform 527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4" name="Freeform 526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5" name="Freeform 525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6" name="Freeform 729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7" name="Freeform 728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8" name="Freeform 524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9" name="Freeform 523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0" name="Freeform 522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1" name="Freeform 521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2" name="Freeform 4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3" name="Freeform 3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4" name="Freeform 2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5" name="Freeform 1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6" name="Freeform 520"/>
            <p:cNvSpPr>
              <a:spLocks/>
            </p:cNvSpPr>
            <p:nvPr/>
          </p:nvSpPr>
          <p:spPr bwMode="auto">
            <a:xfrm>
              <a:off x="4497031" y="3800138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7" name="Freeform 519"/>
            <p:cNvSpPr>
              <a:spLocks/>
            </p:cNvSpPr>
            <p:nvPr/>
          </p:nvSpPr>
          <p:spPr bwMode="auto">
            <a:xfrm>
              <a:off x="4497031" y="3800138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8" name="Freeform 518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9" name="Freeform 517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0" name="Line 516"/>
            <p:cNvSpPr>
              <a:spLocks noChangeShapeType="1"/>
            </p:cNvSpPr>
            <p:nvPr/>
          </p:nvSpPr>
          <p:spPr bwMode="auto">
            <a:xfrm>
              <a:off x="4504483" y="3854782"/>
              <a:ext cx="0" cy="74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1" name="Freeform 515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2" name="Freeform 514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3" name="Freeform 513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4" name="Freeform 512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5" name="Freeform 511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6" name="Freeform 510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7" name="Freeform 509"/>
            <p:cNvSpPr>
              <a:spLocks/>
            </p:cNvSpPr>
            <p:nvPr/>
          </p:nvSpPr>
          <p:spPr bwMode="auto">
            <a:xfrm>
              <a:off x="4591417" y="4001327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8" name="Freeform 508"/>
            <p:cNvSpPr>
              <a:spLocks/>
            </p:cNvSpPr>
            <p:nvPr/>
          </p:nvSpPr>
          <p:spPr bwMode="auto">
            <a:xfrm>
              <a:off x="4591417" y="4001327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9" name="Freeform 507"/>
            <p:cNvSpPr>
              <a:spLocks/>
            </p:cNvSpPr>
            <p:nvPr/>
          </p:nvSpPr>
          <p:spPr bwMode="auto">
            <a:xfrm>
              <a:off x="4678351" y="3946683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0" name="Freeform 505"/>
            <p:cNvSpPr>
              <a:spLocks/>
            </p:cNvSpPr>
            <p:nvPr/>
          </p:nvSpPr>
          <p:spPr bwMode="auto">
            <a:xfrm>
              <a:off x="4730511" y="3790203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1" name="Freeform 504"/>
            <p:cNvSpPr>
              <a:spLocks/>
            </p:cNvSpPr>
            <p:nvPr/>
          </p:nvSpPr>
          <p:spPr bwMode="auto">
            <a:xfrm>
              <a:off x="4730511" y="3790203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2" name="Freeform 503"/>
            <p:cNvSpPr>
              <a:spLocks/>
            </p:cNvSpPr>
            <p:nvPr/>
          </p:nvSpPr>
          <p:spPr bwMode="auto">
            <a:xfrm>
              <a:off x="4767769" y="3976489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3" name="Freeform 501"/>
            <p:cNvSpPr>
              <a:spLocks/>
            </p:cNvSpPr>
            <p:nvPr/>
          </p:nvSpPr>
          <p:spPr bwMode="auto">
            <a:xfrm>
              <a:off x="4767769" y="401623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4" name="Freeform 500"/>
            <p:cNvSpPr>
              <a:spLocks/>
            </p:cNvSpPr>
            <p:nvPr/>
          </p:nvSpPr>
          <p:spPr bwMode="auto">
            <a:xfrm>
              <a:off x="4755349" y="4021198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5" name="Freeform 498"/>
            <p:cNvSpPr>
              <a:spLocks/>
            </p:cNvSpPr>
            <p:nvPr/>
          </p:nvSpPr>
          <p:spPr bwMode="auto">
            <a:xfrm>
              <a:off x="4698222" y="4075842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6" name="Freeform 497"/>
            <p:cNvSpPr>
              <a:spLocks/>
            </p:cNvSpPr>
            <p:nvPr/>
          </p:nvSpPr>
          <p:spPr bwMode="auto">
            <a:xfrm>
              <a:off x="4698222" y="4075842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7" name="Freeform 496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8" name="Freeform 495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9" name="Freeform 494"/>
            <p:cNvSpPr>
              <a:spLocks/>
            </p:cNvSpPr>
            <p:nvPr/>
          </p:nvSpPr>
          <p:spPr bwMode="auto">
            <a:xfrm>
              <a:off x="4797575" y="4207486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0" name="Freeform 493"/>
            <p:cNvSpPr>
              <a:spLocks/>
            </p:cNvSpPr>
            <p:nvPr/>
          </p:nvSpPr>
          <p:spPr bwMode="auto">
            <a:xfrm>
              <a:off x="4797575" y="4207486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1" name="Freeform 492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2" name="Freeform 491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3" name="Freeform 490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4" name="Freeform 489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5" name="Freeform 488"/>
            <p:cNvSpPr>
              <a:spLocks/>
            </p:cNvSpPr>
            <p:nvPr/>
          </p:nvSpPr>
          <p:spPr bwMode="auto">
            <a:xfrm>
              <a:off x="4971443" y="4190098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6" name="Freeform 487"/>
            <p:cNvSpPr>
              <a:spLocks/>
            </p:cNvSpPr>
            <p:nvPr/>
          </p:nvSpPr>
          <p:spPr bwMode="auto">
            <a:xfrm>
              <a:off x="4971443" y="4190098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7" name="Freeform 486"/>
            <p:cNvSpPr>
              <a:spLocks/>
            </p:cNvSpPr>
            <p:nvPr/>
          </p:nvSpPr>
          <p:spPr bwMode="auto">
            <a:xfrm>
              <a:off x="4901896" y="4142906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8" name="Freeform 485"/>
            <p:cNvSpPr>
              <a:spLocks/>
            </p:cNvSpPr>
            <p:nvPr/>
          </p:nvSpPr>
          <p:spPr bwMode="auto">
            <a:xfrm>
              <a:off x="4901896" y="4142906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9" name="Freeform 484"/>
            <p:cNvSpPr>
              <a:spLocks/>
            </p:cNvSpPr>
            <p:nvPr/>
          </p:nvSpPr>
          <p:spPr bwMode="auto">
            <a:xfrm>
              <a:off x="4899411" y="4222389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0" name="Freeform 483"/>
            <p:cNvSpPr>
              <a:spLocks/>
            </p:cNvSpPr>
            <p:nvPr/>
          </p:nvSpPr>
          <p:spPr bwMode="auto">
            <a:xfrm>
              <a:off x="4849735" y="4036101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1" name="Freeform 482"/>
            <p:cNvSpPr>
              <a:spLocks/>
            </p:cNvSpPr>
            <p:nvPr/>
          </p:nvSpPr>
          <p:spPr bwMode="auto">
            <a:xfrm>
              <a:off x="4849735" y="4036101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2" name="Freeform 481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3" name="Freeform 480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4" name="Freeform 479"/>
            <p:cNvSpPr>
              <a:spLocks/>
            </p:cNvSpPr>
            <p:nvPr/>
          </p:nvSpPr>
          <p:spPr bwMode="auto">
            <a:xfrm>
              <a:off x="4859670" y="3638688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5" name="Freeform 478"/>
            <p:cNvSpPr>
              <a:spLocks/>
            </p:cNvSpPr>
            <p:nvPr/>
          </p:nvSpPr>
          <p:spPr bwMode="auto">
            <a:xfrm>
              <a:off x="4859670" y="3638688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6" name="Freeform 477"/>
            <p:cNvSpPr>
              <a:spLocks/>
            </p:cNvSpPr>
            <p:nvPr/>
          </p:nvSpPr>
          <p:spPr bwMode="auto">
            <a:xfrm>
              <a:off x="4849735" y="3683397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7" name="Freeform 476"/>
            <p:cNvSpPr>
              <a:spLocks/>
            </p:cNvSpPr>
            <p:nvPr/>
          </p:nvSpPr>
          <p:spPr bwMode="auto">
            <a:xfrm>
              <a:off x="4849735" y="3683397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8" name="Freeform 475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9" name="Freeform 474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0" name="Freeform 473"/>
            <p:cNvSpPr>
              <a:spLocks/>
            </p:cNvSpPr>
            <p:nvPr/>
          </p:nvSpPr>
          <p:spPr bwMode="auto">
            <a:xfrm>
              <a:off x="4884508" y="3762880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1" name="Freeform 472"/>
            <p:cNvSpPr>
              <a:spLocks/>
            </p:cNvSpPr>
            <p:nvPr/>
          </p:nvSpPr>
          <p:spPr bwMode="auto">
            <a:xfrm>
              <a:off x="4884508" y="3762880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2" name="Freeform 471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3" name="Freeform 470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4" name="Freeform 469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5" name="Freeform 468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6" name="Freeform 467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7" name="Freeform 466"/>
            <p:cNvSpPr>
              <a:spLocks/>
            </p:cNvSpPr>
            <p:nvPr/>
          </p:nvSpPr>
          <p:spPr bwMode="auto">
            <a:xfrm>
              <a:off x="4593901" y="3285985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8" name="Freeform 465"/>
            <p:cNvSpPr>
              <a:spLocks/>
            </p:cNvSpPr>
            <p:nvPr/>
          </p:nvSpPr>
          <p:spPr bwMode="auto">
            <a:xfrm>
              <a:off x="4593901" y="3285985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9" name="Freeform 464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0" name="Freeform 463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1" name="Freeform 462"/>
            <p:cNvSpPr>
              <a:spLocks/>
            </p:cNvSpPr>
            <p:nvPr/>
          </p:nvSpPr>
          <p:spPr bwMode="auto">
            <a:xfrm>
              <a:off x="4824896" y="3454885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2" name="Freeform 461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3" name="Freeform 460"/>
            <p:cNvSpPr>
              <a:spLocks/>
            </p:cNvSpPr>
            <p:nvPr/>
          </p:nvSpPr>
          <p:spPr bwMode="auto">
            <a:xfrm>
              <a:off x="4246166" y="3695817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4" name="Freeform 459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5" name="Freeform 458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6" name="Freeform 457"/>
            <p:cNvSpPr>
              <a:spLocks/>
            </p:cNvSpPr>
            <p:nvPr/>
          </p:nvSpPr>
          <p:spPr bwMode="auto">
            <a:xfrm>
              <a:off x="5252114" y="4026166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7" name="Freeform 456"/>
            <p:cNvSpPr>
              <a:spLocks/>
            </p:cNvSpPr>
            <p:nvPr/>
          </p:nvSpPr>
          <p:spPr bwMode="auto">
            <a:xfrm>
              <a:off x="5252114" y="4026166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8" name="Freeform 455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9" name="Freeform 454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0" name="Freeform 453"/>
            <p:cNvSpPr>
              <a:spLocks/>
            </p:cNvSpPr>
            <p:nvPr/>
          </p:nvSpPr>
          <p:spPr bwMode="auto">
            <a:xfrm>
              <a:off x="5475659" y="4006295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1" name="Freeform 452"/>
            <p:cNvSpPr>
              <a:spLocks/>
            </p:cNvSpPr>
            <p:nvPr/>
          </p:nvSpPr>
          <p:spPr bwMode="auto">
            <a:xfrm>
              <a:off x="5475659" y="4006295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2" name="Freeform 451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3" name="Freeform 450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4" name="Freeform 449"/>
            <p:cNvSpPr>
              <a:spLocks/>
            </p:cNvSpPr>
            <p:nvPr/>
          </p:nvSpPr>
          <p:spPr bwMode="auto">
            <a:xfrm>
              <a:off x="5679333" y="3733074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5" name="Freeform 448"/>
            <p:cNvSpPr>
              <a:spLocks/>
            </p:cNvSpPr>
            <p:nvPr/>
          </p:nvSpPr>
          <p:spPr bwMode="auto">
            <a:xfrm>
              <a:off x="5679332" y="3733074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6" name="Freeform 447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7" name="Freeform 446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8" name="Freeform 445"/>
            <p:cNvSpPr>
              <a:spLocks/>
            </p:cNvSpPr>
            <p:nvPr/>
          </p:nvSpPr>
          <p:spPr bwMode="auto">
            <a:xfrm>
              <a:off x="5825879" y="3765364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9" name="Freeform 444"/>
            <p:cNvSpPr>
              <a:spLocks/>
            </p:cNvSpPr>
            <p:nvPr/>
          </p:nvSpPr>
          <p:spPr bwMode="auto">
            <a:xfrm>
              <a:off x="5825879" y="3765364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0" name="Freeform 443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1" name="Freeform 442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2" name="Freeform 441"/>
            <p:cNvSpPr>
              <a:spLocks/>
            </p:cNvSpPr>
            <p:nvPr/>
          </p:nvSpPr>
          <p:spPr bwMode="auto">
            <a:xfrm>
              <a:off x="5368855" y="4051004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3" name="Freeform 440"/>
            <p:cNvSpPr>
              <a:spLocks/>
            </p:cNvSpPr>
            <p:nvPr/>
          </p:nvSpPr>
          <p:spPr bwMode="auto">
            <a:xfrm>
              <a:off x="5368855" y="4051004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4" name="Freeform 439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5" name="Freeform 438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6" name="Freeform 437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7" name="Freeform 436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8" name="Freeform 435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9" name="Freeform 434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0" name="Freeform 433"/>
            <p:cNvSpPr>
              <a:spLocks/>
            </p:cNvSpPr>
            <p:nvPr/>
          </p:nvSpPr>
          <p:spPr bwMode="auto">
            <a:xfrm>
              <a:off x="5232244" y="4552737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1" name="Freeform 432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2" name="Freeform 431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3" name="Freeform 430"/>
            <p:cNvSpPr>
              <a:spLocks/>
            </p:cNvSpPr>
            <p:nvPr/>
          </p:nvSpPr>
          <p:spPr bwMode="auto">
            <a:xfrm>
              <a:off x="5331597" y="4262130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4" name="Freeform 429"/>
            <p:cNvSpPr>
              <a:spLocks/>
            </p:cNvSpPr>
            <p:nvPr/>
          </p:nvSpPr>
          <p:spPr bwMode="auto">
            <a:xfrm>
              <a:off x="5331597" y="4262130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5" name="Freeform 428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6" name="Freeform 427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7" name="Freeform 426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8" name="Freeform 425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9" name="Freeform 424"/>
            <p:cNvSpPr>
              <a:spLocks/>
            </p:cNvSpPr>
            <p:nvPr/>
          </p:nvSpPr>
          <p:spPr bwMode="auto">
            <a:xfrm>
              <a:off x="5714106" y="4413643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0" name="Freeform 423"/>
            <p:cNvSpPr>
              <a:spLocks/>
            </p:cNvSpPr>
            <p:nvPr/>
          </p:nvSpPr>
          <p:spPr bwMode="auto">
            <a:xfrm>
              <a:off x="5714106" y="4413643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1" name="Freeform 422"/>
            <p:cNvSpPr>
              <a:spLocks/>
            </p:cNvSpPr>
            <p:nvPr/>
          </p:nvSpPr>
          <p:spPr bwMode="auto">
            <a:xfrm>
              <a:off x="5768750" y="4453384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2" name="Freeform 421"/>
            <p:cNvSpPr>
              <a:spLocks/>
            </p:cNvSpPr>
            <p:nvPr/>
          </p:nvSpPr>
          <p:spPr bwMode="auto">
            <a:xfrm>
              <a:off x="5768750" y="4453384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3" name="Freeform 420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4" name="Freeform 419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5" name="Freeform 418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6" name="Freeform 417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7" name="Freeform 416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8" name="Freeform 415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9" name="Freeform 414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0" name="Freeform 413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1" name="Freeform 412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2" name="Freeform 411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3" name="Freeform 410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4" name="Freeform 409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5" name="Freeform 408"/>
            <p:cNvSpPr>
              <a:spLocks/>
            </p:cNvSpPr>
            <p:nvPr/>
          </p:nvSpPr>
          <p:spPr bwMode="auto">
            <a:xfrm>
              <a:off x="6508930" y="3569141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6" name="Freeform 407"/>
            <p:cNvSpPr>
              <a:spLocks/>
            </p:cNvSpPr>
            <p:nvPr/>
          </p:nvSpPr>
          <p:spPr bwMode="auto">
            <a:xfrm>
              <a:off x="6508930" y="3569141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4" name="Freeform 406"/>
            <p:cNvSpPr>
              <a:spLocks/>
            </p:cNvSpPr>
            <p:nvPr/>
          </p:nvSpPr>
          <p:spPr bwMode="auto">
            <a:xfrm>
              <a:off x="6553639" y="3320758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7" name="Freeform 405"/>
            <p:cNvSpPr>
              <a:spLocks/>
            </p:cNvSpPr>
            <p:nvPr/>
          </p:nvSpPr>
          <p:spPr bwMode="auto">
            <a:xfrm>
              <a:off x="6553639" y="3320758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8" name="Freeform 404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5" name="Freeform 403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6" name="Freeform 402"/>
            <p:cNvSpPr>
              <a:spLocks/>
            </p:cNvSpPr>
            <p:nvPr/>
          </p:nvSpPr>
          <p:spPr bwMode="auto">
            <a:xfrm>
              <a:off x="7388205" y="3298405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2" name="Freeform 401"/>
            <p:cNvSpPr>
              <a:spLocks/>
            </p:cNvSpPr>
            <p:nvPr/>
          </p:nvSpPr>
          <p:spPr bwMode="auto">
            <a:xfrm>
              <a:off x="7134855" y="3335661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7" name="Freeform 400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8" name="Freeform 399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9" name="Freeform 398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2" name="Freeform 397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4" name="Freeform 396"/>
            <p:cNvSpPr>
              <a:spLocks/>
            </p:cNvSpPr>
            <p:nvPr/>
          </p:nvSpPr>
          <p:spPr bwMode="auto">
            <a:xfrm>
              <a:off x="6799539" y="3057472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5" name="Freeform 395"/>
            <p:cNvSpPr>
              <a:spLocks/>
            </p:cNvSpPr>
            <p:nvPr/>
          </p:nvSpPr>
          <p:spPr bwMode="auto">
            <a:xfrm>
              <a:off x="6799539" y="3057472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6" name="Freeform 394"/>
            <p:cNvSpPr>
              <a:spLocks/>
            </p:cNvSpPr>
            <p:nvPr/>
          </p:nvSpPr>
          <p:spPr bwMode="auto">
            <a:xfrm>
              <a:off x="7472655" y="2918378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4" name="Freeform 393"/>
            <p:cNvSpPr>
              <a:spLocks/>
            </p:cNvSpPr>
            <p:nvPr/>
          </p:nvSpPr>
          <p:spPr bwMode="auto">
            <a:xfrm>
              <a:off x="7472655" y="2918378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0" name="Freeform 392"/>
            <p:cNvSpPr>
              <a:spLocks/>
            </p:cNvSpPr>
            <p:nvPr/>
          </p:nvSpPr>
          <p:spPr bwMode="auto">
            <a:xfrm>
              <a:off x="7398140" y="3266114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5" name="Freeform 391"/>
            <p:cNvSpPr>
              <a:spLocks/>
            </p:cNvSpPr>
            <p:nvPr/>
          </p:nvSpPr>
          <p:spPr bwMode="auto">
            <a:xfrm>
              <a:off x="7398140" y="3266114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6" name="Freeform 390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7" name="Freeform 389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8" name="Freeform 388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9" name="Freeform 387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0" name="Freeform 386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1" name="Freeform 385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2" name="Freeform 384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3" name="Freeform 383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4" name="Freeform 382"/>
            <p:cNvSpPr>
              <a:spLocks/>
            </p:cNvSpPr>
            <p:nvPr/>
          </p:nvSpPr>
          <p:spPr bwMode="auto">
            <a:xfrm>
              <a:off x="4911831" y="3591496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5" name="Freeform 381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6" name="Freeform 380"/>
            <p:cNvSpPr>
              <a:spLocks/>
            </p:cNvSpPr>
            <p:nvPr/>
          </p:nvSpPr>
          <p:spPr bwMode="auto">
            <a:xfrm>
              <a:off x="5887974" y="3251211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7" name="Freeform 379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8" name="Freeform 378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9" name="Freeform 377"/>
            <p:cNvSpPr>
              <a:spLocks/>
            </p:cNvSpPr>
            <p:nvPr/>
          </p:nvSpPr>
          <p:spPr bwMode="auto">
            <a:xfrm>
              <a:off x="6439383" y="3638688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0" name="Freeform 376"/>
            <p:cNvSpPr>
              <a:spLocks/>
            </p:cNvSpPr>
            <p:nvPr/>
          </p:nvSpPr>
          <p:spPr bwMode="auto">
            <a:xfrm>
              <a:off x="6446836" y="3638688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1" name="Freeform 375"/>
            <p:cNvSpPr>
              <a:spLocks/>
            </p:cNvSpPr>
            <p:nvPr/>
          </p:nvSpPr>
          <p:spPr bwMode="auto">
            <a:xfrm>
              <a:off x="7681296" y="1656593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2" name="Freeform 374"/>
            <p:cNvSpPr>
              <a:spLocks/>
            </p:cNvSpPr>
            <p:nvPr/>
          </p:nvSpPr>
          <p:spPr bwMode="auto">
            <a:xfrm>
              <a:off x="7681296" y="1656593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3" name="Freeform 373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4" name="Freeform 372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5" name="Freeform 371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6" name="Freeform 370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7" name="Freeform 369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8" name="Freeform 368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9" name="Freeform 367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0" name="Freeform 366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1" name="Freeform 365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2" name="Freeform 364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3" name="Freeform 363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4" name="Freeform 362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5" name="Freeform 361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6" name="Freeform 36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7" name="Freeform 359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8" name="Freeform 358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9" name="Freeform 357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0" name="Freeform 356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1" name="Freeform 355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2" name="Freeform 354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3" name="Freeform 353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4" name="Freeform 352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5" name="Freeform 351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6" name="Freeform 35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7" name="Freeform 349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8" name="Freeform 348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9" name="Freeform 347"/>
            <p:cNvSpPr>
              <a:spLocks/>
            </p:cNvSpPr>
            <p:nvPr/>
          </p:nvSpPr>
          <p:spPr bwMode="auto">
            <a:xfrm>
              <a:off x="7644040" y="1934782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0" name="Freeform 346"/>
            <p:cNvSpPr>
              <a:spLocks/>
            </p:cNvSpPr>
            <p:nvPr/>
          </p:nvSpPr>
          <p:spPr bwMode="auto">
            <a:xfrm>
              <a:off x="7644040" y="1934782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1" name="Freeform 345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2" name="Freeform 344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3" name="Freeform 343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4" name="Freeform 342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5" name="Freeform 341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6" name="Freeform 340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7" name="Freeform 33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8" name="Freeform 33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9" name="Freeform 337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470" name="Group 325"/>
            <p:cNvGrpSpPr>
              <a:grpSpLocks/>
            </p:cNvGrpSpPr>
            <p:nvPr/>
          </p:nvGrpSpPr>
          <p:grpSpPr bwMode="auto">
            <a:xfrm>
              <a:off x="3255163" y="1758427"/>
              <a:ext cx="1259311" cy="1366104"/>
              <a:chOff x="3772" y="2560"/>
              <a:chExt cx="1267" cy="1376"/>
            </a:xfrm>
            <a:noFill/>
          </p:grpSpPr>
          <p:sp>
            <p:nvSpPr>
              <p:cNvPr id="3629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30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3631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3632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3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4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5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6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7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8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9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3471" name="Freeform 324"/>
            <p:cNvSpPr>
              <a:spLocks/>
            </p:cNvSpPr>
            <p:nvPr/>
          </p:nvSpPr>
          <p:spPr bwMode="auto">
            <a:xfrm>
              <a:off x="3255118" y="1758431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2" name="Freeform 323"/>
            <p:cNvSpPr>
              <a:spLocks/>
            </p:cNvSpPr>
            <p:nvPr/>
          </p:nvSpPr>
          <p:spPr bwMode="auto">
            <a:xfrm>
              <a:off x="4134393" y="1606916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473" name="Group 320"/>
            <p:cNvGrpSpPr>
              <a:grpSpLocks/>
            </p:cNvGrpSpPr>
            <p:nvPr/>
          </p:nvGrpSpPr>
          <p:grpSpPr bwMode="auto">
            <a:xfrm>
              <a:off x="2753387" y="1512533"/>
              <a:ext cx="2061577" cy="1294077"/>
              <a:chOff x="3267" y="2311"/>
              <a:chExt cx="2076" cy="1302"/>
            </a:xfrm>
            <a:noFill/>
          </p:grpSpPr>
          <p:sp>
            <p:nvSpPr>
              <p:cNvPr id="3627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8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474" name="Freeform 319"/>
            <p:cNvSpPr>
              <a:spLocks/>
            </p:cNvSpPr>
            <p:nvPr/>
          </p:nvSpPr>
          <p:spPr bwMode="auto">
            <a:xfrm>
              <a:off x="2753385" y="1512531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5" name="Freeform 318"/>
            <p:cNvSpPr>
              <a:spLocks/>
            </p:cNvSpPr>
            <p:nvPr/>
          </p:nvSpPr>
          <p:spPr bwMode="auto">
            <a:xfrm>
              <a:off x="2537293" y="1480242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6" name="Freeform 317"/>
            <p:cNvSpPr>
              <a:spLocks/>
            </p:cNvSpPr>
            <p:nvPr/>
          </p:nvSpPr>
          <p:spPr bwMode="auto">
            <a:xfrm>
              <a:off x="2569582" y="2054006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7" name="Freeform 316"/>
            <p:cNvSpPr>
              <a:spLocks/>
            </p:cNvSpPr>
            <p:nvPr/>
          </p:nvSpPr>
          <p:spPr bwMode="auto">
            <a:xfrm>
              <a:off x="2569582" y="2054006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8" name="Freeform 315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9" name="Freeform 314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0" name="Freeform 313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1" name="Freeform 312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2" name="Freeform 311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3" name="Freeform 310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4" name="Freeform 309"/>
            <p:cNvSpPr>
              <a:spLocks/>
            </p:cNvSpPr>
            <p:nvPr/>
          </p:nvSpPr>
          <p:spPr bwMode="auto">
            <a:xfrm>
              <a:off x="2380811" y="2026684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5" name="Freeform 308"/>
            <p:cNvSpPr>
              <a:spLocks/>
            </p:cNvSpPr>
            <p:nvPr/>
          </p:nvSpPr>
          <p:spPr bwMode="auto">
            <a:xfrm>
              <a:off x="2380811" y="2026684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6" name="Freeform 307"/>
            <p:cNvSpPr>
              <a:spLocks/>
            </p:cNvSpPr>
            <p:nvPr/>
          </p:nvSpPr>
          <p:spPr bwMode="auto">
            <a:xfrm>
              <a:off x="2261588" y="2054006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7" name="Freeform 306"/>
            <p:cNvSpPr>
              <a:spLocks/>
            </p:cNvSpPr>
            <p:nvPr/>
          </p:nvSpPr>
          <p:spPr bwMode="auto">
            <a:xfrm>
              <a:off x="2261588" y="2054006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8" name="Freeform 305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9" name="Freeform 304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0" name="Freeform 303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1" name="Freeform 302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2" name="Freeform 301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3" name="Freeform 300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4" name="Freeform 299"/>
            <p:cNvSpPr>
              <a:spLocks/>
            </p:cNvSpPr>
            <p:nvPr/>
          </p:nvSpPr>
          <p:spPr bwMode="auto">
            <a:xfrm>
              <a:off x="2465261" y="2451418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5" name="Freeform 298"/>
            <p:cNvSpPr>
              <a:spLocks/>
            </p:cNvSpPr>
            <p:nvPr/>
          </p:nvSpPr>
          <p:spPr bwMode="auto">
            <a:xfrm>
              <a:off x="2470229" y="2550771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6" name="Freeform 297"/>
            <p:cNvSpPr>
              <a:spLocks/>
            </p:cNvSpPr>
            <p:nvPr/>
          </p:nvSpPr>
          <p:spPr bwMode="auto">
            <a:xfrm>
              <a:off x="1921304" y="2491159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7" name="Freeform 296"/>
            <p:cNvSpPr>
              <a:spLocks/>
            </p:cNvSpPr>
            <p:nvPr/>
          </p:nvSpPr>
          <p:spPr bwMode="auto">
            <a:xfrm>
              <a:off x="1921304" y="2491159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8" name="Freeform 295"/>
            <p:cNvSpPr>
              <a:spLocks/>
            </p:cNvSpPr>
            <p:nvPr/>
          </p:nvSpPr>
          <p:spPr bwMode="auto">
            <a:xfrm>
              <a:off x="1911369" y="2784251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9" name="Freeform 294"/>
            <p:cNvSpPr>
              <a:spLocks/>
            </p:cNvSpPr>
            <p:nvPr/>
          </p:nvSpPr>
          <p:spPr bwMode="auto">
            <a:xfrm>
              <a:off x="1911369" y="2784251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0" name="Freeform 293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1" name="Freeform 292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2" name="Freeform 291"/>
            <p:cNvSpPr>
              <a:spLocks/>
            </p:cNvSpPr>
            <p:nvPr/>
          </p:nvSpPr>
          <p:spPr bwMode="auto">
            <a:xfrm>
              <a:off x="1886531" y="2958119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3" name="Freeform 290"/>
            <p:cNvSpPr>
              <a:spLocks/>
            </p:cNvSpPr>
            <p:nvPr/>
          </p:nvSpPr>
          <p:spPr bwMode="auto">
            <a:xfrm>
              <a:off x="1886531" y="2958119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4" name="Freeform 289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5" name="Freeform 288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6" name="Freeform 287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7" name="Freeform 286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8" name="Freeform 285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9" name="Freeform 284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0" name="Freeform 283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1" name="Freeform 282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2" name="Freeform 281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3" name="Freeform 280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4" name="Freeform 279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5" name="Freeform 278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6" name="Freeform 277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7" name="Freeform 276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8" name="Freeform 274"/>
            <p:cNvSpPr>
              <a:spLocks/>
            </p:cNvSpPr>
            <p:nvPr/>
          </p:nvSpPr>
          <p:spPr bwMode="auto">
            <a:xfrm>
              <a:off x="890516" y="2694833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9" name="Freeform 273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0" name="Freeform 272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1" name="Freeform 271"/>
            <p:cNvSpPr>
              <a:spLocks/>
            </p:cNvSpPr>
            <p:nvPr/>
          </p:nvSpPr>
          <p:spPr bwMode="auto">
            <a:xfrm>
              <a:off x="4000266" y="4324225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2" name="Freeform 270"/>
            <p:cNvSpPr>
              <a:spLocks/>
            </p:cNvSpPr>
            <p:nvPr/>
          </p:nvSpPr>
          <p:spPr bwMode="auto">
            <a:xfrm>
              <a:off x="4000266" y="4324225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3" name="Freeform 269"/>
            <p:cNvSpPr>
              <a:spLocks/>
            </p:cNvSpPr>
            <p:nvPr/>
          </p:nvSpPr>
          <p:spPr bwMode="auto">
            <a:xfrm>
              <a:off x="4506967" y="4346580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4" name="Freeform 268"/>
            <p:cNvSpPr>
              <a:spLocks/>
            </p:cNvSpPr>
            <p:nvPr/>
          </p:nvSpPr>
          <p:spPr bwMode="auto">
            <a:xfrm>
              <a:off x="4506967" y="4346580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5" name="Freeform 267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6" name="Freeform 266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7" name="Freeform 265"/>
            <p:cNvSpPr>
              <a:spLocks/>
            </p:cNvSpPr>
            <p:nvPr/>
          </p:nvSpPr>
          <p:spPr bwMode="auto">
            <a:xfrm>
              <a:off x="4946605" y="4473255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8" name="Freeform 264"/>
            <p:cNvSpPr>
              <a:spLocks/>
            </p:cNvSpPr>
            <p:nvPr/>
          </p:nvSpPr>
          <p:spPr bwMode="auto">
            <a:xfrm>
              <a:off x="4946605" y="4473255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9" name="Freeform 263"/>
            <p:cNvSpPr>
              <a:spLocks/>
            </p:cNvSpPr>
            <p:nvPr/>
          </p:nvSpPr>
          <p:spPr bwMode="auto">
            <a:xfrm>
              <a:off x="3702207" y="4582543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0" name="Freeform 262"/>
            <p:cNvSpPr>
              <a:spLocks/>
            </p:cNvSpPr>
            <p:nvPr/>
          </p:nvSpPr>
          <p:spPr bwMode="auto">
            <a:xfrm>
              <a:off x="3702207" y="4582543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1" name="Freeform 261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2" name="Freeform 260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3" name="Freeform 259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4" name="Freeform 258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5" name="Freeform 257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6" name="Freeform 256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7" name="Freeform 255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8" name="Freeform 254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9" name="Freeform 253"/>
            <p:cNvSpPr>
              <a:spLocks/>
            </p:cNvSpPr>
            <p:nvPr/>
          </p:nvSpPr>
          <p:spPr bwMode="auto">
            <a:xfrm>
              <a:off x="3727045" y="4989891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0" name="Freeform 252"/>
            <p:cNvSpPr>
              <a:spLocks/>
            </p:cNvSpPr>
            <p:nvPr/>
          </p:nvSpPr>
          <p:spPr bwMode="auto">
            <a:xfrm>
              <a:off x="3727045" y="4989891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1" name="Freeform 251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2" name="Freeform 250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3" name="Freeform 249"/>
            <p:cNvSpPr>
              <a:spLocks/>
            </p:cNvSpPr>
            <p:nvPr/>
          </p:nvSpPr>
          <p:spPr bwMode="auto">
            <a:xfrm>
              <a:off x="3821430" y="5151341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4" name="Freeform 248"/>
            <p:cNvSpPr>
              <a:spLocks/>
            </p:cNvSpPr>
            <p:nvPr/>
          </p:nvSpPr>
          <p:spPr bwMode="auto">
            <a:xfrm>
              <a:off x="3821430" y="5151341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5" name="Freeform 247"/>
            <p:cNvSpPr>
              <a:spLocks/>
            </p:cNvSpPr>
            <p:nvPr/>
          </p:nvSpPr>
          <p:spPr bwMode="auto">
            <a:xfrm>
              <a:off x="3893462" y="5106632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6" name="Freeform 246"/>
            <p:cNvSpPr>
              <a:spLocks/>
            </p:cNvSpPr>
            <p:nvPr/>
          </p:nvSpPr>
          <p:spPr bwMode="auto">
            <a:xfrm>
              <a:off x="3893462" y="5106632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7" name="Freeform 245"/>
            <p:cNvSpPr>
              <a:spLocks/>
            </p:cNvSpPr>
            <p:nvPr/>
          </p:nvSpPr>
          <p:spPr bwMode="auto">
            <a:xfrm>
              <a:off x="4030072" y="4965053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8" name="Freeform 244"/>
            <p:cNvSpPr>
              <a:spLocks/>
            </p:cNvSpPr>
            <p:nvPr/>
          </p:nvSpPr>
          <p:spPr bwMode="auto">
            <a:xfrm>
              <a:off x="4030072" y="4965053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9" name="Freeform 243"/>
            <p:cNvSpPr>
              <a:spLocks/>
            </p:cNvSpPr>
            <p:nvPr/>
          </p:nvSpPr>
          <p:spPr bwMode="auto">
            <a:xfrm>
              <a:off x="4082233" y="5109115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0" name="Freeform 242"/>
            <p:cNvSpPr>
              <a:spLocks/>
            </p:cNvSpPr>
            <p:nvPr/>
          </p:nvSpPr>
          <p:spPr bwMode="auto">
            <a:xfrm>
              <a:off x="4082233" y="5109115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1" name="Freeform 241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2" name="Freeform 240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3" name="Freeform 239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4" name="Freeform 238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5" name="Freeform 237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6" name="Freeform 236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7" name="Freeform 235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8" name="Freeform 234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9" name="Freeform 233"/>
            <p:cNvSpPr>
              <a:spLocks/>
            </p:cNvSpPr>
            <p:nvPr/>
          </p:nvSpPr>
          <p:spPr bwMode="auto">
            <a:xfrm>
              <a:off x="4601352" y="4756411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0" name="Freeform 232"/>
            <p:cNvSpPr>
              <a:spLocks/>
            </p:cNvSpPr>
            <p:nvPr/>
          </p:nvSpPr>
          <p:spPr bwMode="auto">
            <a:xfrm>
              <a:off x="4601352" y="4756411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1" name="Freeform 231"/>
            <p:cNvSpPr>
              <a:spLocks/>
            </p:cNvSpPr>
            <p:nvPr/>
          </p:nvSpPr>
          <p:spPr bwMode="auto">
            <a:xfrm>
              <a:off x="5331597" y="4897990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2" name="Freeform 230"/>
            <p:cNvSpPr>
              <a:spLocks/>
            </p:cNvSpPr>
            <p:nvPr/>
          </p:nvSpPr>
          <p:spPr bwMode="auto">
            <a:xfrm>
              <a:off x="5331597" y="4897990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3" name="Freeform 229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4" name="Freeform 228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5" name="Freeform 227"/>
            <p:cNvSpPr>
              <a:spLocks/>
            </p:cNvSpPr>
            <p:nvPr/>
          </p:nvSpPr>
          <p:spPr bwMode="auto">
            <a:xfrm>
              <a:off x="5224793" y="4965053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6" name="Freeform 226"/>
            <p:cNvSpPr>
              <a:spLocks/>
            </p:cNvSpPr>
            <p:nvPr/>
          </p:nvSpPr>
          <p:spPr bwMode="auto">
            <a:xfrm>
              <a:off x="5224793" y="4965053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7" name="Freeform 225"/>
            <p:cNvSpPr>
              <a:spLocks/>
            </p:cNvSpPr>
            <p:nvPr/>
          </p:nvSpPr>
          <p:spPr bwMode="auto">
            <a:xfrm>
              <a:off x="5460756" y="5051988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8" name="Freeform 224"/>
            <p:cNvSpPr>
              <a:spLocks/>
            </p:cNvSpPr>
            <p:nvPr/>
          </p:nvSpPr>
          <p:spPr bwMode="auto">
            <a:xfrm>
              <a:off x="5460756" y="5051988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9" name="Freeform 223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0" name="Freeform 222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1" name="Freeform 221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2" name="Freeform 220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3" name="Freeform 219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4" name="Freeform 218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5" name="Freeform 217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6" name="Freeform 216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7" name="Freeform 215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8" name="Freeform 214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9" name="Freeform 213"/>
            <p:cNvSpPr>
              <a:spLocks/>
            </p:cNvSpPr>
            <p:nvPr/>
          </p:nvSpPr>
          <p:spPr bwMode="auto">
            <a:xfrm>
              <a:off x="5190020" y="5777266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0" name="Freeform 212"/>
            <p:cNvSpPr>
              <a:spLocks/>
            </p:cNvSpPr>
            <p:nvPr/>
          </p:nvSpPr>
          <p:spPr bwMode="auto">
            <a:xfrm>
              <a:off x="5190020" y="5777266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1" name="Freeform 211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2" name="Freeform 210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3" name="Freeform 209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4" name="Freeform 208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5" name="Freeform 207"/>
            <p:cNvSpPr>
              <a:spLocks/>
            </p:cNvSpPr>
            <p:nvPr/>
          </p:nvSpPr>
          <p:spPr bwMode="auto">
            <a:xfrm>
              <a:off x="4477161" y="5387304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6" name="Freeform 206"/>
            <p:cNvSpPr>
              <a:spLocks/>
            </p:cNvSpPr>
            <p:nvPr/>
          </p:nvSpPr>
          <p:spPr bwMode="auto">
            <a:xfrm>
              <a:off x="4477161" y="5387304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7" name="Freeform 205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8" name="Freeform 204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9" name="Freeform 203"/>
            <p:cNvSpPr>
              <a:spLocks/>
            </p:cNvSpPr>
            <p:nvPr/>
          </p:nvSpPr>
          <p:spPr bwMode="auto">
            <a:xfrm>
              <a:off x="4504483" y="5330177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0" name="Freeform 202"/>
            <p:cNvSpPr>
              <a:spLocks/>
            </p:cNvSpPr>
            <p:nvPr/>
          </p:nvSpPr>
          <p:spPr bwMode="auto">
            <a:xfrm>
              <a:off x="4504483" y="5330177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1" name="Freeform 201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2" name="Freeform 200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3" name="Freeform 199"/>
            <p:cNvSpPr>
              <a:spLocks/>
            </p:cNvSpPr>
            <p:nvPr/>
          </p:nvSpPr>
          <p:spPr bwMode="auto">
            <a:xfrm>
              <a:off x="4539257" y="5653074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4" name="Freeform 198"/>
            <p:cNvSpPr>
              <a:spLocks/>
            </p:cNvSpPr>
            <p:nvPr/>
          </p:nvSpPr>
          <p:spPr bwMode="auto">
            <a:xfrm>
              <a:off x="4539257" y="5653074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5" name="Freeform 197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6" name="Freeform 196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7" name="Freeform 195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8" name="Freeform 194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9" name="Freeform 193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0" name="Freeform 192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1" name="Freeform 191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2" name="Freeform 190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3" name="Freeform 189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4" name="Freeform 188"/>
            <p:cNvSpPr>
              <a:spLocks/>
            </p:cNvSpPr>
            <p:nvPr/>
          </p:nvSpPr>
          <p:spPr bwMode="auto">
            <a:xfrm>
              <a:off x="5167664" y="6346062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5" name="Freeform 187"/>
            <p:cNvSpPr>
              <a:spLocks/>
            </p:cNvSpPr>
            <p:nvPr/>
          </p:nvSpPr>
          <p:spPr bwMode="auto">
            <a:xfrm>
              <a:off x="4556643" y="6000810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6" name="Freeform 186"/>
            <p:cNvSpPr>
              <a:spLocks/>
            </p:cNvSpPr>
            <p:nvPr/>
          </p:nvSpPr>
          <p:spPr bwMode="auto">
            <a:xfrm>
              <a:off x="4556643" y="6000810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7" name="Freeform 185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8" name="Freeform 184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9" name="Line 183"/>
            <p:cNvSpPr>
              <a:spLocks noChangeShapeType="1"/>
            </p:cNvSpPr>
            <p:nvPr/>
          </p:nvSpPr>
          <p:spPr bwMode="auto">
            <a:xfrm flipH="1">
              <a:off x="6109035" y="4311807"/>
              <a:ext cx="17386" cy="124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0" name="Freeform 148"/>
            <p:cNvSpPr>
              <a:spLocks/>
            </p:cNvSpPr>
            <p:nvPr/>
          </p:nvSpPr>
          <p:spPr bwMode="auto">
            <a:xfrm>
              <a:off x="4104587" y="4108133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1" name="Freeform 147"/>
            <p:cNvSpPr>
              <a:spLocks/>
            </p:cNvSpPr>
            <p:nvPr/>
          </p:nvSpPr>
          <p:spPr bwMode="auto">
            <a:xfrm>
              <a:off x="4104587" y="4108133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2" name="Freeform 146"/>
            <p:cNvSpPr>
              <a:spLocks/>
            </p:cNvSpPr>
            <p:nvPr/>
          </p:nvSpPr>
          <p:spPr bwMode="auto">
            <a:xfrm>
              <a:off x="4822413" y="4217421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3" name="Freeform 145"/>
            <p:cNvSpPr>
              <a:spLocks/>
            </p:cNvSpPr>
            <p:nvPr/>
          </p:nvSpPr>
          <p:spPr bwMode="auto">
            <a:xfrm>
              <a:off x="4822413" y="4217421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4" name="Line 144"/>
            <p:cNvSpPr>
              <a:spLocks noChangeShapeType="1"/>
            </p:cNvSpPr>
            <p:nvPr/>
          </p:nvSpPr>
          <p:spPr bwMode="auto">
            <a:xfrm flipV="1">
              <a:off x="2698741" y="2426580"/>
              <a:ext cx="4968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5" name="Freeform 143"/>
            <p:cNvSpPr>
              <a:spLocks/>
            </p:cNvSpPr>
            <p:nvPr/>
          </p:nvSpPr>
          <p:spPr bwMode="auto">
            <a:xfrm>
              <a:off x="2703709" y="2404226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6" name="Line 142"/>
            <p:cNvSpPr>
              <a:spLocks noChangeShapeType="1"/>
            </p:cNvSpPr>
            <p:nvPr/>
          </p:nvSpPr>
          <p:spPr bwMode="auto">
            <a:xfrm flipV="1">
              <a:off x="2708676" y="2381871"/>
              <a:ext cx="0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7" name="Line 141"/>
            <p:cNvSpPr>
              <a:spLocks noChangeShapeType="1"/>
            </p:cNvSpPr>
            <p:nvPr/>
          </p:nvSpPr>
          <p:spPr bwMode="auto">
            <a:xfrm flipV="1">
              <a:off x="2711161" y="2357033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8" name="Line 140"/>
            <p:cNvSpPr>
              <a:spLocks noChangeShapeType="1"/>
            </p:cNvSpPr>
            <p:nvPr/>
          </p:nvSpPr>
          <p:spPr bwMode="auto">
            <a:xfrm flipV="1">
              <a:off x="2713644" y="2334679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9" name="Line 139"/>
            <p:cNvSpPr>
              <a:spLocks noChangeShapeType="1"/>
            </p:cNvSpPr>
            <p:nvPr/>
          </p:nvSpPr>
          <p:spPr bwMode="auto">
            <a:xfrm flipV="1">
              <a:off x="2721096" y="2312324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0" name="Line 138"/>
            <p:cNvSpPr>
              <a:spLocks noChangeShapeType="1"/>
            </p:cNvSpPr>
            <p:nvPr/>
          </p:nvSpPr>
          <p:spPr bwMode="auto">
            <a:xfrm flipV="1">
              <a:off x="2723579" y="2289970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1" name="Line 137"/>
            <p:cNvSpPr>
              <a:spLocks noChangeShapeType="1"/>
            </p:cNvSpPr>
            <p:nvPr/>
          </p:nvSpPr>
          <p:spPr bwMode="auto">
            <a:xfrm flipV="1">
              <a:off x="2731032" y="2267615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2" name="Freeform 136"/>
            <p:cNvSpPr>
              <a:spLocks/>
            </p:cNvSpPr>
            <p:nvPr/>
          </p:nvSpPr>
          <p:spPr bwMode="auto">
            <a:xfrm>
              <a:off x="2733515" y="2245261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3" name="Line 135"/>
            <p:cNvSpPr>
              <a:spLocks noChangeShapeType="1"/>
            </p:cNvSpPr>
            <p:nvPr/>
          </p:nvSpPr>
          <p:spPr bwMode="auto">
            <a:xfrm flipV="1">
              <a:off x="2740967" y="2222906"/>
              <a:ext cx="2483" cy="17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624" name="Group 9"/>
            <p:cNvGrpSpPr>
              <a:grpSpLocks/>
            </p:cNvGrpSpPr>
            <p:nvPr/>
          </p:nvGrpSpPr>
          <p:grpSpPr bwMode="auto">
            <a:xfrm>
              <a:off x="4246190" y="3596464"/>
              <a:ext cx="193739" cy="280672"/>
              <a:chOff x="4770" y="4410"/>
              <a:chExt cx="195" cy="282"/>
            </a:xfrm>
            <a:noFill/>
          </p:grpSpPr>
          <p:sp>
            <p:nvSpPr>
              <p:cNvPr id="3625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6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grpSp>
        <p:nvGrpSpPr>
          <p:cNvPr id="3640" name="Groupe 3639"/>
          <p:cNvGrpSpPr/>
          <p:nvPr/>
        </p:nvGrpSpPr>
        <p:grpSpPr>
          <a:xfrm>
            <a:off x="144000" y="864000"/>
            <a:ext cx="8862292" cy="5760000"/>
            <a:chOff x="140400" y="856800"/>
            <a:chExt cx="8862292" cy="5760000"/>
          </a:xfrm>
        </p:grpSpPr>
        <p:sp>
          <p:nvSpPr>
            <p:cNvPr id="3641" name="Freeform 714"/>
            <p:cNvSpPr>
              <a:spLocks/>
            </p:cNvSpPr>
            <p:nvPr/>
          </p:nvSpPr>
          <p:spPr bwMode="auto">
            <a:xfrm>
              <a:off x="4854702" y="1780784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2" name="Freeform 713"/>
            <p:cNvSpPr>
              <a:spLocks/>
            </p:cNvSpPr>
            <p:nvPr/>
          </p:nvSpPr>
          <p:spPr bwMode="auto">
            <a:xfrm>
              <a:off x="4854702" y="1780784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3" name="Freeform 712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4" name="Freeform 711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5" name="Freeform 710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6" name="Freeform 709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7" name="Freeform 708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8" name="Freeform 707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9" name="Freeform 706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0" name="Freeform 705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1" name="Freeform 704"/>
            <p:cNvSpPr>
              <a:spLocks/>
            </p:cNvSpPr>
            <p:nvPr/>
          </p:nvSpPr>
          <p:spPr bwMode="auto">
            <a:xfrm>
              <a:off x="5411079" y="3243760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2" name="Freeform 703"/>
            <p:cNvSpPr>
              <a:spLocks/>
            </p:cNvSpPr>
            <p:nvPr/>
          </p:nvSpPr>
          <p:spPr bwMode="auto">
            <a:xfrm>
              <a:off x="5411079" y="3243760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3" name="Freeform 702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4" name="Freeform 701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5" name="Freeform 700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6" name="Freeform 699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7" name="Freeform 698"/>
            <p:cNvSpPr>
              <a:spLocks/>
            </p:cNvSpPr>
            <p:nvPr/>
          </p:nvSpPr>
          <p:spPr bwMode="auto">
            <a:xfrm>
              <a:off x="4457290" y="3862233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8" name="Freeform 697"/>
            <p:cNvSpPr>
              <a:spLocks/>
            </p:cNvSpPr>
            <p:nvPr/>
          </p:nvSpPr>
          <p:spPr bwMode="auto">
            <a:xfrm>
              <a:off x="4457290" y="3862233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9" name="Freeform 696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0" name="Freeform 695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1" name="Freeform 694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2" name="Freeform 693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3" name="Freeform 692"/>
            <p:cNvSpPr>
              <a:spLocks/>
            </p:cNvSpPr>
            <p:nvPr/>
          </p:nvSpPr>
          <p:spPr bwMode="auto">
            <a:xfrm>
              <a:off x="4397678" y="2267615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4" name="Freeform 691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5" name="Freeform 690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6" name="Freeform 689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7" name="Freeform 688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8" name="Freeform 687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9" name="Freeform 686"/>
            <p:cNvSpPr>
              <a:spLocks/>
            </p:cNvSpPr>
            <p:nvPr/>
          </p:nvSpPr>
          <p:spPr bwMode="auto">
            <a:xfrm>
              <a:off x="4268519" y="2468806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0" name="Freeform 685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1" name="Freeform 684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2" name="Freeform 683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3" name="Freeform 682"/>
            <p:cNvSpPr>
              <a:spLocks/>
            </p:cNvSpPr>
            <p:nvPr/>
          </p:nvSpPr>
          <p:spPr bwMode="auto">
            <a:xfrm>
              <a:off x="3905881" y="2570642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4" name="Freeform 681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5" name="Freeform 680"/>
            <p:cNvSpPr>
              <a:spLocks/>
            </p:cNvSpPr>
            <p:nvPr/>
          </p:nvSpPr>
          <p:spPr bwMode="auto">
            <a:xfrm>
              <a:off x="4290874" y="2573127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6" name="Freeform 67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7" name="Freeform 67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8" name="Freeform 677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9" name="Freeform 676"/>
            <p:cNvSpPr>
              <a:spLocks/>
            </p:cNvSpPr>
            <p:nvPr/>
          </p:nvSpPr>
          <p:spPr bwMode="auto">
            <a:xfrm>
              <a:off x="3369374" y="2997861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0" name="Freeform 675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1" name="Freeform 6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2" name="Freeform 673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3" name="Freeform 672"/>
            <p:cNvSpPr>
              <a:spLocks/>
            </p:cNvSpPr>
            <p:nvPr/>
          </p:nvSpPr>
          <p:spPr bwMode="auto">
            <a:xfrm>
              <a:off x="2485132" y="2369453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4" name="Freeform 671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5" name="Freeform 670"/>
            <p:cNvSpPr>
              <a:spLocks/>
            </p:cNvSpPr>
            <p:nvPr/>
          </p:nvSpPr>
          <p:spPr bwMode="auto">
            <a:xfrm>
              <a:off x="2465261" y="2451418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6" name="Freeform 669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7" name="Freeform 668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8" name="Freeform 667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9" name="Freeform 666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0" name="Freeform 665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1" name="Freeform 664"/>
            <p:cNvSpPr>
              <a:spLocks/>
            </p:cNvSpPr>
            <p:nvPr/>
          </p:nvSpPr>
          <p:spPr bwMode="auto">
            <a:xfrm>
              <a:off x="2405650" y="2779284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2" name="Freeform 663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3" name="Freeform 662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4" name="Freeform 661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5" name="Freeform 660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6" name="Freeform 659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7" name="Freeform 658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8" name="Freeform 657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9" name="Freeform 656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0" name="Freeform 655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1" name="Freeform 654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2" name="Freeform 653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3" name="Freeform 652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4" name="Freeform 651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5" name="Freeform 650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6" name="Freeform 649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7" name="Freeform 648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8" name="Freeform 647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9" name="Freeform 646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0" name="Freeform 64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1" name="Freeform 644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2" name="Freeform 64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3" name="Freeform 642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4" name="Freeform 64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5" name="Freeform 640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6" name="Freeform 63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7" name="Freeform 638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8" name="Freeform 63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9" name="Freeform 636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0" name="Freeform 63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1" name="Freeform 634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2" name="Freeform 633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3" name="Freeform 632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4" name="Freeform 63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5" name="Freeform 630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6" name="Freeform 62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7" name="Freeform 628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8" name="Freeform 627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9" name="Freeform 626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0" name="Freeform 62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1" name="Freeform 624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2" name="Freeform 62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3" name="Freeform 622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4" name="Freeform 62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5" name="Freeform 620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6" name="Freeform 619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7" name="Freeform 618"/>
            <p:cNvSpPr>
              <a:spLocks/>
            </p:cNvSpPr>
            <p:nvPr/>
          </p:nvSpPr>
          <p:spPr bwMode="auto">
            <a:xfrm>
              <a:off x="7437881" y="2779284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8" name="Freeform 617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9" name="Freeform 616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0" name="Freeform 615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1" name="Freeform 614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2" name="Freeform 613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3" name="Freeform 612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4" name="Freeform 611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5" name="Freeform 61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6" name="Freeform 609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7" name="Freeform 608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8" name="Freeform 607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9" name="Freeform 606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0" name="Freeform 605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1" name="Freeform 604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2" name="Freeform 603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3" name="Freeform 602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4" name="Freeform 601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5" name="Freeform 60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6" name="Freeform 599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7" name="Freeform 598"/>
            <p:cNvSpPr>
              <a:spLocks/>
            </p:cNvSpPr>
            <p:nvPr/>
          </p:nvSpPr>
          <p:spPr bwMode="auto">
            <a:xfrm>
              <a:off x="7644040" y="1656593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8" name="Freeform 597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9" name="Freeform 596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0" name="Freeform 595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1" name="Freeform 594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2" name="Freeform 593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3" name="Freeform 592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4" name="Freeform 591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5" name="Freeform 590"/>
            <p:cNvSpPr>
              <a:spLocks/>
            </p:cNvSpPr>
            <p:nvPr/>
          </p:nvSpPr>
          <p:spPr bwMode="auto">
            <a:xfrm>
              <a:off x="7837778" y="1321277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6" name="Freeform 589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7" name="Freeform 731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8" name="Freeform 730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9" name="Freeform 588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0" name="Freeform 587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1" name="Freeform 586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2" name="Freeform 585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3" name="Freeform 8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4" name="Freeform 7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5" name="Freeform 6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6" name="Freeform 5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7" name="Freeform 584"/>
            <p:cNvSpPr>
              <a:spLocks/>
            </p:cNvSpPr>
            <p:nvPr/>
          </p:nvSpPr>
          <p:spPr bwMode="auto">
            <a:xfrm>
              <a:off x="5483111" y="3755429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8" name="Freeform 583"/>
            <p:cNvSpPr>
              <a:spLocks/>
            </p:cNvSpPr>
            <p:nvPr/>
          </p:nvSpPr>
          <p:spPr bwMode="auto">
            <a:xfrm>
              <a:off x="5483111" y="3755429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9" name="Freeform 582"/>
            <p:cNvSpPr>
              <a:spLocks/>
            </p:cNvSpPr>
            <p:nvPr/>
          </p:nvSpPr>
          <p:spPr bwMode="auto">
            <a:xfrm>
              <a:off x="3304795" y="2282518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0" name="Freeform 581"/>
            <p:cNvSpPr>
              <a:spLocks/>
            </p:cNvSpPr>
            <p:nvPr/>
          </p:nvSpPr>
          <p:spPr bwMode="auto">
            <a:xfrm>
              <a:off x="3304795" y="2282518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1" name="Freeform 580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2" name="Freeform 579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3" name="Freeform 578"/>
            <p:cNvSpPr>
              <a:spLocks/>
            </p:cNvSpPr>
            <p:nvPr/>
          </p:nvSpPr>
          <p:spPr bwMode="auto">
            <a:xfrm>
              <a:off x="4710640" y="4120551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4" name="Freeform 577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5" name="Freeform 576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6" name="Freeform 575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7" name="Freeform 5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8" name="Freeform 573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9" name="Freeform 572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0" name="Freeform 571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1" name="Freeform 570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2" name="Freeform 569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3" name="Freeform 568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4" name="Freeform 567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5" name="Freeform 566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6" name="Freeform 565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7" name="Freeform 564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8" name="Freeform 563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9" name="Freeform 562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0" name="Freeform 561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1" name="Freeform 560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2" name="Freeform 559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3" name="Freeform 558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4" name="Freeform 557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5" name="Freeform 556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6" name="Freeform 55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7" name="Freeform 554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8" name="Freeform 55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9" name="Freeform 552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0" name="Freeform 55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1" name="Freeform 550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2" name="Freeform 54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3" name="Freeform 548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4" name="Freeform 54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5" name="Freeform 546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6" name="Freeform 54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7" name="Freeform 544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8" name="Freeform 543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9" name="Freeform 542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0" name="Freeform 54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1" name="Freeform 540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2" name="Freeform 53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3" name="Freeform 538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4" name="Freeform 537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5" name="Freeform 536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6" name="Freeform 53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7" name="Freeform 534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8" name="Freeform 53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9" name="Freeform 532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0" name="Freeform 53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1" name="Freeform 530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2" name="Freeform 529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3" name="Freeform 528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4" name="Freeform 527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5" name="Freeform 526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6" name="Freeform 525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7" name="Freeform 729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8" name="Freeform 728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9" name="Freeform 524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0" name="Freeform 523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1" name="Freeform 522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2" name="Freeform 521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3" name="Freeform 4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4" name="Freeform 3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5" name="Freeform 2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6" name="Freeform 1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7" name="Freeform 520"/>
            <p:cNvSpPr>
              <a:spLocks/>
            </p:cNvSpPr>
            <p:nvPr/>
          </p:nvSpPr>
          <p:spPr bwMode="auto">
            <a:xfrm>
              <a:off x="4497031" y="3800138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8" name="Freeform 519"/>
            <p:cNvSpPr>
              <a:spLocks/>
            </p:cNvSpPr>
            <p:nvPr/>
          </p:nvSpPr>
          <p:spPr bwMode="auto">
            <a:xfrm>
              <a:off x="4497031" y="3800138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9" name="Freeform 518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0" name="Freeform 517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1" name="Line 516"/>
            <p:cNvSpPr>
              <a:spLocks noChangeShapeType="1"/>
            </p:cNvSpPr>
            <p:nvPr/>
          </p:nvSpPr>
          <p:spPr bwMode="auto">
            <a:xfrm>
              <a:off x="4504483" y="3854782"/>
              <a:ext cx="0" cy="74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2" name="Freeform 515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3" name="Freeform 514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4" name="Freeform 513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5" name="Freeform 512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6" name="Freeform 511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7" name="Freeform 510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8" name="Freeform 509"/>
            <p:cNvSpPr>
              <a:spLocks/>
            </p:cNvSpPr>
            <p:nvPr/>
          </p:nvSpPr>
          <p:spPr bwMode="auto">
            <a:xfrm>
              <a:off x="4591417" y="4001327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9" name="Freeform 508"/>
            <p:cNvSpPr>
              <a:spLocks/>
            </p:cNvSpPr>
            <p:nvPr/>
          </p:nvSpPr>
          <p:spPr bwMode="auto">
            <a:xfrm>
              <a:off x="4591417" y="4001327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0" name="Freeform 507"/>
            <p:cNvSpPr>
              <a:spLocks/>
            </p:cNvSpPr>
            <p:nvPr/>
          </p:nvSpPr>
          <p:spPr bwMode="auto">
            <a:xfrm>
              <a:off x="4678351" y="3946683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1" name="Freeform 505"/>
            <p:cNvSpPr>
              <a:spLocks/>
            </p:cNvSpPr>
            <p:nvPr/>
          </p:nvSpPr>
          <p:spPr bwMode="auto">
            <a:xfrm>
              <a:off x="4730511" y="3790203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2" name="Freeform 504"/>
            <p:cNvSpPr>
              <a:spLocks/>
            </p:cNvSpPr>
            <p:nvPr/>
          </p:nvSpPr>
          <p:spPr bwMode="auto">
            <a:xfrm>
              <a:off x="4730511" y="3790203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3" name="Freeform 503"/>
            <p:cNvSpPr>
              <a:spLocks/>
            </p:cNvSpPr>
            <p:nvPr/>
          </p:nvSpPr>
          <p:spPr bwMode="auto">
            <a:xfrm>
              <a:off x="4767769" y="3976489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4" name="Freeform 501"/>
            <p:cNvSpPr>
              <a:spLocks/>
            </p:cNvSpPr>
            <p:nvPr/>
          </p:nvSpPr>
          <p:spPr bwMode="auto">
            <a:xfrm>
              <a:off x="4767769" y="401623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5" name="Freeform 500"/>
            <p:cNvSpPr>
              <a:spLocks/>
            </p:cNvSpPr>
            <p:nvPr/>
          </p:nvSpPr>
          <p:spPr bwMode="auto">
            <a:xfrm>
              <a:off x="4755349" y="4021198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6" name="Freeform 498"/>
            <p:cNvSpPr>
              <a:spLocks/>
            </p:cNvSpPr>
            <p:nvPr/>
          </p:nvSpPr>
          <p:spPr bwMode="auto">
            <a:xfrm>
              <a:off x="4698222" y="4075842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7" name="Freeform 497"/>
            <p:cNvSpPr>
              <a:spLocks/>
            </p:cNvSpPr>
            <p:nvPr/>
          </p:nvSpPr>
          <p:spPr bwMode="auto">
            <a:xfrm>
              <a:off x="4698222" y="4075842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8" name="Freeform 496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9" name="Freeform 495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0" name="Freeform 494"/>
            <p:cNvSpPr>
              <a:spLocks/>
            </p:cNvSpPr>
            <p:nvPr/>
          </p:nvSpPr>
          <p:spPr bwMode="auto">
            <a:xfrm>
              <a:off x="4797575" y="4207486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1" name="Freeform 493"/>
            <p:cNvSpPr>
              <a:spLocks/>
            </p:cNvSpPr>
            <p:nvPr/>
          </p:nvSpPr>
          <p:spPr bwMode="auto">
            <a:xfrm>
              <a:off x="4797575" y="4207486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2" name="Freeform 492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3" name="Freeform 491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4" name="Freeform 490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5" name="Freeform 489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6" name="Freeform 488"/>
            <p:cNvSpPr>
              <a:spLocks/>
            </p:cNvSpPr>
            <p:nvPr/>
          </p:nvSpPr>
          <p:spPr bwMode="auto">
            <a:xfrm>
              <a:off x="4971443" y="4190098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7" name="Freeform 487"/>
            <p:cNvSpPr>
              <a:spLocks/>
            </p:cNvSpPr>
            <p:nvPr/>
          </p:nvSpPr>
          <p:spPr bwMode="auto">
            <a:xfrm>
              <a:off x="4971443" y="4190098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8" name="Freeform 486"/>
            <p:cNvSpPr>
              <a:spLocks/>
            </p:cNvSpPr>
            <p:nvPr/>
          </p:nvSpPr>
          <p:spPr bwMode="auto">
            <a:xfrm>
              <a:off x="4901896" y="4142906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9" name="Freeform 485"/>
            <p:cNvSpPr>
              <a:spLocks/>
            </p:cNvSpPr>
            <p:nvPr/>
          </p:nvSpPr>
          <p:spPr bwMode="auto">
            <a:xfrm>
              <a:off x="4901896" y="4142906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0" name="Freeform 484"/>
            <p:cNvSpPr>
              <a:spLocks/>
            </p:cNvSpPr>
            <p:nvPr/>
          </p:nvSpPr>
          <p:spPr bwMode="auto">
            <a:xfrm>
              <a:off x="4899411" y="4222389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1" name="Freeform 483"/>
            <p:cNvSpPr>
              <a:spLocks/>
            </p:cNvSpPr>
            <p:nvPr/>
          </p:nvSpPr>
          <p:spPr bwMode="auto">
            <a:xfrm>
              <a:off x="4849735" y="4036101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2" name="Freeform 482"/>
            <p:cNvSpPr>
              <a:spLocks/>
            </p:cNvSpPr>
            <p:nvPr/>
          </p:nvSpPr>
          <p:spPr bwMode="auto">
            <a:xfrm>
              <a:off x="4849735" y="4036101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3" name="Freeform 481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4" name="Freeform 480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5" name="Freeform 479"/>
            <p:cNvSpPr>
              <a:spLocks/>
            </p:cNvSpPr>
            <p:nvPr/>
          </p:nvSpPr>
          <p:spPr bwMode="auto">
            <a:xfrm>
              <a:off x="4859670" y="3638688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6" name="Freeform 478"/>
            <p:cNvSpPr>
              <a:spLocks/>
            </p:cNvSpPr>
            <p:nvPr/>
          </p:nvSpPr>
          <p:spPr bwMode="auto">
            <a:xfrm>
              <a:off x="4859670" y="3638688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7" name="Freeform 477"/>
            <p:cNvSpPr>
              <a:spLocks/>
            </p:cNvSpPr>
            <p:nvPr/>
          </p:nvSpPr>
          <p:spPr bwMode="auto">
            <a:xfrm>
              <a:off x="4849735" y="3683397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8" name="Freeform 476"/>
            <p:cNvSpPr>
              <a:spLocks/>
            </p:cNvSpPr>
            <p:nvPr/>
          </p:nvSpPr>
          <p:spPr bwMode="auto">
            <a:xfrm>
              <a:off x="4849735" y="3683397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9" name="Freeform 475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0" name="Freeform 474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1" name="Freeform 473"/>
            <p:cNvSpPr>
              <a:spLocks/>
            </p:cNvSpPr>
            <p:nvPr/>
          </p:nvSpPr>
          <p:spPr bwMode="auto">
            <a:xfrm>
              <a:off x="4884508" y="3762880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2" name="Freeform 472"/>
            <p:cNvSpPr>
              <a:spLocks/>
            </p:cNvSpPr>
            <p:nvPr/>
          </p:nvSpPr>
          <p:spPr bwMode="auto">
            <a:xfrm>
              <a:off x="4884508" y="3762880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3" name="Freeform 471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4" name="Freeform 470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5" name="Freeform 469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6" name="Freeform 468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7" name="Freeform 467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8" name="Freeform 466"/>
            <p:cNvSpPr>
              <a:spLocks/>
            </p:cNvSpPr>
            <p:nvPr/>
          </p:nvSpPr>
          <p:spPr bwMode="auto">
            <a:xfrm>
              <a:off x="4593901" y="3285985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9" name="Freeform 465"/>
            <p:cNvSpPr>
              <a:spLocks/>
            </p:cNvSpPr>
            <p:nvPr/>
          </p:nvSpPr>
          <p:spPr bwMode="auto">
            <a:xfrm>
              <a:off x="4593901" y="3285985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0" name="Freeform 464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1" name="Freeform 463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2" name="Freeform 462"/>
            <p:cNvSpPr>
              <a:spLocks/>
            </p:cNvSpPr>
            <p:nvPr/>
          </p:nvSpPr>
          <p:spPr bwMode="auto">
            <a:xfrm>
              <a:off x="4824896" y="3454885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3" name="Freeform 461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4" name="Freeform 460"/>
            <p:cNvSpPr>
              <a:spLocks/>
            </p:cNvSpPr>
            <p:nvPr/>
          </p:nvSpPr>
          <p:spPr bwMode="auto">
            <a:xfrm>
              <a:off x="4246166" y="3695817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5" name="Freeform 459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6" name="Freeform 458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7" name="Freeform 457"/>
            <p:cNvSpPr>
              <a:spLocks/>
            </p:cNvSpPr>
            <p:nvPr/>
          </p:nvSpPr>
          <p:spPr bwMode="auto">
            <a:xfrm>
              <a:off x="5252114" y="4026166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8" name="Freeform 456"/>
            <p:cNvSpPr>
              <a:spLocks/>
            </p:cNvSpPr>
            <p:nvPr/>
          </p:nvSpPr>
          <p:spPr bwMode="auto">
            <a:xfrm>
              <a:off x="5252114" y="4026166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9" name="Freeform 455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0" name="Freeform 454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1" name="Freeform 453"/>
            <p:cNvSpPr>
              <a:spLocks/>
            </p:cNvSpPr>
            <p:nvPr/>
          </p:nvSpPr>
          <p:spPr bwMode="auto">
            <a:xfrm>
              <a:off x="5475659" y="4006295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2" name="Freeform 452"/>
            <p:cNvSpPr>
              <a:spLocks/>
            </p:cNvSpPr>
            <p:nvPr/>
          </p:nvSpPr>
          <p:spPr bwMode="auto">
            <a:xfrm>
              <a:off x="5475659" y="4006295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3" name="Freeform 451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4" name="Freeform 450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5" name="Freeform 449"/>
            <p:cNvSpPr>
              <a:spLocks/>
            </p:cNvSpPr>
            <p:nvPr/>
          </p:nvSpPr>
          <p:spPr bwMode="auto">
            <a:xfrm>
              <a:off x="5679333" y="3733074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6" name="Freeform 448"/>
            <p:cNvSpPr>
              <a:spLocks/>
            </p:cNvSpPr>
            <p:nvPr/>
          </p:nvSpPr>
          <p:spPr bwMode="auto">
            <a:xfrm>
              <a:off x="5679332" y="3733074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7" name="Freeform 447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8" name="Freeform 446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9" name="Freeform 445"/>
            <p:cNvSpPr>
              <a:spLocks/>
            </p:cNvSpPr>
            <p:nvPr/>
          </p:nvSpPr>
          <p:spPr bwMode="auto">
            <a:xfrm>
              <a:off x="5825879" y="3765364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0" name="Freeform 444"/>
            <p:cNvSpPr>
              <a:spLocks/>
            </p:cNvSpPr>
            <p:nvPr/>
          </p:nvSpPr>
          <p:spPr bwMode="auto">
            <a:xfrm>
              <a:off x="5825879" y="3765364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1" name="Freeform 443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2" name="Freeform 442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3" name="Freeform 441"/>
            <p:cNvSpPr>
              <a:spLocks/>
            </p:cNvSpPr>
            <p:nvPr/>
          </p:nvSpPr>
          <p:spPr bwMode="auto">
            <a:xfrm>
              <a:off x="5368855" y="4051004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4" name="Freeform 440"/>
            <p:cNvSpPr>
              <a:spLocks/>
            </p:cNvSpPr>
            <p:nvPr/>
          </p:nvSpPr>
          <p:spPr bwMode="auto">
            <a:xfrm>
              <a:off x="5368855" y="4051004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5" name="Freeform 439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6" name="Freeform 438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7" name="Freeform 437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8" name="Freeform 436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9" name="Freeform 435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0" name="Freeform 434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1" name="Freeform 433"/>
            <p:cNvSpPr>
              <a:spLocks/>
            </p:cNvSpPr>
            <p:nvPr/>
          </p:nvSpPr>
          <p:spPr bwMode="auto">
            <a:xfrm>
              <a:off x="5232244" y="4552737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2" name="Freeform 432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3" name="Freeform 431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4" name="Freeform 430"/>
            <p:cNvSpPr>
              <a:spLocks/>
            </p:cNvSpPr>
            <p:nvPr/>
          </p:nvSpPr>
          <p:spPr bwMode="auto">
            <a:xfrm>
              <a:off x="5331597" y="4262130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5" name="Freeform 429"/>
            <p:cNvSpPr>
              <a:spLocks/>
            </p:cNvSpPr>
            <p:nvPr/>
          </p:nvSpPr>
          <p:spPr bwMode="auto">
            <a:xfrm>
              <a:off x="5331597" y="4262130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6" name="Freeform 428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7" name="Freeform 427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8" name="Freeform 426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9" name="Freeform 425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0" name="Freeform 424"/>
            <p:cNvSpPr>
              <a:spLocks/>
            </p:cNvSpPr>
            <p:nvPr/>
          </p:nvSpPr>
          <p:spPr bwMode="auto">
            <a:xfrm>
              <a:off x="5714106" y="4413643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1" name="Freeform 423"/>
            <p:cNvSpPr>
              <a:spLocks/>
            </p:cNvSpPr>
            <p:nvPr/>
          </p:nvSpPr>
          <p:spPr bwMode="auto">
            <a:xfrm>
              <a:off x="5714106" y="4413643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2" name="Freeform 422"/>
            <p:cNvSpPr>
              <a:spLocks/>
            </p:cNvSpPr>
            <p:nvPr/>
          </p:nvSpPr>
          <p:spPr bwMode="auto">
            <a:xfrm>
              <a:off x="5768750" y="4453384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3" name="Freeform 421"/>
            <p:cNvSpPr>
              <a:spLocks/>
            </p:cNvSpPr>
            <p:nvPr/>
          </p:nvSpPr>
          <p:spPr bwMode="auto">
            <a:xfrm>
              <a:off x="5768750" y="4453384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4" name="Freeform 420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5" name="Freeform 419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6" name="Freeform 418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7" name="Freeform 417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8" name="Freeform 416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9" name="Freeform 415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0" name="Freeform 414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1" name="Freeform 413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2" name="Freeform 412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3" name="Freeform 411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4" name="Freeform 410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5" name="Freeform 409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6" name="Freeform 408"/>
            <p:cNvSpPr>
              <a:spLocks/>
            </p:cNvSpPr>
            <p:nvPr/>
          </p:nvSpPr>
          <p:spPr bwMode="auto">
            <a:xfrm>
              <a:off x="6508930" y="3569141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7" name="Freeform 407"/>
            <p:cNvSpPr>
              <a:spLocks/>
            </p:cNvSpPr>
            <p:nvPr/>
          </p:nvSpPr>
          <p:spPr bwMode="auto">
            <a:xfrm>
              <a:off x="6508930" y="3569141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8" name="Freeform 406"/>
            <p:cNvSpPr>
              <a:spLocks/>
            </p:cNvSpPr>
            <p:nvPr/>
          </p:nvSpPr>
          <p:spPr bwMode="auto">
            <a:xfrm>
              <a:off x="6553639" y="3320758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9" name="Freeform 405"/>
            <p:cNvSpPr>
              <a:spLocks/>
            </p:cNvSpPr>
            <p:nvPr/>
          </p:nvSpPr>
          <p:spPr bwMode="auto">
            <a:xfrm>
              <a:off x="6553639" y="3320758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0" name="Freeform 404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1" name="Freeform 403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2" name="Freeform 402"/>
            <p:cNvSpPr>
              <a:spLocks/>
            </p:cNvSpPr>
            <p:nvPr/>
          </p:nvSpPr>
          <p:spPr bwMode="auto">
            <a:xfrm>
              <a:off x="7388205" y="3298405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3" name="Freeform 401"/>
            <p:cNvSpPr>
              <a:spLocks/>
            </p:cNvSpPr>
            <p:nvPr/>
          </p:nvSpPr>
          <p:spPr bwMode="auto">
            <a:xfrm>
              <a:off x="7134855" y="3335661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4" name="Freeform 400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5" name="Freeform 399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6" name="Freeform 398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7" name="Freeform 397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8" name="Freeform 396"/>
            <p:cNvSpPr>
              <a:spLocks/>
            </p:cNvSpPr>
            <p:nvPr/>
          </p:nvSpPr>
          <p:spPr bwMode="auto">
            <a:xfrm>
              <a:off x="6799539" y="3057472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9" name="Freeform 395"/>
            <p:cNvSpPr>
              <a:spLocks/>
            </p:cNvSpPr>
            <p:nvPr/>
          </p:nvSpPr>
          <p:spPr bwMode="auto">
            <a:xfrm>
              <a:off x="6799539" y="3057472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0" name="Freeform 394"/>
            <p:cNvSpPr>
              <a:spLocks/>
            </p:cNvSpPr>
            <p:nvPr/>
          </p:nvSpPr>
          <p:spPr bwMode="auto">
            <a:xfrm>
              <a:off x="7472655" y="2918378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1" name="Freeform 393"/>
            <p:cNvSpPr>
              <a:spLocks/>
            </p:cNvSpPr>
            <p:nvPr/>
          </p:nvSpPr>
          <p:spPr bwMode="auto">
            <a:xfrm>
              <a:off x="7472655" y="2918378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2" name="Freeform 392"/>
            <p:cNvSpPr>
              <a:spLocks/>
            </p:cNvSpPr>
            <p:nvPr/>
          </p:nvSpPr>
          <p:spPr bwMode="auto">
            <a:xfrm>
              <a:off x="7398140" y="3266114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3" name="Freeform 391"/>
            <p:cNvSpPr>
              <a:spLocks/>
            </p:cNvSpPr>
            <p:nvPr/>
          </p:nvSpPr>
          <p:spPr bwMode="auto">
            <a:xfrm>
              <a:off x="7398140" y="3266114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4" name="Freeform 390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5" name="Freeform 389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6" name="Freeform 388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7" name="Freeform 387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8" name="Freeform 386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9" name="Freeform 385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0" name="Freeform 384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1" name="Freeform 383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2" name="Freeform 382"/>
            <p:cNvSpPr>
              <a:spLocks/>
            </p:cNvSpPr>
            <p:nvPr/>
          </p:nvSpPr>
          <p:spPr bwMode="auto">
            <a:xfrm>
              <a:off x="4911831" y="3591496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3" name="Freeform 381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4" name="Freeform 380"/>
            <p:cNvSpPr>
              <a:spLocks/>
            </p:cNvSpPr>
            <p:nvPr/>
          </p:nvSpPr>
          <p:spPr bwMode="auto">
            <a:xfrm>
              <a:off x="5887974" y="3251211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5" name="Freeform 379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6" name="Freeform 378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7" name="Freeform 377"/>
            <p:cNvSpPr>
              <a:spLocks/>
            </p:cNvSpPr>
            <p:nvPr/>
          </p:nvSpPr>
          <p:spPr bwMode="auto">
            <a:xfrm>
              <a:off x="6439383" y="3638688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8" name="Freeform 376"/>
            <p:cNvSpPr>
              <a:spLocks/>
            </p:cNvSpPr>
            <p:nvPr/>
          </p:nvSpPr>
          <p:spPr bwMode="auto">
            <a:xfrm>
              <a:off x="6446836" y="3638688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9" name="Freeform 375"/>
            <p:cNvSpPr>
              <a:spLocks/>
            </p:cNvSpPr>
            <p:nvPr/>
          </p:nvSpPr>
          <p:spPr bwMode="auto">
            <a:xfrm>
              <a:off x="7681296" y="1656593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0" name="Freeform 374"/>
            <p:cNvSpPr>
              <a:spLocks/>
            </p:cNvSpPr>
            <p:nvPr/>
          </p:nvSpPr>
          <p:spPr bwMode="auto">
            <a:xfrm>
              <a:off x="7681296" y="1656593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1" name="Freeform 373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2" name="Freeform 372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3" name="Freeform 371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4" name="Freeform 370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5" name="Freeform 369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6" name="Freeform 368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7" name="Freeform 367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8" name="Freeform 366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9" name="Freeform 365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0" name="Freeform 364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1" name="Freeform 363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2" name="Freeform 362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3" name="Freeform 361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4" name="Freeform 36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5" name="Freeform 359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6" name="Freeform 358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7" name="Freeform 357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8" name="Freeform 356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9" name="Freeform 355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0" name="Freeform 354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1" name="Freeform 353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2" name="Freeform 352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3" name="Freeform 351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4" name="Freeform 35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5" name="Freeform 349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6" name="Freeform 348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7" name="Freeform 347"/>
            <p:cNvSpPr>
              <a:spLocks/>
            </p:cNvSpPr>
            <p:nvPr/>
          </p:nvSpPr>
          <p:spPr bwMode="auto">
            <a:xfrm>
              <a:off x="7644040" y="1934782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8" name="Freeform 346"/>
            <p:cNvSpPr>
              <a:spLocks/>
            </p:cNvSpPr>
            <p:nvPr/>
          </p:nvSpPr>
          <p:spPr bwMode="auto">
            <a:xfrm>
              <a:off x="7644040" y="1934782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9" name="Freeform 345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0" name="Freeform 344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1" name="Freeform 343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2" name="Freeform 342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3" name="Freeform 341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4" name="Freeform 340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5" name="Freeform 33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6" name="Freeform 33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7" name="Freeform 337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4028" name="Group 325"/>
            <p:cNvGrpSpPr>
              <a:grpSpLocks/>
            </p:cNvGrpSpPr>
            <p:nvPr/>
          </p:nvGrpSpPr>
          <p:grpSpPr bwMode="auto">
            <a:xfrm>
              <a:off x="3255163" y="1758427"/>
              <a:ext cx="1259311" cy="1366104"/>
              <a:chOff x="3772" y="2560"/>
              <a:chExt cx="1267" cy="1376"/>
            </a:xfrm>
            <a:noFill/>
          </p:grpSpPr>
          <p:sp>
            <p:nvSpPr>
              <p:cNvPr id="4187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8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4189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4190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1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2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3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4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5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6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7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4029" name="Freeform 324"/>
            <p:cNvSpPr>
              <a:spLocks/>
            </p:cNvSpPr>
            <p:nvPr/>
          </p:nvSpPr>
          <p:spPr bwMode="auto">
            <a:xfrm>
              <a:off x="3255118" y="1758431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0" name="Freeform 323"/>
            <p:cNvSpPr>
              <a:spLocks/>
            </p:cNvSpPr>
            <p:nvPr/>
          </p:nvSpPr>
          <p:spPr bwMode="auto">
            <a:xfrm>
              <a:off x="4134393" y="1606916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4031" name="Group 320"/>
            <p:cNvGrpSpPr>
              <a:grpSpLocks/>
            </p:cNvGrpSpPr>
            <p:nvPr/>
          </p:nvGrpSpPr>
          <p:grpSpPr bwMode="auto">
            <a:xfrm>
              <a:off x="2753387" y="1512533"/>
              <a:ext cx="2061577" cy="1294077"/>
              <a:chOff x="3267" y="2311"/>
              <a:chExt cx="2076" cy="1302"/>
            </a:xfrm>
            <a:noFill/>
          </p:grpSpPr>
          <p:sp>
            <p:nvSpPr>
              <p:cNvPr id="4185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6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4032" name="Freeform 319"/>
            <p:cNvSpPr>
              <a:spLocks/>
            </p:cNvSpPr>
            <p:nvPr/>
          </p:nvSpPr>
          <p:spPr bwMode="auto">
            <a:xfrm>
              <a:off x="2753385" y="1512531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3" name="Freeform 318"/>
            <p:cNvSpPr>
              <a:spLocks/>
            </p:cNvSpPr>
            <p:nvPr/>
          </p:nvSpPr>
          <p:spPr bwMode="auto">
            <a:xfrm>
              <a:off x="2537293" y="1480242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4" name="Freeform 317"/>
            <p:cNvSpPr>
              <a:spLocks/>
            </p:cNvSpPr>
            <p:nvPr/>
          </p:nvSpPr>
          <p:spPr bwMode="auto">
            <a:xfrm>
              <a:off x="2569582" y="2054006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5" name="Freeform 316"/>
            <p:cNvSpPr>
              <a:spLocks/>
            </p:cNvSpPr>
            <p:nvPr/>
          </p:nvSpPr>
          <p:spPr bwMode="auto">
            <a:xfrm>
              <a:off x="2569582" y="2054006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6" name="Freeform 315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7" name="Freeform 314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8" name="Freeform 313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9" name="Freeform 312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0" name="Freeform 311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1" name="Freeform 310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2" name="Freeform 309"/>
            <p:cNvSpPr>
              <a:spLocks/>
            </p:cNvSpPr>
            <p:nvPr/>
          </p:nvSpPr>
          <p:spPr bwMode="auto">
            <a:xfrm>
              <a:off x="2380811" y="2026684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3" name="Freeform 308"/>
            <p:cNvSpPr>
              <a:spLocks/>
            </p:cNvSpPr>
            <p:nvPr/>
          </p:nvSpPr>
          <p:spPr bwMode="auto">
            <a:xfrm>
              <a:off x="2380811" y="2026684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4" name="Freeform 307"/>
            <p:cNvSpPr>
              <a:spLocks/>
            </p:cNvSpPr>
            <p:nvPr/>
          </p:nvSpPr>
          <p:spPr bwMode="auto">
            <a:xfrm>
              <a:off x="2261588" y="2054006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5" name="Freeform 306"/>
            <p:cNvSpPr>
              <a:spLocks/>
            </p:cNvSpPr>
            <p:nvPr/>
          </p:nvSpPr>
          <p:spPr bwMode="auto">
            <a:xfrm>
              <a:off x="2261588" y="2054006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6" name="Freeform 305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7" name="Freeform 304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8" name="Freeform 303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9" name="Freeform 302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0" name="Freeform 301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1" name="Freeform 300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2" name="Freeform 299"/>
            <p:cNvSpPr>
              <a:spLocks/>
            </p:cNvSpPr>
            <p:nvPr/>
          </p:nvSpPr>
          <p:spPr bwMode="auto">
            <a:xfrm>
              <a:off x="2465261" y="2451418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3" name="Freeform 298"/>
            <p:cNvSpPr>
              <a:spLocks/>
            </p:cNvSpPr>
            <p:nvPr/>
          </p:nvSpPr>
          <p:spPr bwMode="auto">
            <a:xfrm>
              <a:off x="2470229" y="2550771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4" name="Freeform 297"/>
            <p:cNvSpPr>
              <a:spLocks/>
            </p:cNvSpPr>
            <p:nvPr/>
          </p:nvSpPr>
          <p:spPr bwMode="auto">
            <a:xfrm>
              <a:off x="1921304" y="2491159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5" name="Freeform 296"/>
            <p:cNvSpPr>
              <a:spLocks/>
            </p:cNvSpPr>
            <p:nvPr/>
          </p:nvSpPr>
          <p:spPr bwMode="auto">
            <a:xfrm>
              <a:off x="1921304" y="2491159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6" name="Freeform 295"/>
            <p:cNvSpPr>
              <a:spLocks/>
            </p:cNvSpPr>
            <p:nvPr/>
          </p:nvSpPr>
          <p:spPr bwMode="auto">
            <a:xfrm>
              <a:off x="1911369" y="2784251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7" name="Freeform 294"/>
            <p:cNvSpPr>
              <a:spLocks/>
            </p:cNvSpPr>
            <p:nvPr/>
          </p:nvSpPr>
          <p:spPr bwMode="auto">
            <a:xfrm>
              <a:off x="1911369" y="2784251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8" name="Freeform 293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9" name="Freeform 292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0" name="Freeform 291"/>
            <p:cNvSpPr>
              <a:spLocks/>
            </p:cNvSpPr>
            <p:nvPr/>
          </p:nvSpPr>
          <p:spPr bwMode="auto">
            <a:xfrm>
              <a:off x="1886531" y="2958119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1" name="Freeform 290"/>
            <p:cNvSpPr>
              <a:spLocks/>
            </p:cNvSpPr>
            <p:nvPr/>
          </p:nvSpPr>
          <p:spPr bwMode="auto">
            <a:xfrm>
              <a:off x="1886531" y="2958119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2" name="Freeform 289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3" name="Freeform 288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4" name="Freeform 287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5" name="Freeform 286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6" name="Freeform 285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7" name="Freeform 284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8" name="Freeform 283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9" name="Freeform 282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0" name="Freeform 281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1" name="Freeform 280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2" name="Freeform 279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3" name="Freeform 278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4" name="Freeform 277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5" name="Freeform 276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6" name="Freeform 274"/>
            <p:cNvSpPr>
              <a:spLocks/>
            </p:cNvSpPr>
            <p:nvPr/>
          </p:nvSpPr>
          <p:spPr bwMode="auto">
            <a:xfrm>
              <a:off x="890516" y="2694833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7" name="Freeform 273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8" name="Freeform 272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9" name="Freeform 271"/>
            <p:cNvSpPr>
              <a:spLocks/>
            </p:cNvSpPr>
            <p:nvPr/>
          </p:nvSpPr>
          <p:spPr bwMode="auto">
            <a:xfrm>
              <a:off x="4000266" y="4324225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0" name="Freeform 270"/>
            <p:cNvSpPr>
              <a:spLocks/>
            </p:cNvSpPr>
            <p:nvPr/>
          </p:nvSpPr>
          <p:spPr bwMode="auto">
            <a:xfrm>
              <a:off x="4000266" y="4324225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1" name="Freeform 269"/>
            <p:cNvSpPr>
              <a:spLocks/>
            </p:cNvSpPr>
            <p:nvPr/>
          </p:nvSpPr>
          <p:spPr bwMode="auto">
            <a:xfrm>
              <a:off x="4506967" y="4346580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2" name="Freeform 268"/>
            <p:cNvSpPr>
              <a:spLocks/>
            </p:cNvSpPr>
            <p:nvPr/>
          </p:nvSpPr>
          <p:spPr bwMode="auto">
            <a:xfrm>
              <a:off x="4506967" y="4346580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3" name="Freeform 267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4" name="Freeform 266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5" name="Freeform 265"/>
            <p:cNvSpPr>
              <a:spLocks/>
            </p:cNvSpPr>
            <p:nvPr/>
          </p:nvSpPr>
          <p:spPr bwMode="auto">
            <a:xfrm>
              <a:off x="4946605" y="4473255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6" name="Freeform 264"/>
            <p:cNvSpPr>
              <a:spLocks/>
            </p:cNvSpPr>
            <p:nvPr/>
          </p:nvSpPr>
          <p:spPr bwMode="auto">
            <a:xfrm>
              <a:off x="4946605" y="4473255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7" name="Freeform 263"/>
            <p:cNvSpPr>
              <a:spLocks/>
            </p:cNvSpPr>
            <p:nvPr/>
          </p:nvSpPr>
          <p:spPr bwMode="auto">
            <a:xfrm>
              <a:off x="3702207" y="4582543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8" name="Freeform 262"/>
            <p:cNvSpPr>
              <a:spLocks/>
            </p:cNvSpPr>
            <p:nvPr/>
          </p:nvSpPr>
          <p:spPr bwMode="auto">
            <a:xfrm>
              <a:off x="3702207" y="4582543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9" name="Freeform 261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0" name="Freeform 260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1" name="Freeform 259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2" name="Freeform 258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3" name="Freeform 257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4" name="Freeform 256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5" name="Freeform 255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6" name="Freeform 254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7" name="Freeform 253"/>
            <p:cNvSpPr>
              <a:spLocks/>
            </p:cNvSpPr>
            <p:nvPr/>
          </p:nvSpPr>
          <p:spPr bwMode="auto">
            <a:xfrm>
              <a:off x="3727045" y="4989891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8" name="Freeform 252"/>
            <p:cNvSpPr>
              <a:spLocks/>
            </p:cNvSpPr>
            <p:nvPr/>
          </p:nvSpPr>
          <p:spPr bwMode="auto">
            <a:xfrm>
              <a:off x="3727045" y="4989891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9" name="Freeform 251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0" name="Freeform 250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1" name="Freeform 249"/>
            <p:cNvSpPr>
              <a:spLocks/>
            </p:cNvSpPr>
            <p:nvPr/>
          </p:nvSpPr>
          <p:spPr bwMode="auto">
            <a:xfrm>
              <a:off x="3821430" y="5151341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2" name="Freeform 248"/>
            <p:cNvSpPr>
              <a:spLocks/>
            </p:cNvSpPr>
            <p:nvPr/>
          </p:nvSpPr>
          <p:spPr bwMode="auto">
            <a:xfrm>
              <a:off x="3821430" y="5151341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3" name="Freeform 247"/>
            <p:cNvSpPr>
              <a:spLocks/>
            </p:cNvSpPr>
            <p:nvPr/>
          </p:nvSpPr>
          <p:spPr bwMode="auto">
            <a:xfrm>
              <a:off x="3893462" y="5106632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4" name="Freeform 246"/>
            <p:cNvSpPr>
              <a:spLocks/>
            </p:cNvSpPr>
            <p:nvPr/>
          </p:nvSpPr>
          <p:spPr bwMode="auto">
            <a:xfrm>
              <a:off x="3893462" y="5106632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5" name="Freeform 245"/>
            <p:cNvSpPr>
              <a:spLocks/>
            </p:cNvSpPr>
            <p:nvPr/>
          </p:nvSpPr>
          <p:spPr bwMode="auto">
            <a:xfrm>
              <a:off x="4030072" y="4965053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6" name="Freeform 244"/>
            <p:cNvSpPr>
              <a:spLocks/>
            </p:cNvSpPr>
            <p:nvPr/>
          </p:nvSpPr>
          <p:spPr bwMode="auto">
            <a:xfrm>
              <a:off x="4030072" y="4965053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7" name="Freeform 243"/>
            <p:cNvSpPr>
              <a:spLocks/>
            </p:cNvSpPr>
            <p:nvPr/>
          </p:nvSpPr>
          <p:spPr bwMode="auto">
            <a:xfrm>
              <a:off x="4082233" y="5109115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8" name="Freeform 242"/>
            <p:cNvSpPr>
              <a:spLocks/>
            </p:cNvSpPr>
            <p:nvPr/>
          </p:nvSpPr>
          <p:spPr bwMode="auto">
            <a:xfrm>
              <a:off x="4082233" y="5109115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9" name="Freeform 241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0" name="Freeform 240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1" name="Freeform 239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2" name="Freeform 238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3" name="Freeform 237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4" name="Freeform 236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5" name="Freeform 235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6" name="Freeform 234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7" name="Freeform 233"/>
            <p:cNvSpPr>
              <a:spLocks/>
            </p:cNvSpPr>
            <p:nvPr/>
          </p:nvSpPr>
          <p:spPr bwMode="auto">
            <a:xfrm>
              <a:off x="4601352" y="4756411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8" name="Freeform 232"/>
            <p:cNvSpPr>
              <a:spLocks/>
            </p:cNvSpPr>
            <p:nvPr/>
          </p:nvSpPr>
          <p:spPr bwMode="auto">
            <a:xfrm>
              <a:off x="4601352" y="4756411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9" name="Freeform 231"/>
            <p:cNvSpPr>
              <a:spLocks/>
            </p:cNvSpPr>
            <p:nvPr/>
          </p:nvSpPr>
          <p:spPr bwMode="auto">
            <a:xfrm>
              <a:off x="5331597" y="4897990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0" name="Freeform 230"/>
            <p:cNvSpPr>
              <a:spLocks/>
            </p:cNvSpPr>
            <p:nvPr/>
          </p:nvSpPr>
          <p:spPr bwMode="auto">
            <a:xfrm>
              <a:off x="5331597" y="4897990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1" name="Freeform 229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2" name="Freeform 228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3" name="Freeform 227"/>
            <p:cNvSpPr>
              <a:spLocks/>
            </p:cNvSpPr>
            <p:nvPr/>
          </p:nvSpPr>
          <p:spPr bwMode="auto">
            <a:xfrm>
              <a:off x="5224793" y="4965053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4" name="Freeform 226"/>
            <p:cNvSpPr>
              <a:spLocks/>
            </p:cNvSpPr>
            <p:nvPr/>
          </p:nvSpPr>
          <p:spPr bwMode="auto">
            <a:xfrm>
              <a:off x="5224793" y="4965053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5" name="Freeform 225"/>
            <p:cNvSpPr>
              <a:spLocks/>
            </p:cNvSpPr>
            <p:nvPr/>
          </p:nvSpPr>
          <p:spPr bwMode="auto">
            <a:xfrm>
              <a:off x="5460756" y="5051988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6" name="Freeform 224"/>
            <p:cNvSpPr>
              <a:spLocks/>
            </p:cNvSpPr>
            <p:nvPr/>
          </p:nvSpPr>
          <p:spPr bwMode="auto">
            <a:xfrm>
              <a:off x="5460756" y="5051988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7" name="Freeform 223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8" name="Freeform 222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9" name="Freeform 221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0" name="Freeform 220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1" name="Freeform 219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2" name="Freeform 218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3" name="Freeform 217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4" name="Freeform 216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5" name="Freeform 215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6" name="Freeform 214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7" name="Freeform 213"/>
            <p:cNvSpPr>
              <a:spLocks/>
            </p:cNvSpPr>
            <p:nvPr/>
          </p:nvSpPr>
          <p:spPr bwMode="auto">
            <a:xfrm>
              <a:off x="5190020" y="5777266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8" name="Freeform 212"/>
            <p:cNvSpPr>
              <a:spLocks/>
            </p:cNvSpPr>
            <p:nvPr/>
          </p:nvSpPr>
          <p:spPr bwMode="auto">
            <a:xfrm>
              <a:off x="5190020" y="5777266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9" name="Freeform 211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0" name="Freeform 210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1" name="Freeform 209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2" name="Freeform 208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3" name="Freeform 207"/>
            <p:cNvSpPr>
              <a:spLocks/>
            </p:cNvSpPr>
            <p:nvPr/>
          </p:nvSpPr>
          <p:spPr bwMode="auto">
            <a:xfrm>
              <a:off x="4477161" y="5387304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4" name="Freeform 206"/>
            <p:cNvSpPr>
              <a:spLocks/>
            </p:cNvSpPr>
            <p:nvPr/>
          </p:nvSpPr>
          <p:spPr bwMode="auto">
            <a:xfrm>
              <a:off x="4477161" y="5387304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5" name="Freeform 205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6" name="Freeform 204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7" name="Freeform 203"/>
            <p:cNvSpPr>
              <a:spLocks/>
            </p:cNvSpPr>
            <p:nvPr/>
          </p:nvSpPr>
          <p:spPr bwMode="auto">
            <a:xfrm>
              <a:off x="4504483" y="5330177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8" name="Freeform 202"/>
            <p:cNvSpPr>
              <a:spLocks/>
            </p:cNvSpPr>
            <p:nvPr/>
          </p:nvSpPr>
          <p:spPr bwMode="auto">
            <a:xfrm>
              <a:off x="4504483" y="5330177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9" name="Freeform 201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0" name="Freeform 200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1" name="Freeform 199"/>
            <p:cNvSpPr>
              <a:spLocks/>
            </p:cNvSpPr>
            <p:nvPr/>
          </p:nvSpPr>
          <p:spPr bwMode="auto">
            <a:xfrm>
              <a:off x="4539257" y="5653074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2" name="Freeform 198"/>
            <p:cNvSpPr>
              <a:spLocks/>
            </p:cNvSpPr>
            <p:nvPr/>
          </p:nvSpPr>
          <p:spPr bwMode="auto">
            <a:xfrm>
              <a:off x="4539257" y="5653074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3" name="Freeform 197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4" name="Freeform 196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5" name="Freeform 195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6" name="Freeform 194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7" name="Freeform 193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8" name="Freeform 192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9" name="Freeform 191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0" name="Freeform 190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1" name="Freeform 189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2" name="Freeform 188"/>
            <p:cNvSpPr>
              <a:spLocks/>
            </p:cNvSpPr>
            <p:nvPr/>
          </p:nvSpPr>
          <p:spPr bwMode="auto">
            <a:xfrm>
              <a:off x="5167664" y="6346062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3" name="Freeform 187"/>
            <p:cNvSpPr>
              <a:spLocks/>
            </p:cNvSpPr>
            <p:nvPr/>
          </p:nvSpPr>
          <p:spPr bwMode="auto">
            <a:xfrm>
              <a:off x="4556643" y="6000810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4" name="Freeform 186"/>
            <p:cNvSpPr>
              <a:spLocks/>
            </p:cNvSpPr>
            <p:nvPr/>
          </p:nvSpPr>
          <p:spPr bwMode="auto">
            <a:xfrm>
              <a:off x="4556643" y="6000810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5" name="Freeform 185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6" name="Freeform 184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7" name="Line 183"/>
            <p:cNvSpPr>
              <a:spLocks noChangeShapeType="1"/>
            </p:cNvSpPr>
            <p:nvPr/>
          </p:nvSpPr>
          <p:spPr bwMode="auto">
            <a:xfrm flipH="1">
              <a:off x="6109035" y="4311807"/>
              <a:ext cx="17386" cy="124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8" name="Freeform 148"/>
            <p:cNvSpPr>
              <a:spLocks/>
            </p:cNvSpPr>
            <p:nvPr/>
          </p:nvSpPr>
          <p:spPr bwMode="auto">
            <a:xfrm>
              <a:off x="4104587" y="4108133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9" name="Freeform 147"/>
            <p:cNvSpPr>
              <a:spLocks/>
            </p:cNvSpPr>
            <p:nvPr/>
          </p:nvSpPr>
          <p:spPr bwMode="auto">
            <a:xfrm>
              <a:off x="4104587" y="4108133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0" name="Freeform 146"/>
            <p:cNvSpPr>
              <a:spLocks/>
            </p:cNvSpPr>
            <p:nvPr/>
          </p:nvSpPr>
          <p:spPr bwMode="auto">
            <a:xfrm>
              <a:off x="4822413" y="4217421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1" name="Freeform 145"/>
            <p:cNvSpPr>
              <a:spLocks/>
            </p:cNvSpPr>
            <p:nvPr/>
          </p:nvSpPr>
          <p:spPr bwMode="auto">
            <a:xfrm>
              <a:off x="4822413" y="4217421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2" name="Line 144"/>
            <p:cNvSpPr>
              <a:spLocks noChangeShapeType="1"/>
            </p:cNvSpPr>
            <p:nvPr/>
          </p:nvSpPr>
          <p:spPr bwMode="auto">
            <a:xfrm flipV="1">
              <a:off x="2698741" y="2426580"/>
              <a:ext cx="4968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3" name="Freeform 143"/>
            <p:cNvSpPr>
              <a:spLocks/>
            </p:cNvSpPr>
            <p:nvPr/>
          </p:nvSpPr>
          <p:spPr bwMode="auto">
            <a:xfrm>
              <a:off x="2703709" y="2404226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4" name="Line 142"/>
            <p:cNvSpPr>
              <a:spLocks noChangeShapeType="1"/>
            </p:cNvSpPr>
            <p:nvPr/>
          </p:nvSpPr>
          <p:spPr bwMode="auto">
            <a:xfrm flipV="1">
              <a:off x="2708676" y="2381871"/>
              <a:ext cx="0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5" name="Line 141"/>
            <p:cNvSpPr>
              <a:spLocks noChangeShapeType="1"/>
            </p:cNvSpPr>
            <p:nvPr/>
          </p:nvSpPr>
          <p:spPr bwMode="auto">
            <a:xfrm flipV="1">
              <a:off x="2711161" y="2357033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6" name="Line 140"/>
            <p:cNvSpPr>
              <a:spLocks noChangeShapeType="1"/>
            </p:cNvSpPr>
            <p:nvPr/>
          </p:nvSpPr>
          <p:spPr bwMode="auto">
            <a:xfrm flipV="1">
              <a:off x="2713644" y="2334679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7" name="Line 139"/>
            <p:cNvSpPr>
              <a:spLocks noChangeShapeType="1"/>
            </p:cNvSpPr>
            <p:nvPr/>
          </p:nvSpPr>
          <p:spPr bwMode="auto">
            <a:xfrm flipV="1">
              <a:off x="2721096" y="2312324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8" name="Line 138"/>
            <p:cNvSpPr>
              <a:spLocks noChangeShapeType="1"/>
            </p:cNvSpPr>
            <p:nvPr/>
          </p:nvSpPr>
          <p:spPr bwMode="auto">
            <a:xfrm flipV="1">
              <a:off x="2723579" y="2289970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9" name="Line 137"/>
            <p:cNvSpPr>
              <a:spLocks noChangeShapeType="1"/>
            </p:cNvSpPr>
            <p:nvPr/>
          </p:nvSpPr>
          <p:spPr bwMode="auto">
            <a:xfrm flipV="1">
              <a:off x="2731032" y="2267615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0" name="Freeform 136"/>
            <p:cNvSpPr>
              <a:spLocks/>
            </p:cNvSpPr>
            <p:nvPr/>
          </p:nvSpPr>
          <p:spPr bwMode="auto">
            <a:xfrm>
              <a:off x="2733515" y="2245261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1" name="Line 135"/>
            <p:cNvSpPr>
              <a:spLocks noChangeShapeType="1"/>
            </p:cNvSpPr>
            <p:nvPr/>
          </p:nvSpPr>
          <p:spPr bwMode="auto">
            <a:xfrm flipV="1">
              <a:off x="2740967" y="2222906"/>
              <a:ext cx="2483" cy="17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4182" name="Group 9"/>
            <p:cNvGrpSpPr>
              <a:grpSpLocks/>
            </p:cNvGrpSpPr>
            <p:nvPr/>
          </p:nvGrpSpPr>
          <p:grpSpPr bwMode="auto">
            <a:xfrm>
              <a:off x="4246190" y="3596464"/>
              <a:ext cx="193739" cy="280672"/>
              <a:chOff x="4770" y="4410"/>
              <a:chExt cx="195" cy="282"/>
            </a:xfrm>
            <a:noFill/>
          </p:grpSpPr>
          <p:sp>
            <p:nvSpPr>
              <p:cNvPr id="4183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4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3378" name="Ellipse 3377"/>
          <p:cNvSpPr/>
          <p:nvPr/>
        </p:nvSpPr>
        <p:spPr>
          <a:xfrm>
            <a:off x="3500430" y="142873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7" name="ZoneTexte 3376"/>
          <p:cNvSpPr txBox="1"/>
          <p:nvPr/>
        </p:nvSpPr>
        <p:spPr>
          <a:xfrm>
            <a:off x="2786050" y="2143116"/>
            <a:ext cx="6591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Chicago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73" name="Ellipse 3372"/>
          <p:cNvSpPr/>
          <p:nvPr/>
        </p:nvSpPr>
        <p:spPr>
          <a:xfrm>
            <a:off x="3142116" y="264205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4" name="ZoneTexte 3373"/>
          <p:cNvSpPr txBox="1"/>
          <p:nvPr/>
        </p:nvSpPr>
        <p:spPr>
          <a:xfrm>
            <a:off x="3214678" y="2580497"/>
            <a:ext cx="772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New York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1685" name="ZoneTexte 1684"/>
          <p:cNvSpPr txBox="1"/>
          <p:nvPr/>
        </p:nvSpPr>
        <p:spPr>
          <a:xfrm>
            <a:off x="4067944" y="3356992"/>
            <a:ext cx="7019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Europe </a:t>
            </a:r>
          </a:p>
        </p:txBody>
      </p:sp>
      <p:sp>
        <p:nvSpPr>
          <p:cNvPr id="3371" name="Ellipse 3370"/>
          <p:cNvSpPr/>
          <p:nvPr/>
        </p:nvSpPr>
        <p:spPr>
          <a:xfrm>
            <a:off x="4429124" y="385762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2" name="ZoneTexte 3371"/>
          <p:cNvSpPr txBox="1"/>
          <p:nvPr/>
        </p:nvSpPr>
        <p:spPr>
          <a:xfrm>
            <a:off x="4398844" y="3794943"/>
            <a:ext cx="4589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Paris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69" name="Ellipse 3368"/>
          <p:cNvSpPr/>
          <p:nvPr/>
        </p:nvSpPr>
        <p:spPr>
          <a:xfrm>
            <a:off x="4356562" y="378506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0" name="ZoneTexte 3369"/>
          <p:cNvSpPr txBox="1"/>
          <p:nvPr/>
        </p:nvSpPr>
        <p:spPr>
          <a:xfrm>
            <a:off x="4295683" y="3643314"/>
            <a:ext cx="6335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Londres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80" name="Ellipse 3379"/>
          <p:cNvSpPr/>
          <p:nvPr/>
        </p:nvSpPr>
        <p:spPr>
          <a:xfrm>
            <a:off x="6286512" y="185736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1" name="ZoneTexte 3380"/>
          <p:cNvSpPr txBox="1"/>
          <p:nvPr/>
        </p:nvSpPr>
        <p:spPr>
          <a:xfrm>
            <a:off x="6357950" y="1785926"/>
            <a:ext cx="5264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Tokyo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3" name="Ellipse 3382"/>
          <p:cNvSpPr/>
          <p:nvPr/>
        </p:nvSpPr>
        <p:spPr>
          <a:xfrm>
            <a:off x="642826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5" name="Ellipse 3384"/>
          <p:cNvSpPr/>
          <p:nvPr/>
        </p:nvSpPr>
        <p:spPr>
          <a:xfrm>
            <a:off x="7429520" y="321468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6" name="ZoneTexte 3385"/>
          <p:cNvSpPr txBox="1"/>
          <p:nvPr/>
        </p:nvSpPr>
        <p:spPr>
          <a:xfrm>
            <a:off x="7500958" y="3143248"/>
            <a:ext cx="7649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Singapour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4198" name="ZoneTexte 4197"/>
          <p:cNvSpPr txBox="1"/>
          <p:nvPr/>
        </p:nvSpPr>
        <p:spPr>
          <a:xfrm>
            <a:off x="2627784" y="1624444"/>
            <a:ext cx="7489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Mexique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199" name="ZoneTexte 4198"/>
          <p:cNvSpPr txBox="1"/>
          <p:nvPr/>
        </p:nvSpPr>
        <p:spPr>
          <a:xfrm>
            <a:off x="108000" y="2422800"/>
            <a:ext cx="8763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Argentine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0" name="ZoneTexte 4199"/>
          <p:cNvSpPr txBox="1"/>
          <p:nvPr/>
        </p:nvSpPr>
        <p:spPr>
          <a:xfrm>
            <a:off x="4860032" y="4509120"/>
            <a:ext cx="63350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Egypte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1" name="ZoneTexte 4200"/>
          <p:cNvSpPr txBox="1"/>
          <p:nvPr/>
        </p:nvSpPr>
        <p:spPr>
          <a:xfrm>
            <a:off x="4945388" y="4144724"/>
            <a:ext cx="70673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Turquie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2" name="ZoneTexte 4201"/>
          <p:cNvSpPr txBox="1"/>
          <p:nvPr/>
        </p:nvSpPr>
        <p:spPr>
          <a:xfrm>
            <a:off x="7596336" y="2708920"/>
            <a:ext cx="82266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err="1" smtClean="0">
                <a:latin typeface="Tw Cen MT" pitchFamily="34" charset="0"/>
              </a:rPr>
              <a:t>Indonesie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3" name="Arc 4202"/>
          <p:cNvSpPr/>
          <p:nvPr/>
        </p:nvSpPr>
        <p:spPr>
          <a:xfrm rot="4107516" flipH="1">
            <a:off x="3520525" y="936015"/>
            <a:ext cx="1872000" cy="3348000"/>
          </a:xfrm>
          <a:prstGeom prst="arc">
            <a:avLst>
              <a:gd name="adj1" fmla="val 16464883"/>
              <a:gd name="adj2" fmla="val 99580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4" name="Arc 4203"/>
          <p:cNvSpPr/>
          <p:nvPr/>
        </p:nvSpPr>
        <p:spPr>
          <a:xfrm rot="16764238" flipH="1">
            <a:off x="3021446" y="2017061"/>
            <a:ext cx="1872000" cy="2278874"/>
          </a:xfrm>
          <a:prstGeom prst="arc">
            <a:avLst>
              <a:gd name="adj1" fmla="val 15831246"/>
              <a:gd name="adj2" fmla="val 329866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5" name="Arc 4204"/>
          <p:cNvSpPr/>
          <p:nvPr/>
        </p:nvSpPr>
        <p:spPr>
          <a:xfrm rot="11336148" flipH="1">
            <a:off x="4461914" y="572963"/>
            <a:ext cx="1872000" cy="3348000"/>
          </a:xfrm>
          <a:prstGeom prst="arc">
            <a:avLst>
              <a:gd name="adj1" fmla="val 15831246"/>
              <a:gd name="adj2" fmla="val 21402273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87" name="ZoneTexte 1686"/>
          <p:cNvSpPr txBox="1"/>
          <p:nvPr/>
        </p:nvSpPr>
        <p:spPr>
          <a:xfrm>
            <a:off x="7914838" y="1993604"/>
            <a:ext cx="8336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Australie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16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5" name="Rectangle 4204"/>
          <p:cNvSpPr/>
          <p:nvPr/>
        </p:nvSpPr>
        <p:spPr>
          <a:xfrm>
            <a:off x="42023" y="758828"/>
            <a:ext cx="9036000" cy="60722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2" name="Groupe 560"/>
          <p:cNvGrpSpPr/>
          <p:nvPr/>
        </p:nvGrpSpPr>
        <p:grpSpPr>
          <a:xfrm>
            <a:off x="140854" y="857232"/>
            <a:ext cx="8862292" cy="5760000"/>
            <a:chOff x="140854" y="785794"/>
            <a:chExt cx="8862292" cy="5760000"/>
          </a:xfrm>
        </p:grpSpPr>
        <p:sp>
          <p:nvSpPr>
            <p:cNvPr id="563" name="Freeform 714"/>
            <p:cNvSpPr>
              <a:spLocks/>
            </p:cNvSpPr>
            <p:nvPr/>
          </p:nvSpPr>
          <p:spPr bwMode="auto">
            <a:xfrm>
              <a:off x="4855156" y="1709778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713"/>
            <p:cNvSpPr>
              <a:spLocks/>
            </p:cNvSpPr>
            <p:nvPr/>
          </p:nvSpPr>
          <p:spPr bwMode="auto">
            <a:xfrm>
              <a:off x="4855156" y="1709778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712"/>
            <p:cNvSpPr>
              <a:spLocks/>
            </p:cNvSpPr>
            <p:nvPr/>
          </p:nvSpPr>
          <p:spPr bwMode="auto">
            <a:xfrm>
              <a:off x="4681288" y="6101188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711"/>
            <p:cNvSpPr>
              <a:spLocks/>
            </p:cNvSpPr>
            <p:nvPr/>
          </p:nvSpPr>
          <p:spPr bwMode="auto">
            <a:xfrm>
              <a:off x="4681288" y="6101188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710"/>
            <p:cNvSpPr>
              <a:spLocks/>
            </p:cNvSpPr>
            <p:nvPr/>
          </p:nvSpPr>
          <p:spPr bwMode="auto">
            <a:xfrm>
              <a:off x="5130862" y="5701292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709"/>
            <p:cNvSpPr>
              <a:spLocks/>
            </p:cNvSpPr>
            <p:nvPr/>
          </p:nvSpPr>
          <p:spPr bwMode="auto">
            <a:xfrm>
              <a:off x="5130862" y="5701292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708"/>
            <p:cNvSpPr>
              <a:spLocks/>
            </p:cNvSpPr>
            <p:nvPr/>
          </p:nvSpPr>
          <p:spPr bwMode="auto">
            <a:xfrm>
              <a:off x="4574485" y="5239300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707"/>
            <p:cNvSpPr>
              <a:spLocks/>
            </p:cNvSpPr>
            <p:nvPr/>
          </p:nvSpPr>
          <p:spPr bwMode="auto">
            <a:xfrm>
              <a:off x="4574485" y="5239300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706"/>
            <p:cNvSpPr>
              <a:spLocks/>
            </p:cNvSpPr>
            <p:nvPr/>
          </p:nvSpPr>
          <p:spPr bwMode="auto">
            <a:xfrm>
              <a:off x="4872544" y="4670502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705"/>
            <p:cNvSpPr>
              <a:spLocks/>
            </p:cNvSpPr>
            <p:nvPr/>
          </p:nvSpPr>
          <p:spPr bwMode="auto">
            <a:xfrm>
              <a:off x="4872544" y="4670502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704"/>
            <p:cNvSpPr>
              <a:spLocks/>
            </p:cNvSpPr>
            <p:nvPr/>
          </p:nvSpPr>
          <p:spPr bwMode="auto">
            <a:xfrm>
              <a:off x="5411533" y="3172754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703"/>
            <p:cNvSpPr>
              <a:spLocks/>
            </p:cNvSpPr>
            <p:nvPr/>
          </p:nvSpPr>
          <p:spPr bwMode="auto">
            <a:xfrm>
              <a:off x="5411533" y="3172754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702"/>
            <p:cNvSpPr>
              <a:spLocks/>
            </p:cNvSpPr>
            <p:nvPr/>
          </p:nvSpPr>
          <p:spPr bwMode="auto">
            <a:xfrm>
              <a:off x="4711094" y="4022224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701"/>
            <p:cNvSpPr>
              <a:spLocks/>
            </p:cNvSpPr>
            <p:nvPr/>
          </p:nvSpPr>
          <p:spPr bwMode="auto">
            <a:xfrm>
              <a:off x="4711094" y="4022224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700"/>
            <p:cNvSpPr>
              <a:spLocks/>
            </p:cNvSpPr>
            <p:nvPr/>
          </p:nvSpPr>
          <p:spPr bwMode="auto">
            <a:xfrm>
              <a:off x="4298779" y="3796195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699"/>
            <p:cNvSpPr>
              <a:spLocks/>
            </p:cNvSpPr>
            <p:nvPr/>
          </p:nvSpPr>
          <p:spPr bwMode="auto">
            <a:xfrm>
              <a:off x="4298779" y="3796195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698"/>
            <p:cNvSpPr>
              <a:spLocks/>
            </p:cNvSpPr>
            <p:nvPr/>
          </p:nvSpPr>
          <p:spPr bwMode="auto">
            <a:xfrm>
              <a:off x="4457744" y="3791227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697"/>
            <p:cNvSpPr>
              <a:spLocks/>
            </p:cNvSpPr>
            <p:nvPr/>
          </p:nvSpPr>
          <p:spPr bwMode="auto">
            <a:xfrm>
              <a:off x="4457744" y="3791227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696"/>
            <p:cNvSpPr>
              <a:spLocks/>
            </p:cNvSpPr>
            <p:nvPr/>
          </p:nvSpPr>
          <p:spPr bwMode="auto">
            <a:xfrm>
              <a:off x="4144782" y="3999869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695"/>
            <p:cNvSpPr>
              <a:spLocks/>
            </p:cNvSpPr>
            <p:nvPr/>
          </p:nvSpPr>
          <p:spPr bwMode="auto">
            <a:xfrm>
              <a:off x="4144782" y="3999869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694"/>
            <p:cNvSpPr>
              <a:spLocks/>
            </p:cNvSpPr>
            <p:nvPr/>
          </p:nvSpPr>
          <p:spPr bwMode="auto">
            <a:xfrm>
              <a:off x="140854" y="1409236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693"/>
            <p:cNvSpPr>
              <a:spLocks/>
            </p:cNvSpPr>
            <p:nvPr/>
          </p:nvSpPr>
          <p:spPr bwMode="auto">
            <a:xfrm>
              <a:off x="140854" y="1409236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692"/>
            <p:cNvSpPr>
              <a:spLocks/>
            </p:cNvSpPr>
            <p:nvPr/>
          </p:nvSpPr>
          <p:spPr bwMode="auto">
            <a:xfrm>
              <a:off x="4398132" y="2196609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691"/>
            <p:cNvSpPr>
              <a:spLocks/>
            </p:cNvSpPr>
            <p:nvPr/>
          </p:nvSpPr>
          <p:spPr bwMode="auto">
            <a:xfrm>
              <a:off x="4398132" y="2196609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690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689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688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687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686"/>
            <p:cNvSpPr>
              <a:spLocks/>
            </p:cNvSpPr>
            <p:nvPr/>
          </p:nvSpPr>
          <p:spPr bwMode="auto">
            <a:xfrm>
              <a:off x="4268973" y="2397800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685"/>
            <p:cNvSpPr>
              <a:spLocks/>
            </p:cNvSpPr>
            <p:nvPr/>
          </p:nvSpPr>
          <p:spPr bwMode="auto">
            <a:xfrm>
              <a:off x="4268973" y="2397800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684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683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682"/>
            <p:cNvSpPr>
              <a:spLocks/>
            </p:cNvSpPr>
            <p:nvPr/>
          </p:nvSpPr>
          <p:spPr bwMode="auto">
            <a:xfrm>
              <a:off x="3906335" y="2499636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681"/>
            <p:cNvSpPr>
              <a:spLocks/>
            </p:cNvSpPr>
            <p:nvPr/>
          </p:nvSpPr>
          <p:spPr bwMode="auto">
            <a:xfrm>
              <a:off x="3906335" y="2499636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680"/>
            <p:cNvSpPr>
              <a:spLocks/>
            </p:cNvSpPr>
            <p:nvPr/>
          </p:nvSpPr>
          <p:spPr bwMode="auto">
            <a:xfrm>
              <a:off x="4291328" y="2502121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679"/>
            <p:cNvSpPr>
              <a:spLocks/>
            </p:cNvSpPr>
            <p:nvPr/>
          </p:nvSpPr>
          <p:spPr bwMode="auto">
            <a:xfrm>
              <a:off x="4291328" y="2502121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678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677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676"/>
            <p:cNvSpPr>
              <a:spLocks/>
            </p:cNvSpPr>
            <p:nvPr/>
          </p:nvSpPr>
          <p:spPr bwMode="auto">
            <a:xfrm>
              <a:off x="3369828" y="2926855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675"/>
            <p:cNvSpPr>
              <a:spLocks/>
            </p:cNvSpPr>
            <p:nvPr/>
          </p:nvSpPr>
          <p:spPr bwMode="auto">
            <a:xfrm>
              <a:off x="3369828" y="2926855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674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73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672"/>
            <p:cNvSpPr>
              <a:spLocks/>
            </p:cNvSpPr>
            <p:nvPr/>
          </p:nvSpPr>
          <p:spPr bwMode="auto">
            <a:xfrm>
              <a:off x="2485586" y="2298447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671"/>
            <p:cNvSpPr>
              <a:spLocks/>
            </p:cNvSpPr>
            <p:nvPr/>
          </p:nvSpPr>
          <p:spPr bwMode="auto">
            <a:xfrm>
              <a:off x="2485586" y="2298447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670"/>
            <p:cNvSpPr>
              <a:spLocks/>
            </p:cNvSpPr>
            <p:nvPr/>
          </p:nvSpPr>
          <p:spPr bwMode="auto">
            <a:xfrm>
              <a:off x="2465715" y="2380412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669"/>
            <p:cNvSpPr>
              <a:spLocks/>
            </p:cNvSpPr>
            <p:nvPr/>
          </p:nvSpPr>
          <p:spPr bwMode="auto">
            <a:xfrm>
              <a:off x="2465715" y="2380412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68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67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66"/>
            <p:cNvSpPr>
              <a:spLocks/>
            </p:cNvSpPr>
            <p:nvPr/>
          </p:nvSpPr>
          <p:spPr bwMode="auto">
            <a:xfrm>
              <a:off x="2435909" y="2678472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65"/>
            <p:cNvSpPr>
              <a:spLocks/>
            </p:cNvSpPr>
            <p:nvPr/>
          </p:nvSpPr>
          <p:spPr bwMode="auto">
            <a:xfrm>
              <a:off x="2435909" y="2678472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64"/>
            <p:cNvSpPr>
              <a:spLocks/>
            </p:cNvSpPr>
            <p:nvPr/>
          </p:nvSpPr>
          <p:spPr bwMode="auto">
            <a:xfrm>
              <a:off x="2406104" y="2708278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63"/>
            <p:cNvSpPr>
              <a:spLocks/>
            </p:cNvSpPr>
            <p:nvPr/>
          </p:nvSpPr>
          <p:spPr bwMode="auto">
            <a:xfrm>
              <a:off x="2406104" y="2708278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62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61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60"/>
            <p:cNvSpPr>
              <a:spLocks/>
            </p:cNvSpPr>
            <p:nvPr/>
          </p:nvSpPr>
          <p:spPr bwMode="auto">
            <a:xfrm>
              <a:off x="2296815" y="2728148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59"/>
            <p:cNvSpPr>
              <a:spLocks/>
            </p:cNvSpPr>
            <p:nvPr/>
          </p:nvSpPr>
          <p:spPr bwMode="auto">
            <a:xfrm>
              <a:off x="2296815" y="2728148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658"/>
            <p:cNvSpPr>
              <a:spLocks/>
            </p:cNvSpPr>
            <p:nvPr/>
          </p:nvSpPr>
          <p:spPr bwMode="auto">
            <a:xfrm>
              <a:off x="2254591" y="2713245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657"/>
            <p:cNvSpPr>
              <a:spLocks/>
            </p:cNvSpPr>
            <p:nvPr/>
          </p:nvSpPr>
          <p:spPr bwMode="auto">
            <a:xfrm>
              <a:off x="2254591" y="2713245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656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655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654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653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652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651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650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649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648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647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646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645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644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643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642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641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640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636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635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634"/>
            <p:cNvSpPr>
              <a:spLocks/>
            </p:cNvSpPr>
            <p:nvPr/>
          </p:nvSpPr>
          <p:spPr bwMode="auto">
            <a:xfrm>
              <a:off x="6452257" y="2042611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633"/>
            <p:cNvSpPr>
              <a:spLocks/>
            </p:cNvSpPr>
            <p:nvPr/>
          </p:nvSpPr>
          <p:spPr bwMode="auto">
            <a:xfrm>
              <a:off x="6452257" y="2042611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632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631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630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629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628"/>
            <p:cNvSpPr>
              <a:spLocks/>
            </p:cNvSpPr>
            <p:nvPr/>
          </p:nvSpPr>
          <p:spPr bwMode="auto">
            <a:xfrm>
              <a:off x="7289306" y="2454927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627"/>
            <p:cNvSpPr>
              <a:spLocks/>
            </p:cNvSpPr>
            <p:nvPr/>
          </p:nvSpPr>
          <p:spPr bwMode="auto">
            <a:xfrm>
              <a:off x="7289306" y="2454927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626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625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624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623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622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621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620"/>
            <p:cNvSpPr>
              <a:spLocks/>
            </p:cNvSpPr>
            <p:nvPr/>
          </p:nvSpPr>
          <p:spPr bwMode="auto">
            <a:xfrm>
              <a:off x="7602268" y="2469830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619"/>
            <p:cNvSpPr>
              <a:spLocks/>
            </p:cNvSpPr>
            <p:nvPr/>
          </p:nvSpPr>
          <p:spPr bwMode="auto">
            <a:xfrm>
              <a:off x="7602268" y="2469830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618"/>
            <p:cNvSpPr>
              <a:spLocks/>
            </p:cNvSpPr>
            <p:nvPr/>
          </p:nvSpPr>
          <p:spPr bwMode="auto">
            <a:xfrm>
              <a:off x="7438335" y="2708278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617"/>
            <p:cNvSpPr>
              <a:spLocks/>
            </p:cNvSpPr>
            <p:nvPr/>
          </p:nvSpPr>
          <p:spPr bwMode="auto">
            <a:xfrm>
              <a:off x="7438335" y="2708278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616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615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614"/>
            <p:cNvSpPr>
              <a:spLocks/>
            </p:cNvSpPr>
            <p:nvPr/>
          </p:nvSpPr>
          <p:spPr bwMode="auto">
            <a:xfrm>
              <a:off x="7741362" y="2174255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613"/>
            <p:cNvSpPr>
              <a:spLocks/>
            </p:cNvSpPr>
            <p:nvPr/>
          </p:nvSpPr>
          <p:spPr bwMode="auto">
            <a:xfrm>
              <a:off x="7741362" y="2174255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612"/>
            <p:cNvSpPr>
              <a:spLocks/>
            </p:cNvSpPr>
            <p:nvPr/>
          </p:nvSpPr>
          <p:spPr bwMode="auto">
            <a:xfrm>
              <a:off x="7902812" y="2310865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611"/>
            <p:cNvSpPr>
              <a:spLocks/>
            </p:cNvSpPr>
            <p:nvPr/>
          </p:nvSpPr>
          <p:spPr bwMode="auto">
            <a:xfrm>
              <a:off x="7902812" y="2310865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610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609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608"/>
            <p:cNvSpPr>
              <a:spLocks/>
            </p:cNvSpPr>
            <p:nvPr/>
          </p:nvSpPr>
          <p:spPr bwMode="auto">
            <a:xfrm>
              <a:off x="7984777" y="2574151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607"/>
            <p:cNvSpPr>
              <a:spLocks/>
            </p:cNvSpPr>
            <p:nvPr/>
          </p:nvSpPr>
          <p:spPr bwMode="auto">
            <a:xfrm>
              <a:off x="7984777" y="2574151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606"/>
            <p:cNvSpPr>
              <a:spLocks/>
            </p:cNvSpPr>
            <p:nvPr/>
          </p:nvSpPr>
          <p:spPr bwMode="auto">
            <a:xfrm>
              <a:off x="7925165" y="266356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605"/>
            <p:cNvSpPr>
              <a:spLocks/>
            </p:cNvSpPr>
            <p:nvPr/>
          </p:nvSpPr>
          <p:spPr bwMode="auto">
            <a:xfrm>
              <a:off x="7925165" y="2663569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604"/>
            <p:cNvSpPr>
              <a:spLocks/>
            </p:cNvSpPr>
            <p:nvPr/>
          </p:nvSpPr>
          <p:spPr bwMode="auto">
            <a:xfrm>
              <a:off x="7925165" y="2775342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603"/>
            <p:cNvSpPr>
              <a:spLocks/>
            </p:cNvSpPr>
            <p:nvPr/>
          </p:nvSpPr>
          <p:spPr bwMode="auto">
            <a:xfrm>
              <a:off x="7925165" y="2775342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602"/>
            <p:cNvSpPr>
              <a:spLocks/>
            </p:cNvSpPr>
            <p:nvPr/>
          </p:nvSpPr>
          <p:spPr bwMode="auto">
            <a:xfrm>
              <a:off x="7805942" y="2867243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601"/>
            <p:cNvSpPr>
              <a:spLocks/>
            </p:cNvSpPr>
            <p:nvPr/>
          </p:nvSpPr>
          <p:spPr bwMode="auto">
            <a:xfrm>
              <a:off x="7805942" y="2867243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600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599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598"/>
            <p:cNvSpPr>
              <a:spLocks/>
            </p:cNvSpPr>
            <p:nvPr/>
          </p:nvSpPr>
          <p:spPr bwMode="auto">
            <a:xfrm>
              <a:off x="7644494" y="1585587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597"/>
            <p:cNvSpPr>
              <a:spLocks/>
            </p:cNvSpPr>
            <p:nvPr/>
          </p:nvSpPr>
          <p:spPr bwMode="auto">
            <a:xfrm>
              <a:off x="7644494" y="1585587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596"/>
            <p:cNvSpPr>
              <a:spLocks/>
            </p:cNvSpPr>
            <p:nvPr/>
          </p:nvSpPr>
          <p:spPr bwMode="auto">
            <a:xfrm>
              <a:off x="7723976" y="1535910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595"/>
            <p:cNvSpPr>
              <a:spLocks/>
            </p:cNvSpPr>
            <p:nvPr/>
          </p:nvSpPr>
          <p:spPr bwMode="auto">
            <a:xfrm>
              <a:off x="7723976" y="1535910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594"/>
            <p:cNvSpPr>
              <a:spLocks/>
            </p:cNvSpPr>
            <p:nvPr/>
          </p:nvSpPr>
          <p:spPr bwMode="auto">
            <a:xfrm>
              <a:off x="7768685" y="2298447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593"/>
            <p:cNvSpPr>
              <a:spLocks/>
            </p:cNvSpPr>
            <p:nvPr/>
          </p:nvSpPr>
          <p:spPr bwMode="auto">
            <a:xfrm>
              <a:off x="7768685" y="2298447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592"/>
            <p:cNvSpPr>
              <a:spLocks/>
            </p:cNvSpPr>
            <p:nvPr/>
          </p:nvSpPr>
          <p:spPr bwMode="auto">
            <a:xfrm>
              <a:off x="7721492" y="2387864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591"/>
            <p:cNvSpPr>
              <a:spLocks/>
            </p:cNvSpPr>
            <p:nvPr/>
          </p:nvSpPr>
          <p:spPr bwMode="auto">
            <a:xfrm>
              <a:off x="7721492" y="2387864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590"/>
            <p:cNvSpPr>
              <a:spLocks/>
            </p:cNvSpPr>
            <p:nvPr/>
          </p:nvSpPr>
          <p:spPr bwMode="auto">
            <a:xfrm>
              <a:off x="7838232" y="1250271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589"/>
            <p:cNvSpPr>
              <a:spLocks/>
            </p:cNvSpPr>
            <p:nvPr/>
          </p:nvSpPr>
          <p:spPr bwMode="auto">
            <a:xfrm>
              <a:off x="7838232" y="1250271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731"/>
            <p:cNvSpPr>
              <a:spLocks/>
            </p:cNvSpPr>
            <p:nvPr/>
          </p:nvSpPr>
          <p:spPr bwMode="auto">
            <a:xfrm>
              <a:off x="8193419" y="1093789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730"/>
            <p:cNvSpPr>
              <a:spLocks/>
            </p:cNvSpPr>
            <p:nvPr/>
          </p:nvSpPr>
          <p:spPr bwMode="auto">
            <a:xfrm>
              <a:off x="8193419" y="1093789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588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587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586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585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8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7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6"/>
            <p:cNvSpPr>
              <a:spLocks/>
            </p:cNvSpPr>
            <p:nvPr/>
          </p:nvSpPr>
          <p:spPr bwMode="auto">
            <a:xfrm>
              <a:off x="8861569" y="954694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5"/>
            <p:cNvSpPr>
              <a:spLocks/>
            </p:cNvSpPr>
            <p:nvPr/>
          </p:nvSpPr>
          <p:spPr bwMode="auto">
            <a:xfrm>
              <a:off x="8861569" y="954694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584"/>
            <p:cNvSpPr>
              <a:spLocks/>
            </p:cNvSpPr>
            <p:nvPr/>
          </p:nvSpPr>
          <p:spPr bwMode="auto">
            <a:xfrm>
              <a:off x="5483565" y="3684423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5483565" y="3684423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582"/>
            <p:cNvSpPr>
              <a:spLocks/>
            </p:cNvSpPr>
            <p:nvPr/>
          </p:nvSpPr>
          <p:spPr bwMode="auto">
            <a:xfrm>
              <a:off x="3305249" y="2211512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581"/>
            <p:cNvSpPr>
              <a:spLocks/>
            </p:cNvSpPr>
            <p:nvPr/>
          </p:nvSpPr>
          <p:spPr bwMode="auto">
            <a:xfrm>
              <a:off x="3305249" y="2211512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580"/>
            <p:cNvSpPr>
              <a:spLocks/>
            </p:cNvSpPr>
            <p:nvPr/>
          </p:nvSpPr>
          <p:spPr bwMode="auto">
            <a:xfrm>
              <a:off x="4507421" y="3984966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579"/>
            <p:cNvSpPr>
              <a:spLocks/>
            </p:cNvSpPr>
            <p:nvPr/>
          </p:nvSpPr>
          <p:spPr bwMode="auto">
            <a:xfrm>
              <a:off x="4507421" y="3984966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578"/>
            <p:cNvSpPr>
              <a:spLocks/>
            </p:cNvSpPr>
            <p:nvPr/>
          </p:nvSpPr>
          <p:spPr bwMode="auto">
            <a:xfrm>
              <a:off x="4711094" y="4049545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577"/>
            <p:cNvSpPr>
              <a:spLocks/>
            </p:cNvSpPr>
            <p:nvPr/>
          </p:nvSpPr>
          <p:spPr bwMode="auto">
            <a:xfrm>
              <a:off x="3958496" y="4263154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576"/>
            <p:cNvSpPr>
              <a:spLocks/>
            </p:cNvSpPr>
            <p:nvPr/>
          </p:nvSpPr>
          <p:spPr bwMode="auto">
            <a:xfrm>
              <a:off x="3958496" y="4263154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575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574"/>
            <p:cNvSpPr>
              <a:spLocks/>
            </p:cNvSpPr>
            <p:nvPr/>
          </p:nvSpPr>
          <p:spPr bwMode="auto">
            <a:xfrm>
              <a:off x="2584939" y="2141965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573"/>
            <p:cNvSpPr>
              <a:spLocks/>
            </p:cNvSpPr>
            <p:nvPr/>
          </p:nvSpPr>
          <p:spPr bwMode="auto">
            <a:xfrm>
              <a:off x="2485586" y="2298447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572"/>
            <p:cNvSpPr>
              <a:spLocks/>
            </p:cNvSpPr>
            <p:nvPr/>
          </p:nvSpPr>
          <p:spPr bwMode="auto">
            <a:xfrm>
              <a:off x="2465715" y="2380412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571"/>
            <p:cNvSpPr>
              <a:spLocks/>
            </p:cNvSpPr>
            <p:nvPr/>
          </p:nvSpPr>
          <p:spPr bwMode="auto">
            <a:xfrm>
              <a:off x="2435909" y="2591538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570"/>
            <p:cNvSpPr>
              <a:spLocks/>
            </p:cNvSpPr>
            <p:nvPr/>
          </p:nvSpPr>
          <p:spPr bwMode="auto">
            <a:xfrm>
              <a:off x="2435909" y="2678472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569"/>
            <p:cNvSpPr>
              <a:spLocks/>
            </p:cNvSpPr>
            <p:nvPr/>
          </p:nvSpPr>
          <p:spPr bwMode="auto">
            <a:xfrm>
              <a:off x="2435909" y="2678472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568"/>
            <p:cNvSpPr>
              <a:spLocks/>
            </p:cNvSpPr>
            <p:nvPr/>
          </p:nvSpPr>
          <p:spPr bwMode="auto">
            <a:xfrm>
              <a:off x="2406104" y="2708278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567"/>
            <p:cNvSpPr>
              <a:spLocks/>
            </p:cNvSpPr>
            <p:nvPr/>
          </p:nvSpPr>
          <p:spPr bwMode="auto">
            <a:xfrm>
              <a:off x="2356427" y="2728148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566"/>
            <p:cNvSpPr>
              <a:spLocks/>
            </p:cNvSpPr>
            <p:nvPr/>
          </p:nvSpPr>
          <p:spPr bwMode="auto">
            <a:xfrm>
              <a:off x="2296815" y="2728148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565"/>
            <p:cNvSpPr>
              <a:spLocks/>
            </p:cNvSpPr>
            <p:nvPr/>
          </p:nvSpPr>
          <p:spPr bwMode="auto">
            <a:xfrm>
              <a:off x="2296815" y="2728148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564"/>
            <p:cNvSpPr>
              <a:spLocks/>
            </p:cNvSpPr>
            <p:nvPr/>
          </p:nvSpPr>
          <p:spPr bwMode="auto">
            <a:xfrm>
              <a:off x="2254591" y="2713245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563"/>
            <p:cNvSpPr>
              <a:spLocks/>
            </p:cNvSpPr>
            <p:nvPr/>
          </p:nvSpPr>
          <p:spPr bwMode="auto">
            <a:xfrm>
              <a:off x="2254591" y="2713245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562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561"/>
            <p:cNvSpPr>
              <a:spLocks/>
            </p:cNvSpPr>
            <p:nvPr/>
          </p:nvSpPr>
          <p:spPr bwMode="auto">
            <a:xfrm>
              <a:off x="3911302" y="2648666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560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559"/>
            <p:cNvSpPr>
              <a:spLocks/>
            </p:cNvSpPr>
            <p:nvPr/>
          </p:nvSpPr>
          <p:spPr bwMode="auto">
            <a:xfrm>
              <a:off x="4239167" y="3207528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558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557"/>
            <p:cNvSpPr>
              <a:spLocks/>
            </p:cNvSpPr>
            <p:nvPr/>
          </p:nvSpPr>
          <p:spPr bwMode="auto">
            <a:xfrm>
              <a:off x="5019089" y="2847372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556"/>
            <p:cNvSpPr>
              <a:spLocks/>
            </p:cNvSpPr>
            <p:nvPr/>
          </p:nvSpPr>
          <p:spPr bwMode="auto">
            <a:xfrm>
              <a:off x="4214329" y="3624811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555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554"/>
            <p:cNvSpPr>
              <a:spLocks/>
            </p:cNvSpPr>
            <p:nvPr/>
          </p:nvSpPr>
          <p:spPr bwMode="auto">
            <a:xfrm>
              <a:off x="5632595" y="5673969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553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552"/>
            <p:cNvSpPr>
              <a:spLocks/>
            </p:cNvSpPr>
            <p:nvPr/>
          </p:nvSpPr>
          <p:spPr bwMode="auto">
            <a:xfrm>
              <a:off x="6859605" y="4111642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551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550"/>
            <p:cNvSpPr>
              <a:spLocks/>
            </p:cNvSpPr>
            <p:nvPr/>
          </p:nvSpPr>
          <p:spPr bwMode="auto">
            <a:xfrm>
              <a:off x="5729463" y="1898549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Freeform 549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548"/>
            <p:cNvSpPr>
              <a:spLocks/>
            </p:cNvSpPr>
            <p:nvPr/>
          </p:nvSpPr>
          <p:spPr bwMode="auto">
            <a:xfrm>
              <a:off x="5992749" y="1829002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547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546"/>
            <p:cNvSpPr>
              <a:spLocks/>
            </p:cNvSpPr>
            <p:nvPr/>
          </p:nvSpPr>
          <p:spPr bwMode="auto">
            <a:xfrm>
              <a:off x="6119425" y="1799196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545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Freeform 544"/>
            <p:cNvSpPr>
              <a:spLocks/>
            </p:cNvSpPr>
            <p:nvPr/>
          </p:nvSpPr>
          <p:spPr bwMode="auto">
            <a:xfrm>
              <a:off x="6417484" y="1948226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543"/>
            <p:cNvSpPr>
              <a:spLocks/>
            </p:cNvSpPr>
            <p:nvPr/>
          </p:nvSpPr>
          <p:spPr bwMode="auto">
            <a:xfrm>
              <a:off x="6452257" y="2042611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Freeform 542"/>
            <p:cNvSpPr>
              <a:spLocks/>
            </p:cNvSpPr>
            <p:nvPr/>
          </p:nvSpPr>
          <p:spPr bwMode="auto">
            <a:xfrm>
              <a:off x="6452257" y="2042611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541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Freeform 540"/>
            <p:cNvSpPr>
              <a:spLocks/>
            </p:cNvSpPr>
            <p:nvPr/>
          </p:nvSpPr>
          <p:spPr bwMode="auto">
            <a:xfrm>
              <a:off x="6824831" y="2524474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539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Freeform 538"/>
            <p:cNvSpPr>
              <a:spLocks/>
            </p:cNvSpPr>
            <p:nvPr/>
          </p:nvSpPr>
          <p:spPr bwMode="auto">
            <a:xfrm>
              <a:off x="7060794" y="2539377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Freeform 537"/>
            <p:cNvSpPr>
              <a:spLocks/>
            </p:cNvSpPr>
            <p:nvPr/>
          </p:nvSpPr>
          <p:spPr bwMode="auto">
            <a:xfrm>
              <a:off x="7289306" y="2454927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Freeform 536"/>
            <p:cNvSpPr>
              <a:spLocks/>
            </p:cNvSpPr>
            <p:nvPr/>
          </p:nvSpPr>
          <p:spPr bwMode="auto">
            <a:xfrm>
              <a:off x="7289306" y="2454927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Freeform 535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534"/>
            <p:cNvSpPr>
              <a:spLocks/>
            </p:cNvSpPr>
            <p:nvPr/>
          </p:nvSpPr>
          <p:spPr bwMode="auto">
            <a:xfrm>
              <a:off x="7334015" y="2499636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Freeform 533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Freeform 532"/>
            <p:cNvSpPr>
              <a:spLocks/>
            </p:cNvSpPr>
            <p:nvPr/>
          </p:nvSpPr>
          <p:spPr bwMode="auto">
            <a:xfrm>
              <a:off x="7334015" y="2559248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Freeform 531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530"/>
            <p:cNvSpPr>
              <a:spLocks/>
            </p:cNvSpPr>
            <p:nvPr/>
          </p:nvSpPr>
          <p:spPr bwMode="auto">
            <a:xfrm>
              <a:off x="7408530" y="2474798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Freeform 529"/>
            <p:cNvSpPr>
              <a:spLocks/>
            </p:cNvSpPr>
            <p:nvPr/>
          </p:nvSpPr>
          <p:spPr bwMode="auto">
            <a:xfrm>
              <a:off x="7438335" y="2708278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Freeform 528"/>
            <p:cNvSpPr>
              <a:spLocks/>
            </p:cNvSpPr>
            <p:nvPr/>
          </p:nvSpPr>
          <p:spPr bwMode="auto">
            <a:xfrm>
              <a:off x="7644494" y="1585587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Freeform 527"/>
            <p:cNvSpPr>
              <a:spLocks/>
            </p:cNvSpPr>
            <p:nvPr/>
          </p:nvSpPr>
          <p:spPr bwMode="auto">
            <a:xfrm>
              <a:off x="7723976" y="1535910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Freeform 526"/>
            <p:cNvSpPr>
              <a:spLocks/>
            </p:cNvSpPr>
            <p:nvPr/>
          </p:nvSpPr>
          <p:spPr bwMode="auto">
            <a:xfrm>
              <a:off x="7723976" y="1535910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Freeform 525"/>
            <p:cNvSpPr>
              <a:spLocks/>
            </p:cNvSpPr>
            <p:nvPr/>
          </p:nvSpPr>
          <p:spPr bwMode="auto">
            <a:xfrm>
              <a:off x="7838232" y="1250271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Freeform 729"/>
            <p:cNvSpPr>
              <a:spLocks/>
            </p:cNvSpPr>
            <p:nvPr/>
          </p:nvSpPr>
          <p:spPr bwMode="auto">
            <a:xfrm>
              <a:off x="8193419" y="1093789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728"/>
            <p:cNvSpPr>
              <a:spLocks/>
            </p:cNvSpPr>
            <p:nvPr/>
          </p:nvSpPr>
          <p:spPr bwMode="auto">
            <a:xfrm>
              <a:off x="8193419" y="1093789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Freeform 524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523"/>
            <p:cNvSpPr>
              <a:spLocks/>
            </p:cNvSpPr>
            <p:nvPr/>
          </p:nvSpPr>
          <p:spPr bwMode="auto">
            <a:xfrm>
              <a:off x="7930133" y="1471331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Freeform 522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Freeform 521"/>
            <p:cNvSpPr>
              <a:spLocks/>
            </p:cNvSpPr>
            <p:nvPr/>
          </p:nvSpPr>
          <p:spPr bwMode="auto">
            <a:xfrm>
              <a:off x="8819343" y="1570684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4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3"/>
            <p:cNvSpPr>
              <a:spLocks/>
            </p:cNvSpPr>
            <p:nvPr/>
          </p:nvSpPr>
          <p:spPr bwMode="auto">
            <a:xfrm>
              <a:off x="8655410" y="785794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Freeform 2"/>
            <p:cNvSpPr>
              <a:spLocks/>
            </p:cNvSpPr>
            <p:nvPr/>
          </p:nvSpPr>
          <p:spPr bwMode="auto">
            <a:xfrm>
              <a:off x="8861569" y="954694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Freeform 1"/>
            <p:cNvSpPr>
              <a:spLocks/>
            </p:cNvSpPr>
            <p:nvPr/>
          </p:nvSpPr>
          <p:spPr bwMode="auto">
            <a:xfrm>
              <a:off x="8861569" y="954694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520"/>
            <p:cNvSpPr>
              <a:spLocks/>
            </p:cNvSpPr>
            <p:nvPr/>
          </p:nvSpPr>
          <p:spPr bwMode="auto">
            <a:xfrm>
              <a:off x="4497485" y="3729132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519"/>
            <p:cNvSpPr>
              <a:spLocks/>
            </p:cNvSpPr>
            <p:nvPr/>
          </p:nvSpPr>
          <p:spPr bwMode="auto">
            <a:xfrm>
              <a:off x="4497485" y="3729132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518"/>
            <p:cNvSpPr>
              <a:spLocks/>
            </p:cNvSpPr>
            <p:nvPr/>
          </p:nvSpPr>
          <p:spPr bwMode="auto">
            <a:xfrm>
              <a:off x="4524808" y="3860774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517"/>
            <p:cNvSpPr>
              <a:spLocks/>
            </p:cNvSpPr>
            <p:nvPr/>
          </p:nvSpPr>
          <p:spPr bwMode="auto">
            <a:xfrm>
              <a:off x="4524808" y="3860774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516"/>
            <p:cNvSpPr>
              <a:spLocks noChangeShapeType="1"/>
            </p:cNvSpPr>
            <p:nvPr/>
          </p:nvSpPr>
          <p:spPr bwMode="auto">
            <a:xfrm>
              <a:off x="4504937" y="3783776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Freeform 515"/>
            <p:cNvSpPr>
              <a:spLocks/>
            </p:cNvSpPr>
            <p:nvPr/>
          </p:nvSpPr>
          <p:spPr bwMode="auto">
            <a:xfrm>
              <a:off x="4549646" y="3860774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514"/>
            <p:cNvSpPr>
              <a:spLocks/>
            </p:cNvSpPr>
            <p:nvPr/>
          </p:nvSpPr>
          <p:spPr bwMode="auto">
            <a:xfrm>
              <a:off x="4542194" y="3694358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Freeform 513"/>
            <p:cNvSpPr>
              <a:spLocks/>
            </p:cNvSpPr>
            <p:nvPr/>
          </p:nvSpPr>
          <p:spPr bwMode="auto">
            <a:xfrm>
              <a:off x="4542194" y="3694358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Freeform 512"/>
            <p:cNvSpPr>
              <a:spLocks/>
            </p:cNvSpPr>
            <p:nvPr/>
          </p:nvSpPr>
          <p:spPr bwMode="auto">
            <a:xfrm>
              <a:off x="4549646" y="3860774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511"/>
            <p:cNvSpPr>
              <a:spLocks/>
            </p:cNvSpPr>
            <p:nvPr/>
          </p:nvSpPr>
          <p:spPr bwMode="auto">
            <a:xfrm>
              <a:off x="4512388" y="3935289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Freeform 510"/>
            <p:cNvSpPr>
              <a:spLocks/>
            </p:cNvSpPr>
            <p:nvPr/>
          </p:nvSpPr>
          <p:spPr bwMode="auto">
            <a:xfrm>
              <a:off x="4512388" y="3935289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Freeform 509"/>
            <p:cNvSpPr>
              <a:spLocks/>
            </p:cNvSpPr>
            <p:nvPr/>
          </p:nvSpPr>
          <p:spPr bwMode="auto">
            <a:xfrm>
              <a:off x="4591871" y="3930321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508"/>
            <p:cNvSpPr>
              <a:spLocks/>
            </p:cNvSpPr>
            <p:nvPr/>
          </p:nvSpPr>
          <p:spPr bwMode="auto">
            <a:xfrm>
              <a:off x="4591871" y="3930321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Freeform 507"/>
            <p:cNvSpPr>
              <a:spLocks/>
            </p:cNvSpPr>
            <p:nvPr/>
          </p:nvSpPr>
          <p:spPr bwMode="auto">
            <a:xfrm>
              <a:off x="4678805" y="3875677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Freeform 505"/>
            <p:cNvSpPr>
              <a:spLocks/>
            </p:cNvSpPr>
            <p:nvPr/>
          </p:nvSpPr>
          <p:spPr bwMode="auto">
            <a:xfrm>
              <a:off x="4730965" y="3719197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504"/>
            <p:cNvSpPr>
              <a:spLocks/>
            </p:cNvSpPr>
            <p:nvPr/>
          </p:nvSpPr>
          <p:spPr bwMode="auto">
            <a:xfrm>
              <a:off x="4730965" y="3719197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Freeform 503"/>
            <p:cNvSpPr>
              <a:spLocks/>
            </p:cNvSpPr>
            <p:nvPr/>
          </p:nvSpPr>
          <p:spPr bwMode="auto">
            <a:xfrm>
              <a:off x="4768223" y="3905483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501"/>
            <p:cNvSpPr>
              <a:spLocks/>
            </p:cNvSpPr>
            <p:nvPr/>
          </p:nvSpPr>
          <p:spPr bwMode="auto">
            <a:xfrm>
              <a:off x="4768223" y="3945224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500"/>
            <p:cNvSpPr>
              <a:spLocks/>
            </p:cNvSpPr>
            <p:nvPr/>
          </p:nvSpPr>
          <p:spPr bwMode="auto">
            <a:xfrm>
              <a:off x="4755803" y="3950192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498"/>
            <p:cNvSpPr>
              <a:spLocks/>
            </p:cNvSpPr>
            <p:nvPr/>
          </p:nvSpPr>
          <p:spPr bwMode="auto">
            <a:xfrm>
              <a:off x="4698676" y="4004836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497"/>
            <p:cNvSpPr>
              <a:spLocks/>
            </p:cNvSpPr>
            <p:nvPr/>
          </p:nvSpPr>
          <p:spPr bwMode="auto">
            <a:xfrm>
              <a:off x="4698676" y="4004836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Freeform 496"/>
            <p:cNvSpPr>
              <a:spLocks/>
            </p:cNvSpPr>
            <p:nvPr/>
          </p:nvSpPr>
          <p:spPr bwMode="auto">
            <a:xfrm>
              <a:off x="4790577" y="4069416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Freeform 495"/>
            <p:cNvSpPr>
              <a:spLocks/>
            </p:cNvSpPr>
            <p:nvPr/>
          </p:nvSpPr>
          <p:spPr bwMode="auto">
            <a:xfrm>
              <a:off x="4790577" y="4069416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Freeform 494"/>
            <p:cNvSpPr>
              <a:spLocks/>
            </p:cNvSpPr>
            <p:nvPr/>
          </p:nvSpPr>
          <p:spPr bwMode="auto">
            <a:xfrm>
              <a:off x="4798029" y="4136480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Freeform 493"/>
            <p:cNvSpPr>
              <a:spLocks/>
            </p:cNvSpPr>
            <p:nvPr/>
          </p:nvSpPr>
          <p:spPr bwMode="auto">
            <a:xfrm>
              <a:off x="4798029" y="4136480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492"/>
            <p:cNvSpPr>
              <a:spLocks/>
            </p:cNvSpPr>
            <p:nvPr/>
          </p:nvSpPr>
          <p:spPr bwMode="auto">
            <a:xfrm>
              <a:off x="4835286" y="4133995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491"/>
            <p:cNvSpPr>
              <a:spLocks/>
            </p:cNvSpPr>
            <p:nvPr/>
          </p:nvSpPr>
          <p:spPr bwMode="auto">
            <a:xfrm>
              <a:off x="4835286" y="4133995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Freeform 490"/>
            <p:cNvSpPr>
              <a:spLocks/>
            </p:cNvSpPr>
            <p:nvPr/>
          </p:nvSpPr>
          <p:spPr bwMode="auto">
            <a:xfrm>
              <a:off x="4790577" y="4037127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489"/>
            <p:cNvSpPr>
              <a:spLocks/>
            </p:cNvSpPr>
            <p:nvPr/>
          </p:nvSpPr>
          <p:spPr bwMode="auto">
            <a:xfrm>
              <a:off x="4790577" y="4037127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Freeform 488"/>
            <p:cNvSpPr>
              <a:spLocks/>
            </p:cNvSpPr>
            <p:nvPr/>
          </p:nvSpPr>
          <p:spPr bwMode="auto">
            <a:xfrm>
              <a:off x="4971897" y="4119092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Freeform 487"/>
            <p:cNvSpPr>
              <a:spLocks/>
            </p:cNvSpPr>
            <p:nvPr/>
          </p:nvSpPr>
          <p:spPr bwMode="auto">
            <a:xfrm>
              <a:off x="4971897" y="4119092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Freeform 486"/>
            <p:cNvSpPr>
              <a:spLocks/>
            </p:cNvSpPr>
            <p:nvPr/>
          </p:nvSpPr>
          <p:spPr bwMode="auto">
            <a:xfrm>
              <a:off x="4902350" y="4071900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Freeform 485"/>
            <p:cNvSpPr>
              <a:spLocks/>
            </p:cNvSpPr>
            <p:nvPr/>
          </p:nvSpPr>
          <p:spPr bwMode="auto">
            <a:xfrm>
              <a:off x="4902350" y="4071900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4899865" y="4151383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Freeform 483"/>
            <p:cNvSpPr>
              <a:spLocks/>
            </p:cNvSpPr>
            <p:nvPr/>
          </p:nvSpPr>
          <p:spPr bwMode="auto">
            <a:xfrm>
              <a:off x="4850189" y="3965095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Freeform 482"/>
            <p:cNvSpPr>
              <a:spLocks/>
            </p:cNvSpPr>
            <p:nvPr/>
          </p:nvSpPr>
          <p:spPr bwMode="auto">
            <a:xfrm>
              <a:off x="4850189" y="3965095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Freeform 481"/>
            <p:cNvSpPr>
              <a:spLocks/>
            </p:cNvSpPr>
            <p:nvPr/>
          </p:nvSpPr>
          <p:spPr bwMode="auto">
            <a:xfrm>
              <a:off x="4939606" y="3965095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480"/>
            <p:cNvSpPr>
              <a:spLocks/>
            </p:cNvSpPr>
            <p:nvPr/>
          </p:nvSpPr>
          <p:spPr bwMode="auto">
            <a:xfrm>
              <a:off x="4939606" y="3965095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7" name="Freeform 479"/>
            <p:cNvSpPr>
              <a:spLocks/>
            </p:cNvSpPr>
            <p:nvPr/>
          </p:nvSpPr>
          <p:spPr bwMode="auto">
            <a:xfrm>
              <a:off x="4860124" y="3567682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8" name="Freeform 478"/>
            <p:cNvSpPr>
              <a:spLocks/>
            </p:cNvSpPr>
            <p:nvPr/>
          </p:nvSpPr>
          <p:spPr bwMode="auto">
            <a:xfrm>
              <a:off x="4860124" y="3567682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Freeform 477"/>
            <p:cNvSpPr>
              <a:spLocks/>
            </p:cNvSpPr>
            <p:nvPr/>
          </p:nvSpPr>
          <p:spPr bwMode="auto">
            <a:xfrm>
              <a:off x="4850189" y="3612391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Freeform 476"/>
            <p:cNvSpPr>
              <a:spLocks/>
            </p:cNvSpPr>
            <p:nvPr/>
          </p:nvSpPr>
          <p:spPr bwMode="auto">
            <a:xfrm>
              <a:off x="4850189" y="3612391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475"/>
            <p:cNvSpPr>
              <a:spLocks/>
            </p:cNvSpPr>
            <p:nvPr/>
          </p:nvSpPr>
          <p:spPr bwMode="auto">
            <a:xfrm>
              <a:off x="4825350" y="3647165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Freeform 474"/>
            <p:cNvSpPr>
              <a:spLocks/>
            </p:cNvSpPr>
            <p:nvPr/>
          </p:nvSpPr>
          <p:spPr bwMode="auto">
            <a:xfrm>
              <a:off x="4825350" y="3647165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Freeform 473"/>
            <p:cNvSpPr>
              <a:spLocks/>
            </p:cNvSpPr>
            <p:nvPr/>
          </p:nvSpPr>
          <p:spPr bwMode="auto">
            <a:xfrm>
              <a:off x="4884962" y="3691874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Freeform 472"/>
            <p:cNvSpPr>
              <a:spLocks/>
            </p:cNvSpPr>
            <p:nvPr/>
          </p:nvSpPr>
          <p:spPr bwMode="auto">
            <a:xfrm>
              <a:off x="4884962" y="3691874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Freeform 471"/>
            <p:cNvSpPr>
              <a:spLocks/>
            </p:cNvSpPr>
            <p:nvPr/>
          </p:nvSpPr>
          <p:spPr bwMode="auto">
            <a:xfrm>
              <a:off x="4872544" y="3793712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Freeform 470"/>
            <p:cNvSpPr>
              <a:spLocks/>
            </p:cNvSpPr>
            <p:nvPr/>
          </p:nvSpPr>
          <p:spPr bwMode="auto">
            <a:xfrm>
              <a:off x="4872544" y="3793712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Freeform 469"/>
            <p:cNvSpPr>
              <a:spLocks/>
            </p:cNvSpPr>
            <p:nvPr/>
          </p:nvSpPr>
          <p:spPr bwMode="auto">
            <a:xfrm>
              <a:off x="5190474" y="3940257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Freeform 468"/>
            <p:cNvSpPr>
              <a:spLocks/>
            </p:cNvSpPr>
            <p:nvPr/>
          </p:nvSpPr>
          <p:spPr bwMode="auto">
            <a:xfrm>
              <a:off x="4666385" y="3331719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Freeform 467"/>
            <p:cNvSpPr>
              <a:spLocks/>
            </p:cNvSpPr>
            <p:nvPr/>
          </p:nvSpPr>
          <p:spPr bwMode="auto">
            <a:xfrm>
              <a:off x="4666385" y="3331719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466"/>
            <p:cNvSpPr>
              <a:spLocks/>
            </p:cNvSpPr>
            <p:nvPr/>
          </p:nvSpPr>
          <p:spPr bwMode="auto">
            <a:xfrm>
              <a:off x="4594355" y="3214979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Freeform 465"/>
            <p:cNvSpPr>
              <a:spLocks/>
            </p:cNvSpPr>
            <p:nvPr/>
          </p:nvSpPr>
          <p:spPr bwMode="auto">
            <a:xfrm>
              <a:off x="4594355" y="3214979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Freeform 464"/>
            <p:cNvSpPr>
              <a:spLocks/>
            </p:cNvSpPr>
            <p:nvPr/>
          </p:nvSpPr>
          <p:spPr bwMode="auto">
            <a:xfrm>
              <a:off x="4837770" y="3264655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Freeform 463"/>
            <p:cNvSpPr>
              <a:spLocks/>
            </p:cNvSpPr>
            <p:nvPr/>
          </p:nvSpPr>
          <p:spPr bwMode="auto">
            <a:xfrm>
              <a:off x="4837770" y="3264655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462"/>
            <p:cNvSpPr>
              <a:spLocks/>
            </p:cNvSpPr>
            <p:nvPr/>
          </p:nvSpPr>
          <p:spPr bwMode="auto">
            <a:xfrm>
              <a:off x="4825350" y="3383879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461"/>
            <p:cNvSpPr>
              <a:spLocks/>
            </p:cNvSpPr>
            <p:nvPr/>
          </p:nvSpPr>
          <p:spPr bwMode="auto">
            <a:xfrm>
              <a:off x="4281393" y="3525458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Freeform 460"/>
            <p:cNvSpPr>
              <a:spLocks/>
            </p:cNvSpPr>
            <p:nvPr/>
          </p:nvSpPr>
          <p:spPr bwMode="auto">
            <a:xfrm>
              <a:off x="4246620" y="3624811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Freeform 459"/>
            <p:cNvSpPr>
              <a:spLocks/>
            </p:cNvSpPr>
            <p:nvPr/>
          </p:nvSpPr>
          <p:spPr bwMode="auto">
            <a:xfrm>
              <a:off x="4214329" y="3637230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Freeform 458"/>
            <p:cNvSpPr>
              <a:spLocks/>
            </p:cNvSpPr>
            <p:nvPr/>
          </p:nvSpPr>
          <p:spPr bwMode="auto">
            <a:xfrm>
              <a:off x="4214329" y="3637230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457"/>
            <p:cNvSpPr>
              <a:spLocks/>
            </p:cNvSpPr>
            <p:nvPr/>
          </p:nvSpPr>
          <p:spPr bwMode="auto">
            <a:xfrm>
              <a:off x="5252568" y="3955160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Freeform 456"/>
            <p:cNvSpPr>
              <a:spLocks/>
            </p:cNvSpPr>
            <p:nvPr/>
          </p:nvSpPr>
          <p:spPr bwMode="auto">
            <a:xfrm>
              <a:off x="5252568" y="3955160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Freeform 455"/>
            <p:cNvSpPr>
              <a:spLocks/>
            </p:cNvSpPr>
            <p:nvPr/>
          </p:nvSpPr>
          <p:spPr bwMode="auto">
            <a:xfrm>
              <a:off x="5349438" y="3975030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Freeform 454"/>
            <p:cNvSpPr>
              <a:spLocks/>
            </p:cNvSpPr>
            <p:nvPr/>
          </p:nvSpPr>
          <p:spPr bwMode="auto">
            <a:xfrm>
              <a:off x="5349438" y="3975030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Freeform 453"/>
            <p:cNvSpPr>
              <a:spLocks/>
            </p:cNvSpPr>
            <p:nvPr/>
          </p:nvSpPr>
          <p:spPr bwMode="auto">
            <a:xfrm>
              <a:off x="5476113" y="3935289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Freeform 452"/>
            <p:cNvSpPr>
              <a:spLocks/>
            </p:cNvSpPr>
            <p:nvPr/>
          </p:nvSpPr>
          <p:spPr bwMode="auto">
            <a:xfrm>
              <a:off x="5476113" y="3935289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Freeform 451"/>
            <p:cNvSpPr>
              <a:spLocks/>
            </p:cNvSpPr>
            <p:nvPr/>
          </p:nvSpPr>
          <p:spPr bwMode="auto">
            <a:xfrm>
              <a:off x="5662400" y="3796195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Freeform 450"/>
            <p:cNvSpPr>
              <a:spLocks/>
            </p:cNvSpPr>
            <p:nvPr/>
          </p:nvSpPr>
          <p:spPr bwMode="auto">
            <a:xfrm>
              <a:off x="5662400" y="3796195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Freeform 449"/>
            <p:cNvSpPr>
              <a:spLocks/>
            </p:cNvSpPr>
            <p:nvPr/>
          </p:nvSpPr>
          <p:spPr bwMode="auto">
            <a:xfrm>
              <a:off x="5679787" y="3662068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448"/>
            <p:cNvSpPr>
              <a:spLocks/>
            </p:cNvSpPr>
            <p:nvPr/>
          </p:nvSpPr>
          <p:spPr bwMode="auto">
            <a:xfrm>
              <a:off x="5679786" y="3662068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Freeform 447"/>
            <p:cNvSpPr>
              <a:spLocks/>
            </p:cNvSpPr>
            <p:nvPr/>
          </p:nvSpPr>
          <p:spPr bwMode="auto">
            <a:xfrm>
              <a:off x="5828816" y="3455911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Freeform 446"/>
            <p:cNvSpPr>
              <a:spLocks/>
            </p:cNvSpPr>
            <p:nvPr/>
          </p:nvSpPr>
          <p:spPr bwMode="auto">
            <a:xfrm>
              <a:off x="5828816" y="3455911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Freeform 445"/>
            <p:cNvSpPr>
              <a:spLocks/>
            </p:cNvSpPr>
            <p:nvPr/>
          </p:nvSpPr>
          <p:spPr bwMode="auto">
            <a:xfrm>
              <a:off x="5826333" y="3694358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Freeform 444"/>
            <p:cNvSpPr>
              <a:spLocks/>
            </p:cNvSpPr>
            <p:nvPr/>
          </p:nvSpPr>
          <p:spPr bwMode="auto">
            <a:xfrm>
              <a:off x="5826333" y="3694358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Freeform 443"/>
            <p:cNvSpPr>
              <a:spLocks/>
            </p:cNvSpPr>
            <p:nvPr/>
          </p:nvSpPr>
          <p:spPr bwMode="auto">
            <a:xfrm>
              <a:off x="4989283" y="4059480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Freeform 442"/>
            <p:cNvSpPr>
              <a:spLocks/>
            </p:cNvSpPr>
            <p:nvPr/>
          </p:nvSpPr>
          <p:spPr bwMode="auto">
            <a:xfrm>
              <a:off x="4989283" y="4059480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Freeform 441"/>
            <p:cNvSpPr>
              <a:spLocks/>
            </p:cNvSpPr>
            <p:nvPr/>
          </p:nvSpPr>
          <p:spPr bwMode="auto">
            <a:xfrm>
              <a:off x="5369309" y="3979998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Freeform 440"/>
            <p:cNvSpPr>
              <a:spLocks/>
            </p:cNvSpPr>
            <p:nvPr/>
          </p:nvSpPr>
          <p:spPr bwMode="auto">
            <a:xfrm>
              <a:off x="5369309" y="3979998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439"/>
            <p:cNvSpPr>
              <a:spLocks/>
            </p:cNvSpPr>
            <p:nvPr/>
          </p:nvSpPr>
          <p:spPr bwMode="auto">
            <a:xfrm>
              <a:off x="5225247" y="4307863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Freeform 438"/>
            <p:cNvSpPr>
              <a:spLocks/>
            </p:cNvSpPr>
            <p:nvPr/>
          </p:nvSpPr>
          <p:spPr bwMode="auto">
            <a:xfrm>
              <a:off x="5225247" y="4307863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Freeform 437"/>
            <p:cNvSpPr>
              <a:spLocks/>
            </p:cNvSpPr>
            <p:nvPr/>
          </p:nvSpPr>
          <p:spPr bwMode="auto">
            <a:xfrm>
              <a:off x="5197924" y="4352572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Freeform 436"/>
            <p:cNvSpPr>
              <a:spLocks/>
            </p:cNvSpPr>
            <p:nvPr/>
          </p:nvSpPr>
          <p:spPr bwMode="auto">
            <a:xfrm>
              <a:off x="5197924" y="4352572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Freeform 435"/>
            <p:cNvSpPr>
              <a:spLocks/>
            </p:cNvSpPr>
            <p:nvPr/>
          </p:nvSpPr>
          <p:spPr bwMode="auto">
            <a:xfrm>
              <a:off x="5230215" y="4228381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434"/>
            <p:cNvSpPr>
              <a:spLocks/>
            </p:cNvSpPr>
            <p:nvPr/>
          </p:nvSpPr>
          <p:spPr bwMode="auto">
            <a:xfrm>
              <a:off x="5230215" y="4228381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Freeform 433"/>
            <p:cNvSpPr>
              <a:spLocks/>
            </p:cNvSpPr>
            <p:nvPr/>
          </p:nvSpPr>
          <p:spPr bwMode="auto">
            <a:xfrm>
              <a:off x="5232698" y="4481731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Freeform 432"/>
            <p:cNvSpPr>
              <a:spLocks/>
            </p:cNvSpPr>
            <p:nvPr/>
          </p:nvSpPr>
          <p:spPr bwMode="auto">
            <a:xfrm>
              <a:off x="5235182" y="4352572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Freeform 431"/>
            <p:cNvSpPr>
              <a:spLocks/>
            </p:cNvSpPr>
            <p:nvPr/>
          </p:nvSpPr>
          <p:spPr bwMode="auto">
            <a:xfrm>
              <a:off x="5235182" y="4352572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Freeform 430"/>
            <p:cNvSpPr>
              <a:spLocks/>
            </p:cNvSpPr>
            <p:nvPr/>
          </p:nvSpPr>
          <p:spPr bwMode="auto">
            <a:xfrm>
              <a:off x="5332051" y="4191124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Freeform 429"/>
            <p:cNvSpPr>
              <a:spLocks/>
            </p:cNvSpPr>
            <p:nvPr/>
          </p:nvSpPr>
          <p:spPr bwMode="auto">
            <a:xfrm>
              <a:off x="5332051" y="4191124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Freeform 428"/>
            <p:cNvSpPr>
              <a:spLocks/>
            </p:cNvSpPr>
            <p:nvPr/>
          </p:nvSpPr>
          <p:spPr bwMode="auto">
            <a:xfrm>
              <a:off x="5538209" y="4350089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Freeform 427"/>
            <p:cNvSpPr>
              <a:spLocks/>
            </p:cNvSpPr>
            <p:nvPr/>
          </p:nvSpPr>
          <p:spPr bwMode="auto">
            <a:xfrm>
              <a:off x="5538209" y="4350089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Freeform 426"/>
            <p:cNvSpPr>
              <a:spLocks/>
            </p:cNvSpPr>
            <p:nvPr/>
          </p:nvSpPr>
          <p:spPr bwMode="auto">
            <a:xfrm>
              <a:off x="5702142" y="4374928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425"/>
            <p:cNvSpPr>
              <a:spLocks/>
            </p:cNvSpPr>
            <p:nvPr/>
          </p:nvSpPr>
          <p:spPr bwMode="auto">
            <a:xfrm>
              <a:off x="5702142" y="4374928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Freeform 424"/>
            <p:cNvSpPr>
              <a:spLocks/>
            </p:cNvSpPr>
            <p:nvPr/>
          </p:nvSpPr>
          <p:spPr bwMode="auto">
            <a:xfrm>
              <a:off x="5714560" y="4342637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Freeform 423"/>
            <p:cNvSpPr>
              <a:spLocks/>
            </p:cNvSpPr>
            <p:nvPr/>
          </p:nvSpPr>
          <p:spPr bwMode="auto">
            <a:xfrm>
              <a:off x="5714560" y="4342637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Freeform 422"/>
            <p:cNvSpPr>
              <a:spLocks/>
            </p:cNvSpPr>
            <p:nvPr/>
          </p:nvSpPr>
          <p:spPr bwMode="auto">
            <a:xfrm>
              <a:off x="5769204" y="4382378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Freeform 421"/>
            <p:cNvSpPr>
              <a:spLocks/>
            </p:cNvSpPr>
            <p:nvPr/>
          </p:nvSpPr>
          <p:spPr bwMode="auto">
            <a:xfrm>
              <a:off x="5769204" y="4382378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Freeform 420"/>
            <p:cNvSpPr>
              <a:spLocks/>
            </p:cNvSpPr>
            <p:nvPr/>
          </p:nvSpPr>
          <p:spPr bwMode="auto">
            <a:xfrm>
              <a:off x="5471145" y="4720179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Freeform 419"/>
            <p:cNvSpPr>
              <a:spLocks/>
            </p:cNvSpPr>
            <p:nvPr/>
          </p:nvSpPr>
          <p:spPr bwMode="auto">
            <a:xfrm>
              <a:off x="5471145" y="4720179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Freeform 418"/>
            <p:cNvSpPr>
              <a:spLocks/>
            </p:cNvSpPr>
            <p:nvPr/>
          </p:nvSpPr>
          <p:spPr bwMode="auto">
            <a:xfrm>
              <a:off x="5237665" y="4357540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Freeform 417"/>
            <p:cNvSpPr>
              <a:spLocks/>
            </p:cNvSpPr>
            <p:nvPr/>
          </p:nvSpPr>
          <p:spPr bwMode="auto">
            <a:xfrm>
              <a:off x="5237665" y="4357540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416"/>
            <p:cNvSpPr>
              <a:spLocks/>
            </p:cNvSpPr>
            <p:nvPr/>
          </p:nvSpPr>
          <p:spPr bwMode="auto">
            <a:xfrm>
              <a:off x="5967910" y="3696841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Freeform 415"/>
            <p:cNvSpPr>
              <a:spLocks/>
            </p:cNvSpPr>
            <p:nvPr/>
          </p:nvSpPr>
          <p:spPr bwMode="auto">
            <a:xfrm>
              <a:off x="5967910" y="3696841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Freeform 414"/>
            <p:cNvSpPr>
              <a:spLocks/>
            </p:cNvSpPr>
            <p:nvPr/>
          </p:nvSpPr>
          <p:spPr bwMode="auto">
            <a:xfrm>
              <a:off x="6074716" y="3368976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Freeform 413"/>
            <p:cNvSpPr>
              <a:spLocks/>
            </p:cNvSpPr>
            <p:nvPr/>
          </p:nvSpPr>
          <p:spPr bwMode="auto">
            <a:xfrm>
              <a:off x="6074716" y="3368976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Freeform 412"/>
            <p:cNvSpPr>
              <a:spLocks/>
            </p:cNvSpPr>
            <p:nvPr/>
          </p:nvSpPr>
          <p:spPr bwMode="auto">
            <a:xfrm>
              <a:off x="6293292" y="3602456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Freeform 411"/>
            <p:cNvSpPr>
              <a:spLocks/>
            </p:cNvSpPr>
            <p:nvPr/>
          </p:nvSpPr>
          <p:spPr bwMode="auto">
            <a:xfrm>
              <a:off x="6293292" y="3602456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Freeform 410"/>
            <p:cNvSpPr>
              <a:spLocks/>
            </p:cNvSpPr>
            <p:nvPr/>
          </p:nvSpPr>
          <p:spPr bwMode="auto">
            <a:xfrm>
              <a:off x="6439837" y="3480749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Freeform 409"/>
            <p:cNvSpPr>
              <a:spLocks/>
            </p:cNvSpPr>
            <p:nvPr/>
          </p:nvSpPr>
          <p:spPr bwMode="auto">
            <a:xfrm>
              <a:off x="6439837" y="3480749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Freeform 408"/>
            <p:cNvSpPr>
              <a:spLocks/>
            </p:cNvSpPr>
            <p:nvPr/>
          </p:nvSpPr>
          <p:spPr bwMode="auto">
            <a:xfrm>
              <a:off x="6509384" y="3498135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407"/>
            <p:cNvSpPr>
              <a:spLocks/>
            </p:cNvSpPr>
            <p:nvPr/>
          </p:nvSpPr>
          <p:spPr bwMode="auto">
            <a:xfrm>
              <a:off x="6509384" y="3498135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Freeform 406"/>
            <p:cNvSpPr>
              <a:spLocks/>
            </p:cNvSpPr>
            <p:nvPr/>
          </p:nvSpPr>
          <p:spPr bwMode="auto">
            <a:xfrm>
              <a:off x="6554093" y="3249752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Freeform 405"/>
            <p:cNvSpPr>
              <a:spLocks/>
            </p:cNvSpPr>
            <p:nvPr/>
          </p:nvSpPr>
          <p:spPr bwMode="auto">
            <a:xfrm>
              <a:off x="6554093" y="3249752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Freeform 404"/>
            <p:cNvSpPr>
              <a:spLocks/>
            </p:cNvSpPr>
            <p:nvPr/>
          </p:nvSpPr>
          <p:spPr bwMode="auto">
            <a:xfrm>
              <a:off x="6834766" y="3175237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Freeform 403"/>
            <p:cNvSpPr>
              <a:spLocks/>
            </p:cNvSpPr>
            <p:nvPr/>
          </p:nvSpPr>
          <p:spPr bwMode="auto">
            <a:xfrm>
              <a:off x="6834766" y="3175237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Freeform 402"/>
            <p:cNvSpPr>
              <a:spLocks/>
            </p:cNvSpPr>
            <p:nvPr/>
          </p:nvSpPr>
          <p:spPr bwMode="auto">
            <a:xfrm>
              <a:off x="7388659" y="3227399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Freeform 401"/>
            <p:cNvSpPr>
              <a:spLocks/>
            </p:cNvSpPr>
            <p:nvPr/>
          </p:nvSpPr>
          <p:spPr bwMode="auto">
            <a:xfrm>
              <a:off x="7135309" y="3264655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Freeform 400"/>
            <p:cNvSpPr>
              <a:spLocks/>
            </p:cNvSpPr>
            <p:nvPr/>
          </p:nvSpPr>
          <p:spPr bwMode="auto">
            <a:xfrm>
              <a:off x="7110470" y="3090787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Freeform 399"/>
            <p:cNvSpPr>
              <a:spLocks/>
            </p:cNvSpPr>
            <p:nvPr/>
          </p:nvSpPr>
          <p:spPr bwMode="auto">
            <a:xfrm>
              <a:off x="7110470" y="3090787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398"/>
            <p:cNvSpPr>
              <a:spLocks/>
            </p:cNvSpPr>
            <p:nvPr/>
          </p:nvSpPr>
          <p:spPr bwMode="auto">
            <a:xfrm>
              <a:off x="6802476" y="3100723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Freeform 397"/>
            <p:cNvSpPr>
              <a:spLocks/>
            </p:cNvSpPr>
            <p:nvPr/>
          </p:nvSpPr>
          <p:spPr bwMode="auto">
            <a:xfrm>
              <a:off x="6802476" y="3100723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Freeform 396"/>
            <p:cNvSpPr>
              <a:spLocks/>
            </p:cNvSpPr>
            <p:nvPr/>
          </p:nvSpPr>
          <p:spPr bwMode="auto">
            <a:xfrm>
              <a:off x="6799993" y="2986466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Freeform 395"/>
            <p:cNvSpPr>
              <a:spLocks/>
            </p:cNvSpPr>
            <p:nvPr/>
          </p:nvSpPr>
          <p:spPr bwMode="auto">
            <a:xfrm>
              <a:off x="6799993" y="2986466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Freeform 394"/>
            <p:cNvSpPr>
              <a:spLocks/>
            </p:cNvSpPr>
            <p:nvPr/>
          </p:nvSpPr>
          <p:spPr bwMode="auto">
            <a:xfrm>
              <a:off x="7473109" y="2847372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Freeform 393"/>
            <p:cNvSpPr>
              <a:spLocks/>
            </p:cNvSpPr>
            <p:nvPr/>
          </p:nvSpPr>
          <p:spPr bwMode="auto">
            <a:xfrm>
              <a:off x="7473109" y="2847372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Freeform 392"/>
            <p:cNvSpPr>
              <a:spLocks/>
            </p:cNvSpPr>
            <p:nvPr/>
          </p:nvSpPr>
          <p:spPr bwMode="auto">
            <a:xfrm>
              <a:off x="7398594" y="3195108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Freeform 391"/>
            <p:cNvSpPr>
              <a:spLocks/>
            </p:cNvSpPr>
            <p:nvPr/>
          </p:nvSpPr>
          <p:spPr bwMode="auto">
            <a:xfrm>
              <a:off x="7398594" y="3195108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Freeform 390"/>
            <p:cNvSpPr>
              <a:spLocks/>
            </p:cNvSpPr>
            <p:nvPr/>
          </p:nvSpPr>
          <p:spPr bwMode="auto">
            <a:xfrm>
              <a:off x="7438335" y="2708278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389"/>
            <p:cNvSpPr>
              <a:spLocks/>
            </p:cNvSpPr>
            <p:nvPr/>
          </p:nvSpPr>
          <p:spPr bwMode="auto">
            <a:xfrm>
              <a:off x="7438335" y="2708278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Freeform 388"/>
            <p:cNvSpPr>
              <a:spLocks/>
            </p:cNvSpPr>
            <p:nvPr/>
          </p:nvSpPr>
          <p:spPr bwMode="auto">
            <a:xfrm>
              <a:off x="6360355" y="2174255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Freeform 387"/>
            <p:cNvSpPr>
              <a:spLocks/>
            </p:cNvSpPr>
            <p:nvPr/>
          </p:nvSpPr>
          <p:spPr bwMode="auto">
            <a:xfrm>
              <a:off x="6360355" y="2174255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Freeform 386"/>
            <p:cNvSpPr>
              <a:spLocks/>
            </p:cNvSpPr>
            <p:nvPr/>
          </p:nvSpPr>
          <p:spPr bwMode="auto">
            <a:xfrm>
              <a:off x="6144263" y="2122094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385"/>
            <p:cNvSpPr>
              <a:spLocks/>
            </p:cNvSpPr>
            <p:nvPr/>
          </p:nvSpPr>
          <p:spPr bwMode="auto">
            <a:xfrm>
              <a:off x="6144263" y="2122094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Freeform 384"/>
            <p:cNvSpPr>
              <a:spLocks/>
            </p:cNvSpPr>
            <p:nvPr/>
          </p:nvSpPr>
          <p:spPr bwMode="auto">
            <a:xfrm>
              <a:off x="5861107" y="2479765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Freeform 383"/>
            <p:cNvSpPr>
              <a:spLocks/>
            </p:cNvSpPr>
            <p:nvPr/>
          </p:nvSpPr>
          <p:spPr bwMode="auto">
            <a:xfrm>
              <a:off x="5861107" y="2479765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Freeform 382"/>
            <p:cNvSpPr>
              <a:spLocks/>
            </p:cNvSpPr>
            <p:nvPr/>
          </p:nvSpPr>
          <p:spPr bwMode="auto">
            <a:xfrm>
              <a:off x="4912285" y="3520490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Freeform 381"/>
            <p:cNvSpPr>
              <a:spLocks/>
            </p:cNvSpPr>
            <p:nvPr/>
          </p:nvSpPr>
          <p:spPr bwMode="auto">
            <a:xfrm>
              <a:off x="5190474" y="3940257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Freeform 380"/>
            <p:cNvSpPr>
              <a:spLocks/>
            </p:cNvSpPr>
            <p:nvPr/>
          </p:nvSpPr>
          <p:spPr bwMode="auto">
            <a:xfrm>
              <a:off x="5888428" y="3180205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Freeform 379"/>
            <p:cNvSpPr>
              <a:spLocks/>
            </p:cNvSpPr>
            <p:nvPr/>
          </p:nvSpPr>
          <p:spPr bwMode="auto">
            <a:xfrm>
              <a:off x="5853654" y="2129546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Freeform 378"/>
            <p:cNvSpPr>
              <a:spLocks/>
            </p:cNvSpPr>
            <p:nvPr/>
          </p:nvSpPr>
          <p:spPr bwMode="auto">
            <a:xfrm>
              <a:off x="5853654" y="2129546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Freeform 377"/>
            <p:cNvSpPr>
              <a:spLocks/>
            </p:cNvSpPr>
            <p:nvPr/>
          </p:nvSpPr>
          <p:spPr bwMode="auto">
            <a:xfrm>
              <a:off x="6439837" y="3567682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376"/>
            <p:cNvSpPr>
              <a:spLocks/>
            </p:cNvSpPr>
            <p:nvPr/>
          </p:nvSpPr>
          <p:spPr bwMode="auto">
            <a:xfrm>
              <a:off x="6447290" y="356768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Freeform 375"/>
            <p:cNvSpPr>
              <a:spLocks/>
            </p:cNvSpPr>
            <p:nvPr/>
          </p:nvSpPr>
          <p:spPr bwMode="auto">
            <a:xfrm>
              <a:off x="7681750" y="1585587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Freeform 374"/>
            <p:cNvSpPr>
              <a:spLocks/>
            </p:cNvSpPr>
            <p:nvPr/>
          </p:nvSpPr>
          <p:spPr bwMode="auto">
            <a:xfrm>
              <a:off x="7681750" y="1585587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Freeform 373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Freeform 372"/>
            <p:cNvSpPr>
              <a:spLocks/>
            </p:cNvSpPr>
            <p:nvPr/>
          </p:nvSpPr>
          <p:spPr bwMode="auto">
            <a:xfrm>
              <a:off x="7515335" y="2286027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Freeform 371"/>
            <p:cNvSpPr>
              <a:spLocks/>
            </p:cNvSpPr>
            <p:nvPr/>
          </p:nvSpPr>
          <p:spPr bwMode="auto">
            <a:xfrm>
              <a:off x="7741362" y="2174255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Freeform 370"/>
            <p:cNvSpPr>
              <a:spLocks/>
            </p:cNvSpPr>
            <p:nvPr/>
          </p:nvSpPr>
          <p:spPr bwMode="auto">
            <a:xfrm>
              <a:off x="7741362" y="2174255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Freeform 369"/>
            <p:cNvSpPr>
              <a:spLocks/>
            </p:cNvSpPr>
            <p:nvPr/>
          </p:nvSpPr>
          <p:spPr bwMode="auto">
            <a:xfrm>
              <a:off x="7768685" y="2298447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Freeform 368"/>
            <p:cNvSpPr>
              <a:spLocks/>
            </p:cNvSpPr>
            <p:nvPr/>
          </p:nvSpPr>
          <p:spPr bwMode="auto">
            <a:xfrm>
              <a:off x="7768685" y="2298447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367"/>
            <p:cNvSpPr>
              <a:spLocks/>
            </p:cNvSpPr>
            <p:nvPr/>
          </p:nvSpPr>
          <p:spPr bwMode="auto">
            <a:xfrm>
              <a:off x="7721492" y="2387864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Freeform 366"/>
            <p:cNvSpPr>
              <a:spLocks/>
            </p:cNvSpPr>
            <p:nvPr/>
          </p:nvSpPr>
          <p:spPr bwMode="auto">
            <a:xfrm>
              <a:off x="7721492" y="2387864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Freeform 365"/>
            <p:cNvSpPr>
              <a:spLocks/>
            </p:cNvSpPr>
            <p:nvPr/>
          </p:nvSpPr>
          <p:spPr bwMode="auto">
            <a:xfrm>
              <a:off x="7602268" y="2469830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Freeform 364"/>
            <p:cNvSpPr>
              <a:spLocks/>
            </p:cNvSpPr>
            <p:nvPr/>
          </p:nvSpPr>
          <p:spPr bwMode="auto">
            <a:xfrm>
              <a:off x="7602268" y="2469830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363"/>
            <p:cNvSpPr>
              <a:spLocks/>
            </p:cNvSpPr>
            <p:nvPr/>
          </p:nvSpPr>
          <p:spPr bwMode="auto">
            <a:xfrm>
              <a:off x="7902812" y="2310865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Freeform 362"/>
            <p:cNvSpPr>
              <a:spLocks/>
            </p:cNvSpPr>
            <p:nvPr/>
          </p:nvSpPr>
          <p:spPr bwMode="auto">
            <a:xfrm>
              <a:off x="7902812" y="2310865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Freeform 361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Freeform 360"/>
            <p:cNvSpPr>
              <a:spLocks/>
            </p:cNvSpPr>
            <p:nvPr/>
          </p:nvSpPr>
          <p:spPr bwMode="auto">
            <a:xfrm>
              <a:off x="7927650" y="2556765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Freeform 359"/>
            <p:cNvSpPr>
              <a:spLocks/>
            </p:cNvSpPr>
            <p:nvPr/>
          </p:nvSpPr>
          <p:spPr bwMode="auto">
            <a:xfrm>
              <a:off x="7984777" y="2574151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Freeform 358"/>
            <p:cNvSpPr>
              <a:spLocks/>
            </p:cNvSpPr>
            <p:nvPr/>
          </p:nvSpPr>
          <p:spPr bwMode="auto">
            <a:xfrm>
              <a:off x="7984777" y="2574151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Freeform 357"/>
            <p:cNvSpPr>
              <a:spLocks/>
            </p:cNvSpPr>
            <p:nvPr/>
          </p:nvSpPr>
          <p:spPr bwMode="auto">
            <a:xfrm>
              <a:off x="7925165" y="266356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Freeform 356"/>
            <p:cNvSpPr>
              <a:spLocks/>
            </p:cNvSpPr>
            <p:nvPr/>
          </p:nvSpPr>
          <p:spPr bwMode="auto">
            <a:xfrm>
              <a:off x="7925165" y="2663569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Freeform 355"/>
            <p:cNvSpPr>
              <a:spLocks/>
            </p:cNvSpPr>
            <p:nvPr/>
          </p:nvSpPr>
          <p:spPr bwMode="auto">
            <a:xfrm>
              <a:off x="7925165" y="2775342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354"/>
            <p:cNvSpPr>
              <a:spLocks/>
            </p:cNvSpPr>
            <p:nvPr/>
          </p:nvSpPr>
          <p:spPr bwMode="auto">
            <a:xfrm>
              <a:off x="7925165" y="2775342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Freeform 353"/>
            <p:cNvSpPr>
              <a:spLocks/>
            </p:cNvSpPr>
            <p:nvPr/>
          </p:nvSpPr>
          <p:spPr bwMode="auto">
            <a:xfrm>
              <a:off x="7805942" y="2867243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Freeform 352"/>
            <p:cNvSpPr>
              <a:spLocks/>
            </p:cNvSpPr>
            <p:nvPr/>
          </p:nvSpPr>
          <p:spPr bwMode="auto">
            <a:xfrm>
              <a:off x="7805942" y="2867243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Freeform 351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350"/>
            <p:cNvSpPr>
              <a:spLocks/>
            </p:cNvSpPr>
            <p:nvPr/>
          </p:nvSpPr>
          <p:spPr bwMode="auto">
            <a:xfrm>
              <a:off x="7351402" y="3145431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Freeform 349"/>
            <p:cNvSpPr>
              <a:spLocks/>
            </p:cNvSpPr>
            <p:nvPr/>
          </p:nvSpPr>
          <p:spPr bwMode="auto">
            <a:xfrm>
              <a:off x="7550108" y="2740568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Freeform 348"/>
            <p:cNvSpPr>
              <a:spLocks/>
            </p:cNvSpPr>
            <p:nvPr/>
          </p:nvSpPr>
          <p:spPr bwMode="auto">
            <a:xfrm>
              <a:off x="7550108" y="2740568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Freeform 347"/>
            <p:cNvSpPr>
              <a:spLocks/>
            </p:cNvSpPr>
            <p:nvPr/>
          </p:nvSpPr>
          <p:spPr bwMode="auto">
            <a:xfrm>
              <a:off x="7644494" y="1863776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Freeform 346"/>
            <p:cNvSpPr>
              <a:spLocks/>
            </p:cNvSpPr>
            <p:nvPr/>
          </p:nvSpPr>
          <p:spPr bwMode="auto">
            <a:xfrm>
              <a:off x="7644494" y="1863776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Freeform 345"/>
            <p:cNvSpPr>
              <a:spLocks/>
            </p:cNvSpPr>
            <p:nvPr/>
          </p:nvSpPr>
          <p:spPr bwMode="auto">
            <a:xfrm>
              <a:off x="4398132" y="2196609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Freeform 344"/>
            <p:cNvSpPr>
              <a:spLocks/>
            </p:cNvSpPr>
            <p:nvPr/>
          </p:nvSpPr>
          <p:spPr bwMode="auto">
            <a:xfrm>
              <a:off x="4201911" y="2231382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Freeform 343"/>
            <p:cNvSpPr>
              <a:spLocks/>
            </p:cNvSpPr>
            <p:nvPr/>
          </p:nvSpPr>
          <p:spPr bwMode="auto">
            <a:xfrm>
              <a:off x="4393165" y="2353091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Freeform 342"/>
            <p:cNvSpPr>
              <a:spLocks/>
            </p:cNvSpPr>
            <p:nvPr/>
          </p:nvSpPr>
          <p:spPr bwMode="auto">
            <a:xfrm>
              <a:off x="4268973" y="2397800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341"/>
            <p:cNvSpPr>
              <a:spLocks/>
            </p:cNvSpPr>
            <p:nvPr/>
          </p:nvSpPr>
          <p:spPr bwMode="auto">
            <a:xfrm>
              <a:off x="3938625" y="2469830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Freeform 340"/>
            <p:cNvSpPr>
              <a:spLocks/>
            </p:cNvSpPr>
            <p:nvPr/>
          </p:nvSpPr>
          <p:spPr bwMode="auto">
            <a:xfrm>
              <a:off x="3906335" y="2499636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Freeform 339"/>
            <p:cNvSpPr>
              <a:spLocks/>
            </p:cNvSpPr>
            <p:nvPr/>
          </p:nvSpPr>
          <p:spPr bwMode="auto">
            <a:xfrm>
              <a:off x="4291328" y="2502121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Freeform 338"/>
            <p:cNvSpPr>
              <a:spLocks/>
            </p:cNvSpPr>
            <p:nvPr/>
          </p:nvSpPr>
          <p:spPr bwMode="auto">
            <a:xfrm>
              <a:off x="4370811" y="2571668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Freeform 337"/>
            <p:cNvSpPr>
              <a:spLocks/>
            </p:cNvSpPr>
            <p:nvPr/>
          </p:nvSpPr>
          <p:spPr bwMode="auto">
            <a:xfrm>
              <a:off x="3369828" y="2926855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" name="Group 325"/>
            <p:cNvGrpSpPr>
              <a:grpSpLocks/>
            </p:cNvGrpSpPr>
            <p:nvPr/>
          </p:nvGrpSpPr>
          <p:grpSpPr bwMode="auto">
            <a:xfrm>
              <a:off x="3255609" y="1687421"/>
              <a:ext cx="1259311" cy="1366104"/>
              <a:chOff x="3772" y="2560"/>
              <a:chExt cx="1267" cy="1376"/>
            </a:xfrm>
            <a:solidFill>
              <a:schemeClr val="bg2"/>
            </a:solidFill>
          </p:grpSpPr>
          <p:sp>
            <p:nvSpPr>
              <p:cNvPr id="1109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0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4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1112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3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4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5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6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7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8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119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951" name="Freeform 324"/>
            <p:cNvSpPr>
              <a:spLocks/>
            </p:cNvSpPr>
            <p:nvPr/>
          </p:nvSpPr>
          <p:spPr bwMode="auto">
            <a:xfrm>
              <a:off x="3255572" y="1687425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Freeform 323"/>
            <p:cNvSpPr>
              <a:spLocks/>
            </p:cNvSpPr>
            <p:nvPr/>
          </p:nvSpPr>
          <p:spPr bwMode="auto">
            <a:xfrm>
              <a:off x="4134847" y="1535910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5" name="Group 320"/>
            <p:cNvGrpSpPr>
              <a:grpSpLocks/>
            </p:cNvGrpSpPr>
            <p:nvPr/>
          </p:nvGrpSpPr>
          <p:grpSpPr bwMode="auto">
            <a:xfrm>
              <a:off x="2753841" y="1441527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1107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8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954" name="Freeform 319"/>
            <p:cNvSpPr>
              <a:spLocks/>
            </p:cNvSpPr>
            <p:nvPr/>
          </p:nvSpPr>
          <p:spPr bwMode="auto">
            <a:xfrm>
              <a:off x="2753839" y="1441525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Freeform 318"/>
            <p:cNvSpPr>
              <a:spLocks/>
            </p:cNvSpPr>
            <p:nvPr/>
          </p:nvSpPr>
          <p:spPr bwMode="auto">
            <a:xfrm>
              <a:off x="2537747" y="1409236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Freeform 317"/>
            <p:cNvSpPr>
              <a:spLocks/>
            </p:cNvSpPr>
            <p:nvPr/>
          </p:nvSpPr>
          <p:spPr bwMode="auto">
            <a:xfrm>
              <a:off x="2570036" y="1983000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Freeform 316"/>
            <p:cNvSpPr>
              <a:spLocks/>
            </p:cNvSpPr>
            <p:nvPr/>
          </p:nvSpPr>
          <p:spPr bwMode="auto">
            <a:xfrm>
              <a:off x="2570036" y="1983000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Freeform 315"/>
            <p:cNvSpPr>
              <a:spLocks/>
            </p:cNvSpPr>
            <p:nvPr/>
          </p:nvSpPr>
          <p:spPr bwMode="auto">
            <a:xfrm>
              <a:off x="2483103" y="1819067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Freeform 314"/>
            <p:cNvSpPr>
              <a:spLocks/>
            </p:cNvSpPr>
            <p:nvPr/>
          </p:nvSpPr>
          <p:spPr bwMode="auto">
            <a:xfrm>
              <a:off x="2483103" y="1819067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Freeform 313"/>
            <p:cNvSpPr>
              <a:spLocks/>
            </p:cNvSpPr>
            <p:nvPr/>
          </p:nvSpPr>
          <p:spPr bwMode="auto">
            <a:xfrm>
              <a:off x="2450812" y="1886131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Freeform 312"/>
            <p:cNvSpPr>
              <a:spLocks/>
            </p:cNvSpPr>
            <p:nvPr/>
          </p:nvSpPr>
          <p:spPr bwMode="auto">
            <a:xfrm>
              <a:off x="2450812" y="1886131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Freeform 311"/>
            <p:cNvSpPr>
              <a:spLocks/>
            </p:cNvSpPr>
            <p:nvPr/>
          </p:nvSpPr>
          <p:spPr bwMode="auto">
            <a:xfrm>
              <a:off x="2433426" y="1923388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Freeform 310"/>
            <p:cNvSpPr>
              <a:spLocks/>
            </p:cNvSpPr>
            <p:nvPr/>
          </p:nvSpPr>
          <p:spPr bwMode="auto">
            <a:xfrm>
              <a:off x="2433426" y="1923388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Freeform 309"/>
            <p:cNvSpPr>
              <a:spLocks/>
            </p:cNvSpPr>
            <p:nvPr/>
          </p:nvSpPr>
          <p:spPr bwMode="auto">
            <a:xfrm>
              <a:off x="2381265" y="1955678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Freeform 308"/>
            <p:cNvSpPr>
              <a:spLocks/>
            </p:cNvSpPr>
            <p:nvPr/>
          </p:nvSpPr>
          <p:spPr bwMode="auto">
            <a:xfrm>
              <a:off x="2381265" y="1955678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Freeform 307"/>
            <p:cNvSpPr>
              <a:spLocks/>
            </p:cNvSpPr>
            <p:nvPr/>
          </p:nvSpPr>
          <p:spPr bwMode="auto">
            <a:xfrm>
              <a:off x="2262042" y="1983000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306"/>
            <p:cNvSpPr>
              <a:spLocks/>
            </p:cNvSpPr>
            <p:nvPr/>
          </p:nvSpPr>
          <p:spPr bwMode="auto">
            <a:xfrm>
              <a:off x="2262042" y="1983000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Freeform 305"/>
            <p:cNvSpPr>
              <a:spLocks/>
            </p:cNvSpPr>
            <p:nvPr/>
          </p:nvSpPr>
          <p:spPr bwMode="auto">
            <a:xfrm>
              <a:off x="2187527" y="2069934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Freeform 304"/>
            <p:cNvSpPr>
              <a:spLocks/>
            </p:cNvSpPr>
            <p:nvPr/>
          </p:nvSpPr>
          <p:spPr bwMode="auto">
            <a:xfrm>
              <a:off x="2187527" y="2069934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Freeform 303"/>
            <p:cNvSpPr>
              <a:spLocks/>
            </p:cNvSpPr>
            <p:nvPr/>
          </p:nvSpPr>
          <p:spPr bwMode="auto">
            <a:xfrm>
              <a:off x="1807502" y="2136997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Freeform 302"/>
            <p:cNvSpPr>
              <a:spLocks/>
            </p:cNvSpPr>
            <p:nvPr/>
          </p:nvSpPr>
          <p:spPr bwMode="auto">
            <a:xfrm>
              <a:off x="1807502" y="2136997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Freeform 301"/>
            <p:cNvSpPr>
              <a:spLocks/>
            </p:cNvSpPr>
            <p:nvPr/>
          </p:nvSpPr>
          <p:spPr bwMode="auto">
            <a:xfrm>
              <a:off x="1844759" y="2045096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Freeform 300"/>
            <p:cNvSpPr>
              <a:spLocks/>
            </p:cNvSpPr>
            <p:nvPr/>
          </p:nvSpPr>
          <p:spPr bwMode="auto">
            <a:xfrm>
              <a:off x="1844759" y="2045096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Freeform 299"/>
            <p:cNvSpPr>
              <a:spLocks/>
            </p:cNvSpPr>
            <p:nvPr/>
          </p:nvSpPr>
          <p:spPr bwMode="auto">
            <a:xfrm>
              <a:off x="2465715" y="2380412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Freeform 298"/>
            <p:cNvSpPr>
              <a:spLocks/>
            </p:cNvSpPr>
            <p:nvPr/>
          </p:nvSpPr>
          <p:spPr bwMode="auto">
            <a:xfrm>
              <a:off x="2470683" y="2479765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297"/>
            <p:cNvSpPr>
              <a:spLocks/>
            </p:cNvSpPr>
            <p:nvPr/>
          </p:nvSpPr>
          <p:spPr bwMode="auto">
            <a:xfrm>
              <a:off x="1921758" y="2420153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Freeform 296"/>
            <p:cNvSpPr>
              <a:spLocks/>
            </p:cNvSpPr>
            <p:nvPr/>
          </p:nvSpPr>
          <p:spPr bwMode="auto">
            <a:xfrm>
              <a:off x="1921758" y="2420153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Freeform 295"/>
            <p:cNvSpPr>
              <a:spLocks/>
            </p:cNvSpPr>
            <p:nvPr/>
          </p:nvSpPr>
          <p:spPr bwMode="auto">
            <a:xfrm>
              <a:off x="1911823" y="2713245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Freeform 294"/>
            <p:cNvSpPr>
              <a:spLocks/>
            </p:cNvSpPr>
            <p:nvPr/>
          </p:nvSpPr>
          <p:spPr bwMode="auto">
            <a:xfrm>
              <a:off x="1911823" y="2713245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Freeform 293"/>
            <p:cNvSpPr>
              <a:spLocks/>
            </p:cNvSpPr>
            <p:nvPr/>
          </p:nvSpPr>
          <p:spPr bwMode="auto">
            <a:xfrm>
              <a:off x="1894435" y="2812598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Freeform 292"/>
            <p:cNvSpPr>
              <a:spLocks/>
            </p:cNvSpPr>
            <p:nvPr/>
          </p:nvSpPr>
          <p:spPr bwMode="auto">
            <a:xfrm>
              <a:off x="1894435" y="2812598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Freeform 291"/>
            <p:cNvSpPr>
              <a:spLocks/>
            </p:cNvSpPr>
            <p:nvPr/>
          </p:nvSpPr>
          <p:spPr bwMode="auto">
            <a:xfrm>
              <a:off x="1886985" y="2887113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Freeform 290"/>
            <p:cNvSpPr>
              <a:spLocks/>
            </p:cNvSpPr>
            <p:nvPr/>
          </p:nvSpPr>
          <p:spPr bwMode="auto">
            <a:xfrm>
              <a:off x="1886985" y="2887113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Freeform 289"/>
            <p:cNvSpPr>
              <a:spLocks/>
            </p:cNvSpPr>
            <p:nvPr/>
          </p:nvSpPr>
          <p:spPr bwMode="auto">
            <a:xfrm>
              <a:off x="1318188" y="2022741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288"/>
            <p:cNvSpPr>
              <a:spLocks/>
            </p:cNvSpPr>
            <p:nvPr/>
          </p:nvSpPr>
          <p:spPr bwMode="auto">
            <a:xfrm>
              <a:off x="1318188" y="2022741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Freeform 287"/>
            <p:cNvSpPr>
              <a:spLocks/>
            </p:cNvSpPr>
            <p:nvPr/>
          </p:nvSpPr>
          <p:spPr bwMode="auto">
            <a:xfrm>
              <a:off x="1164190" y="2335703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Freeform 286"/>
            <p:cNvSpPr>
              <a:spLocks/>
            </p:cNvSpPr>
            <p:nvPr/>
          </p:nvSpPr>
          <p:spPr bwMode="auto">
            <a:xfrm>
              <a:off x="1164190" y="2335703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Freeform 285"/>
            <p:cNvSpPr>
              <a:spLocks/>
            </p:cNvSpPr>
            <p:nvPr/>
          </p:nvSpPr>
          <p:spPr bwMode="auto">
            <a:xfrm>
              <a:off x="1000258" y="2526959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Freeform 284"/>
            <p:cNvSpPr>
              <a:spLocks/>
            </p:cNvSpPr>
            <p:nvPr/>
          </p:nvSpPr>
          <p:spPr bwMode="auto">
            <a:xfrm>
              <a:off x="1000258" y="2526959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283"/>
            <p:cNvSpPr>
              <a:spLocks/>
            </p:cNvSpPr>
            <p:nvPr/>
          </p:nvSpPr>
          <p:spPr bwMode="auto">
            <a:xfrm>
              <a:off x="140854" y="2159352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Freeform 282"/>
            <p:cNvSpPr>
              <a:spLocks/>
            </p:cNvSpPr>
            <p:nvPr/>
          </p:nvSpPr>
          <p:spPr bwMode="auto">
            <a:xfrm>
              <a:off x="140854" y="2159352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Freeform 281"/>
            <p:cNvSpPr>
              <a:spLocks/>
            </p:cNvSpPr>
            <p:nvPr/>
          </p:nvSpPr>
          <p:spPr bwMode="auto">
            <a:xfrm>
              <a:off x="217853" y="2228899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Freeform 280"/>
            <p:cNvSpPr>
              <a:spLocks/>
            </p:cNvSpPr>
            <p:nvPr/>
          </p:nvSpPr>
          <p:spPr bwMode="auto">
            <a:xfrm>
              <a:off x="217853" y="2228899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Freeform 279"/>
            <p:cNvSpPr>
              <a:spLocks/>
            </p:cNvSpPr>
            <p:nvPr/>
          </p:nvSpPr>
          <p:spPr bwMode="auto">
            <a:xfrm>
              <a:off x="729522" y="2591538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Freeform 278"/>
            <p:cNvSpPr>
              <a:spLocks/>
            </p:cNvSpPr>
            <p:nvPr/>
          </p:nvSpPr>
          <p:spPr bwMode="auto">
            <a:xfrm>
              <a:off x="729522" y="2591538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Freeform 277"/>
            <p:cNvSpPr>
              <a:spLocks/>
            </p:cNvSpPr>
            <p:nvPr/>
          </p:nvSpPr>
          <p:spPr bwMode="auto">
            <a:xfrm>
              <a:off x="786649" y="2286027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Freeform 276"/>
            <p:cNvSpPr>
              <a:spLocks/>
            </p:cNvSpPr>
            <p:nvPr/>
          </p:nvSpPr>
          <p:spPr bwMode="auto">
            <a:xfrm>
              <a:off x="786649" y="2286027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274"/>
            <p:cNvSpPr>
              <a:spLocks/>
            </p:cNvSpPr>
            <p:nvPr/>
          </p:nvSpPr>
          <p:spPr bwMode="auto">
            <a:xfrm>
              <a:off x="890970" y="2623827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Freeform 273"/>
            <p:cNvSpPr>
              <a:spLocks/>
            </p:cNvSpPr>
            <p:nvPr/>
          </p:nvSpPr>
          <p:spPr bwMode="auto">
            <a:xfrm>
              <a:off x="3752337" y="4432055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Freeform 272"/>
            <p:cNvSpPr>
              <a:spLocks/>
            </p:cNvSpPr>
            <p:nvPr/>
          </p:nvSpPr>
          <p:spPr bwMode="auto">
            <a:xfrm>
              <a:off x="3752337" y="4432055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Freeform 271"/>
            <p:cNvSpPr>
              <a:spLocks/>
            </p:cNvSpPr>
            <p:nvPr/>
          </p:nvSpPr>
          <p:spPr bwMode="auto">
            <a:xfrm>
              <a:off x="4000720" y="4253219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Freeform 270"/>
            <p:cNvSpPr>
              <a:spLocks/>
            </p:cNvSpPr>
            <p:nvPr/>
          </p:nvSpPr>
          <p:spPr bwMode="auto">
            <a:xfrm>
              <a:off x="4000720" y="4253219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Freeform 269"/>
            <p:cNvSpPr>
              <a:spLocks/>
            </p:cNvSpPr>
            <p:nvPr/>
          </p:nvSpPr>
          <p:spPr bwMode="auto">
            <a:xfrm>
              <a:off x="4507421" y="4275574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Freeform 268"/>
            <p:cNvSpPr>
              <a:spLocks/>
            </p:cNvSpPr>
            <p:nvPr/>
          </p:nvSpPr>
          <p:spPr bwMode="auto">
            <a:xfrm>
              <a:off x="4507421" y="4275574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Freeform 267"/>
            <p:cNvSpPr>
              <a:spLocks/>
            </p:cNvSpPr>
            <p:nvPr/>
          </p:nvSpPr>
          <p:spPr bwMode="auto">
            <a:xfrm>
              <a:off x="4527291" y="4377411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Freeform 266"/>
            <p:cNvSpPr>
              <a:spLocks/>
            </p:cNvSpPr>
            <p:nvPr/>
          </p:nvSpPr>
          <p:spPr bwMode="auto">
            <a:xfrm>
              <a:off x="4527291" y="4377411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Freeform 265"/>
            <p:cNvSpPr>
              <a:spLocks/>
            </p:cNvSpPr>
            <p:nvPr/>
          </p:nvSpPr>
          <p:spPr bwMode="auto">
            <a:xfrm>
              <a:off x="4947059" y="4402249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8" name="Freeform 264"/>
            <p:cNvSpPr>
              <a:spLocks/>
            </p:cNvSpPr>
            <p:nvPr/>
          </p:nvSpPr>
          <p:spPr bwMode="auto">
            <a:xfrm>
              <a:off x="4947059" y="4402249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9" name="Freeform 263"/>
            <p:cNvSpPr>
              <a:spLocks/>
            </p:cNvSpPr>
            <p:nvPr/>
          </p:nvSpPr>
          <p:spPr bwMode="auto">
            <a:xfrm>
              <a:off x="3702661" y="4511537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0" name="Freeform 262"/>
            <p:cNvSpPr>
              <a:spLocks/>
            </p:cNvSpPr>
            <p:nvPr/>
          </p:nvSpPr>
          <p:spPr bwMode="auto">
            <a:xfrm>
              <a:off x="3702661" y="4511537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1" name="Freeform 261"/>
            <p:cNvSpPr>
              <a:spLocks/>
            </p:cNvSpPr>
            <p:nvPr/>
          </p:nvSpPr>
          <p:spPr bwMode="auto">
            <a:xfrm>
              <a:off x="3861626" y="4553763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2" name="Freeform 260"/>
            <p:cNvSpPr>
              <a:spLocks/>
            </p:cNvSpPr>
            <p:nvPr/>
          </p:nvSpPr>
          <p:spPr bwMode="auto">
            <a:xfrm>
              <a:off x="3861626" y="4553763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3" name="Freeform 259"/>
            <p:cNvSpPr>
              <a:spLocks/>
            </p:cNvSpPr>
            <p:nvPr/>
          </p:nvSpPr>
          <p:spPr bwMode="auto">
            <a:xfrm>
              <a:off x="3697693" y="4841887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4" name="Freeform 258"/>
            <p:cNvSpPr>
              <a:spLocks/>
            </p:cNvSpPr>
            <p:nvPr/>
          </p:nvSpPr>
          <p:spPr bwMode="auto">
            <a:xfrm>
              <a:off x="3697693" y="4841887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5" name="Freeform 257"/>
            <p:cNvSpPr>
              <a:spLocks/>
            </p:cNvSpPr>
            <p:nvPr/>
          </p:nvSpPr>
          <p:spPr bwMode="auto">
            <a:xfrm>
              <a:off x="3697693" y="4782275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6" name="Freeform 256"/>
            <p:cNvSpPr>
              <a:spLocks/>
            </p:cNvSpPr>
            <p:nvPr/>
          </p:nvSpPr>
          <p:spPr bwMode="auto">
            <a:xfrm>
              <a:off x="3697693" y="4782275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7" name="Freeform 255"/>
            <p:cNvSpPr>
              <a:spLocks/>
            </p:cNvSpPr>
            <p:nvPr/>
          </p:nvSpPr>
          <p:spPr bwMode="auto">
            <a:xfrm>
              <a:off x="3697693" y="4911435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8" name="Freeform 254"/>
            <p:cNvSpPr>
              <a:spLocks/>
            </p:cNvSpPr>
            <p:nvPr/>
          </p:nvSpPr>
          <p:spPr bwMode="auto">
            <a:xfrm>
              <a:off x="3697693" y="4911435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9" name="Freeform 253"/>
            <p:cNvSpPr>
              <a:spLocks/>
            </p:cNvSpPr>
            <p:nvPr/>
          </p:nvSpPr>
          <p:spPr bwMode="auto">
            <a:xfrm>
              <a:off x="3727499" y="4918885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0" name="Freeform 252"/>
            <p:cNvSpPr>
              <a:spLocks/>
            </p:cNvSpPr>
            <p:nvPr/>
          </p:nvSpPr>
          <p:spPr bwMode="auto">
            <a:xfrm>
              <a:off x="3727499" y="4918885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1" name="Freeform 251"/>
            <p:cNvSpPr>
              <a:spLocks/>
            </p:cNvSpPr>
            <p:nvPr/>
          </p:nvSpPr>
          <p:spPr bwMode="auto">
            <a:xfrm>
              <a:off x="3769725" y="5035626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2" name="Freeform 250"/>
            <p:cNvSpPr>
              <a:spLocks/>
            </p:cNvSpPr>
            <p:nvPr/>
          </p:nvSpPr>
          <p:spPr bwMode="auto">
            <a:xfrm>
              <a:off x="3769725" y="5035626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3" name="Freeform 249"/>
            <p:cNvSpPr>
              <a:spLocks/>
            </p:cNvSpPr>
            <p:nvPr/>
          </p:nvSpPr>
          <p:spPr bwMode="auto">
            <a:xfrm>
              <a:off x="3821884" y="5080335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4" name="Freeform 248"/>
            <p:cNvSpPr>
              <a:spLocks/>
            </p:cNvSpPr>
            <p:nvPr/>
          </p:nvSpPr>
          <p:spPr bwMode="auto">
            <a:xfrm>
              <a:off x="3821884" y="5080335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5" name="Freeform 247"/>
            <p:cNvSpPr>
              <a:spLocks/>
            </p:cNvSpPr>
            <p:nvPr/>
          </p:nvSpPr>
          <p:spPr bwMode="auto">
            <a:xfrm>
              <a:off x="3893916" y="5035626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6" name="Freeform 246"/>
            <p:cNvSpPr>
              <a:spLocks/>
            </p:cNvSpPr>
            <p:nvPr/>
          </p:nvSpPr>
          <p:spPr bwMode="auto">
            <a:xfrm>
              <a:off x="3893916" y="5035626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7" name="Freeform 245"/>
            <p:cNvSpPr>
              <a:spLocks/>
            </p:cNvSpPr>
            <p:nvPr/>
          </p:nvSpPr>
          <p:spPr bwMode="auto">
            <a:xfrm>
              <a:off x="4030526" y="4894047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8" name="Freeform 244"/>
            <p:cNvSpPr>
              <a:spLocks/>
            </p:cNvSpPr>
            <p:nvPr/>
          </p:nvSpPr>
          <p:spPr bwMode="auto">
            <a:xfrm>
              <a:off x="4030526" y="4894047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9" name="Freeform 243"/>
            <p:cNvSpPr>
              <a:spLocks/>
            </p:cNvSpPr>
            <p:nvPr/>
          </p:nvSpPr>
          <p:spPr bwMode="auto">
            <a:xfrm>
              <a:off x="4082687" y="5038109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0" name="Freeform 242"/>
            <p:cNvSpPr>
              <a:spLocks/>
            </p:cNvSpPr>
            <p:nvPr/>
          </p:nvSpPr>
          <p:spPr bwMode="auto">
            <a:xfrm>
              <a:off x="4082687" y="5038109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1" name="Freeform 241"/>
            <p:cNvSpPr>
              <a:spLocks/>
            </p:cNvSpPr>
            <p:nvPr/>
          </p:nvSpPr>
          <p:spPr bwMode="auto">
            <a:xfrm>
              <a:off x="4162169" y="5045561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2" name="Freeform 240"/>
            <p:cNvSpPr>
              <a:spLocks/>
            </p:cNvSpPr>
            <p:nvPr/>
          </p:nvSpPr>
          <p:spPr bwMode="auto">
            <a:xfrm>
              <a:off x="4162169" y="5045561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3" name="Freeform 239"/>
            <p:cNvSpPr>
              <a:spLocks/>
            </p:cNvSpPr>
            <p:nvPr/>
          </p:nvSpPr>
          <p:spPr bwMode="auto">
            <a:xfrm>
              <a:off x="4234200" y="5003335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4" name="Freeform 238"/>
            <p:cNvSpPr>
              <a:spLocks/>
            </p:cNvSpPr>
            <p:nvPr/>
          </p:nvSpPr>
          <p:spPr bwMode="auto">
            <a:xfrm>
              <a:off x="4234200" y="5003335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5" name="Freeform 237"/>
            <p:cNvSpPr>
              <a:spLocks/>
            </p:cNvSpPr>
            <p:nvPr/>
          </p:nvSpPr>
          <p:spPr bwMode="auto">
            <a:xfrm>
              <a:off x="4234200" y="4680438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6" name="Freeform 236"/>
            <p:cNvSpPr>
              <a:spLocks/>
            </p:cNvSpPr>
            <p:nvPr/>
          </p:nvSpPr>
          <p:spPr bwMode="auto">
            <a:xfrm>
              <a:off x="4234200" y="4680438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7" name="Freeform 235"/>
            <p:cNvSpPr>
              <a:spLocks/>
            </p:cNvSpPr>
            <p:nvPr/>
          </p:nvSpPr>
          <p:spPr bwMode="auto">
            <a:xfrm>
              <a:off x="4286361" y="4985949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8" name="Freeform 234"/>
            <p:cNvSpPr>
              <a:spLocks/>
            </p:cNvSpPr>
            <p:nvPr/>
          </p:nvSpPr>
          <p:spPr bwMode="auto">
            <a:xfrm>
              <a:off x="4286361" y="4985949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9" name="Freeform 233"/>
            <p:cNvSpPr>
              <a:spLocks/>
            </p:cNvSpPr>
            <p:nvPr/>
          </p:nvSpPr>
          <p:spPr bwMode="auto">
            <a:xfrm>
              <a:off x="4601806" y="4685405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0" name="Freeform 232"/>
            <p:cNvSpPr>
              <a:spLocks/>
            </p:cNvSpPr>
            <p:nvPr/>
          </p:nvSpPr>
          <p:spPr bwMode="auto">
            <a:xfrm>
              <a:off x="4601806" y="4685405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1" name="Freeform 231"/>
            <p:cNvSpPr>
              <a:spLocks/>
            </p:cNvSpPr>
            <p:nvPr/>
          </p:nvSpPr>
          <p:spPr bwMode="auto">
            <a:xfrm>
              <a:off x="5332051" y="4826984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2" name="Freeform 230"/>
            <p:cNvSpPr>
              <a:spLocks/>
            </p:cNvSpPr>
            <p:nvPr/>
          </p:nvSpPr>
          <p:spPr bwMode="auto">
            <a:xfrm>
              <a:off x="5332051" y="4826984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3" name="Freeform 229"/>
            <p:cNvSpPr>
              <a:spLocks/>
            </p:cNvSpPr>
            <p:nvPr/>
          </p:nvSpPr>
          <p:spPr bwMode="auto">
            <a:xfrm>
              <a:off x="5476113" y="4978497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4" name="Freeform 228"/>
            <p:cNvSpPr>
              <a:spLocks/>
            </p:cNvSpPr>
            <p:nvPr/>
          </p:nvSpPr>
          <p:spPr bwMode="auto">
            <a:xfrm>
              <a:off x="5476113" y="4978497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5" name="Freeform 227"/>
            <p:cNvSpPr>
              <a:spLocks/>
            </p:cNvSpPr>
            <p:nvPr/>
          </p:nvSpPr>
          <p:spPr bwMode="auto">
            <a:xfrm>
              <a:off x="5225247" y="4894047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6" name="Freeform 226"/>
            <p:cNvSpPr>
              <a:spLocks/>
            </p:cNvSpPr>
            <p:nvPr/>
          </p:nvSpPr>
          <p:spPr bwMode="auto">
            <a:xfrm>
              <a:off x="5225247" y="4894047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7" name="Freeform 225"/>
            <p:cNvSpPr>
              <a:spLocks/>
            </p:cNvSpPr>
            <p:nvPr/>
          </p:nvSpPr>
          <p:spPr bwMode="auto">
            <a:xfrm>
              <a:off x="5461210" y="4980982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8" name="Freeform 224"/>
            <p:cNvSpPr>
              <a:spLocks/>
            </p:cNvSpPr>
            <p:nvPr/>
          </p:nvSpPr>
          <p:spPr bwMode="auto">
            <a:xfrm>
              <a:off x="5461210" y="4980982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9" name="Freeform 223"/>
            <p:cNvSpPr>
              <a:spLocks/>
            </p:cNvSpPr>
            <p:nvPr/>
          </p:nvSpPr>
          <p:spPr bwMode="auto">
            <a:xfrm>
              <a:off x="5225247" y="5241783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0" name="Freeform 222"/>
            <p:cNvSpPr>
              <a:spLocks/>
            </p:cNvSpPr>
            <p:nvPr/>
          </p:nvSpPr>
          <p:spPr bwMode="auto">
            <a:xfrm>
              <a:off x="5225247" y="5241783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1" name="Freeform 221"/>
            <p:cNvSpPr>
              <a:spLocks/>
            </p:cNvSpPr>
            <p:nvPr/>
          </p:nvSpPr>
          <p:spPr bwMode="auto">
            <a:xfrm>
              <a:off x="5108506" y="5291460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2" name="Freeform 220"/>
            <p:cNvSpPr>
              <a:spLocks/>
            </p:cNvSpPr>
            <p:nvPr/>
          </p:nvSpPr>
          <p:spPr bwMode="auto">
            <a:xfrm>
              <a:off x="5108506" y="5291460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3" name="Freeform 219"/>
            <p:cNvSpPr>
              <a:spLocks/>
            </p:cNvSpPr>
            <p:nvPr/>
          </p:nvSpPr>
          <p:spPr bwMode="auto">
            <a:xfrm>
              <a:off x="5106023" y="5425586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4" name="Freeform 218"/>
            <p:cNvSpPr>
              <a:spLocks/>
            </p:cNvSpPr>
            <p:nvPr/>
          </p:nvSpPr>
          <p:spPr bwMode="auto">
            <a:xfrm>
              <a:off x="5106023" y="5425586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5" name="Freeform 217"/>
            <p:cNvSpPr>
              <a:spLocks/>
            </p:cNvSpPr>
            <p:nvPr/>
          </p:nvSpPr>
          <p:spPr bwMode="auto">
            <a:xfrm>
              <a:off x="5110991" y="5497618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6" name="Freeform 216"/>
            <p:cNvSpPr>
              <a:spLocks/>
            </p:cNvSpPr>
            <p:nvPr/>
          </p:nvSpPr>
          <p:spPr bwMode="auto">
            <a:xfrm>
              <a:off x="5110991" y="5497618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7" name="Freeform 215"/>
            <p:cNvSpPr>
              <a:spLocks/>
            </p:cNvSpPr>
            <p:nvPr/>
          </p:nvSpPr>
          <p:spPr bwMode="auto">
            <a:xfrm>
              <a:off x="5098571" y="5410683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8" name="Freeform 214"/>
            <p:cNvSpPr>
              <a:spLocks/>
            </p:cNvSpPr>
            <p:nvPr/>
          </p:nvSpPr>
          <p:spPr bwMode="auto">
            <a:xfrm>
              <a:off x="5098571" y="5410683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9" name="Freeform 213"/>
            <p:cNvSpPr>
              <a:spLocks/>
            </p:cNvSpPr>
            <p:nvPr/>
          </p:nvSpPr>
          <p:spPr bwMode="auto">
            <a:xfrm>
              <a:off x="5190474" y="5706260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0" name="Freeform 212"/>
            <p:cNvSpPr>
              <a:spLocks/>
            </p:cNvSpPr>
            <p:nvPr/>
          </p:nvSpPr>
          <p:spPr bwMode="auto">
            <a:xfrm>
              <a:off x="5190474" y="5706260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1" name="Freeform 211"/>
            <p:cNvSpPr>
              <a:spLocks/>
            </p:cNvSpPr>
            <p:nvPr/>
          </p:nvSpPr>
          <p:spPr bwMode="auto">
            <a:xfrm>
              <a:off x="4626644" y="5072883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2" name="Freeform 210"/>
            <p:cNvSpPr>
              <a:spLocks/>
            </p:cNvSpPr>
            <p:nvPr/>
          </p:nvSpPr>
          <p:spPr bwMode="auto">
            <a:xfrm>
              <a:off x="4626644" y="5072883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3" name="Freeform 209"/>
            <p:cNvSpPr>
              <a:spLocks/>
            </p:cNvSpPr>
            <p:nvPr/>
          </p:nvSpPr>
          <p:spPr bwMode="auto">
            <a:xfrm>
              <a:off x="4452776" y="5013271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4" name="Freeform 208"/>
            <p:cNvSpPr>
              <a:spLocks/>
            </p:cNvSpPr>
            <p:nvPr/>
          </p:nvSpPr>
          <p:spPr bwMode="auto">
            <a:xfrm>
              <a:off x="4452776" y="5013271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5" name="Freeform 207"/>
            <p:cNvSpPr>
              <a:spLocks/>
            </p:cNvSpPr>
            <p:nvPr/>
          </p:nvSpPr>
          <p:spPr bwMode="auto">
            <a:xfrm>
              <a:off x="4477615" y="5316298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6" name="Freeform 206"/>
            <p:cNvSpPr>
              <a:spLocks/>
            </p:cNvSpPr>
            <p:nvPr/>
          </p:nvSpPr>
          <p:spPr bwMode="auto">
            <a:xfrm>
              <a:off x="4477615" y="5316298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7" name="Freeform 205"/>
            <p:cNvSpPr>
              <a:spLocks/>
            </p:cNvSpPr>
            <p:nvPr/>
          </p:nvSpPr>
          <p:spPr bwMode="auto">
            <a:xfrm>
              <a:off x="4460229" y="5326233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8" name="Freeform 204"/>
            <p:cNvSpPr>
              <a:spLocks/>
            </p:cNvSpPr>
            <p:nvPr/>
          </p:nvSpPr>
          <p:spPr bwMode="auto">
            <a:xfrm>
              <a:off x="4460229" y="5326233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9" name="Freeform 203"/>
            <p:cNvSpPr>
              <a:spLocks/>
            </p:cNvSpPr>
            <p:nvPr/>
          </p:nvSpPr>
          <p:spPr bwMode="auto">
            <a:xfrm>
              <a:off x="4504937" y="5259171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0" name="Freeform 202"/>
            <p:cNvSpPr>
              <a:spLocks/>
            </p:cNvSpPr>
            <p:nvPr/>
          </p:nvSpPr>
          <p:spPr bwMode="auto">
            <a:xfrm>
              <a:off x="4504937" y="5259171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1" name="Freeform 201"/>
            <p:cNvSpPr>
              <a:spLocks/>
            </p:cNvSpPr>
            <p:nvPr/>
          </p:nvSpPr>
          <p:spPr bwMode="auto">
            <a:xfrm>
              <a:off x="4867576" y="5626777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2" name="Freeform 200"/>
            <p:cNvSpPr>
              <a:spLocks/>
            </p:cNvSpPr>
            <p:nvPr/>
          </p:nvSpPr>
          <p:spPr bwMode="auto">
            <a:xfrm>
              <a:off x="4867576" y="5626777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3" name="Freeform 199"/>
            <p:cNvSpPr>
              <a:spLocks/>
            </p:cNvSpPr>
            <p:nvPr/>
          </p:nvSpPr>
          <p:spPr bwMode="auto">
            <a:xfrm>
              <a:off x="4539711" y="5582068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4" name="Freeform 198"/>
            <p:cNvSpPr>
              <a:spLocks/>
            </p:cNvSpPr>
            <p:nvPr/>
          </p:nvSpPr>
          <p:spPr bwMode="auto">
            <a:xfrm>
              <a:off x="4539711" y="5582068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5" name="Freeform 197"/>
            <p:cNvSpPr>
              <a:spLocks/>
            </p:cNvSpPr>
            <p:nvPr/>
          </p:nvSpPr>
          <p:spPr bwMode="auto">
            <a:xfrm>
              <a:off x="4947059" y="5892546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6" name="Freeform 196"/>
            <p:cNvSpPr>
              <a:spLocks/>
            </p:cNvSpPr>
            <p:nvPr/>
          </p:nvSpPr>
          <p:spPr bwMode="auto">
            <a:xfrm>
              <a:off x="4947059" y="5892546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7" name="Freeform 195"/>
            <p:cNvSpPr>
              <a:spLocks/>
            </p:cNvSpPr>
            <p:nvPr/>
          </p:nvSpPr>
          <p:spPr bwMode="auto">
            <a:xfrm>
              <a:off x="4790577" y="5964578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8" name="Freeform 194"/>
            <p:cNvSpPr>
              <a:spLocks/>
            </p:cNvSpPr>
            <p:nvPr/>
          </p:nvSpPr>
          <p:spPr bwMode="auto">
            <a:xfrm>
              <a:off x="4790577" y="5964578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9" name="Freeform 193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0" name="Freeform 192"/>
            <p:cNvSpPr>
              <a:spLocks/>
            </p:cNvSpPr>
            <p:nvPr/>
          </p:nvSpPr>
          <p:spPr bwMode="auto">
            <a:xfrm>
              <a:off x="5140797" y="6237799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1" name="Freeform 191"/>
            <p:cNvSpPr>
              <a:spLocks/>
            </p:cNvSpPr>
            <p:nvPr/>
          </p:nvSpPr>
          <p:spPr bwMode="auto">
            <a:xfrm>
              <a:off x="5140797" y="6237799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2" name="Freeform 190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3" name="Freeform 189"/>
            <p:cNvSpPr>
              <a:spLocks/>
            </p:cNvSpPr>
            <p:nvPr/>
          </p:nvSpPr>
          <p:spPr bwMode="auto">
            <a:xfrm>
              <a:off x="5024056" y="6319765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4" name="Freeform 188"/>
            <p:cNvSpPr>
              <a:spLocks/>
            </p:cNvSpPr>
            <p:nvPr/>
          </p:nvSpPr>
          <p:spPr bwMode="auto">
            <a:xfrm>
              <a:off x="5168118" y="6275056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5" name="Freeform 187"/>
            <p:cNvSpPr>
              <a:spLocks/>
            </p:cNvSpPr>
            <p:nvPr/>
          </p:nvSpPr>
          <p:spPr bwMode="auto">
            <a:xfrm>
              <a:off x="4557097" y="5929804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6" name="Freeform 186"/>
            <p:cNvSpPr>
              <a:spLocks/>
            </p:cNvSpPr>
            <p:nvPr/>
          </p:nvSpPr>
          <p:spPr bwMode="auto">
            <a:xfrm>
              <a:off x="4557097" y="5929804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7" name="Freeform 185"/>
            <p:cNvSpPr>
              <a:spLocks/>
            </p:cNvSpPr>
            <p:nvPr/>
          </p:nvSpPr>
          <p:spPr bwMode="auto">
            <a:xfrm>
              <a:off x="4591871" y="3639714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8" name="Freeform 184"/>
            <p:cNvSpPr>
              <a:spLocks/>
            </p:cNvSpPr>
            <p:nvPr/>
          </p:nvSpPr>
          <p:spPr bwMode="auto">
            <a:xfrm>
              <a:off x="4591871" y="3639714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9" name="Line 183"/>
            <p:cNvSpPr>
              <a:spLocks noChangeShapeType="1"/>
            </p:cNvSpPr>
            <p:nvPr/>
          </p:nvSpPr>
          <p:spPr bwMode="auto">
            <a:xfrm flipH="1">
              <a:off x="6109489" y="4240801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0" name="Freeform 148"/>
            <p:cNvSpPr>
              <a:spLocks/>
            </p:cNvSpPr>
            <p:nvPr/>
          </p:nvSpPr>
          <p:spPr bwMode="auto">
            <a:xfrm>
              <a:off x="4105041" y="4037127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1" name="Freeform 147"/>
            <p:cNvSpPr>
              <a:spLocks/>
            </p:cNvSpPr>
            <p:nvPr/>
          </p:nvSpPr>
          <p:spPr bwMode="auto">
            <a:xfrm>
              <a:off x="4105041" y="4037127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2" name="Freeform 146"/>
            <p:cNvSpPr>
              <a:spLocks/>
            </p:cNvSpPr>
            <p:nvPr/>
          </p:nvSpPr>
          <p:spPr bwMode="auto">
            <a:xfrm>
              <a:off x="4822867" y="4146415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3" name="Freeform 145"/>
            <p:cNvSpPr>
              <a:spLocks/>
            </p:cNvSpPr>
            <p:nvPr/>
          </p:nvSpPr>
          <p:spPr bwMode="auto">
            <a:xfrm>
              <a:off x="4822867" y="4146415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4" name="Line 144"/>
            <p:cNvSpPr>
              <a:spLocks noChangeShapeType="1"/>
            </p:cNvSpPr>
            <p:nvPr/>
          </p:nvSpPr>
          <p:spPr bwMode="auto">
            <a:xfrm flipV="1">
              <a:off x="2699195" y="2355574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5" name="Freeform 143"/>
            <p:cNvSpPr>
              <a:spLocks/>
            </p:cNvSpPr>
            <p:nvPr/>
          </p:nvSpPr>
          <p:spPr bwMode="auto">
            <a:xfrm>
              <a:off x="2704163" y="2333220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6" name="Line 142"/>
            <p:cNvSpPr>
              <a:spLocks noChangeShapeType="1"/>
            </p:cNvSpPr>
            <p:nvPr/>
          </p:nvSpPr>
          <p:spPr bwMode="auto">
            <a:xfrm flipV="1">
              <a:off x="2709130" y="2310865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7" name="Line 141"/>
            <p:cNvSpPr>
              <a:spLocks noChangeShapeType="1"/>
            </p:cNvSpPr>
            <p:nvPr/>
          </p:nvSpPr>
          <p:spPr bwMode="auto">
            <a:xfrm flipV="1">
              <a:off x="2711615" y="228602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8" name="Line 140"/>
            <p:cNvSpPr>
              <a:spLocks noChangeShapeType="1"/>
            </p:cNvSpPr>
            <p:nvPr/>
          </p:nvSpPr>
          <p:spPr bwMode="auto">
            <a:xfrm flipV="1">
              <a:off x="2714098" y="2263673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9" name="Line 139"/>
            <p:cNvSpPr>
              <a:spLocks noChangeShapeType="1"/>
            </p:cNvSpPr>
            <p:nvPr/>
          </p:nvSpPr>
          <p:spPr bwMode="auto">
            <a:xfrm flipV="1">
              <a:off x="2721550" y="2241318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0" name="Line 138"/>
            <p:cNvSpPr>
              <a:spLocks noChangeShapeType="1"/>
            </p:cNvSpPr>
            <p:nvPr/>
          </p:nvSpPr>
          <p:spPr bwMode="auto">
            <a:xfrm flipV="1">
              <a:off x="2724033" y="2218964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1" name="Line 137"/>
            <p:cNvSpPr>
              <a:spLocks noChangeShapeType="1"/>
            </p:cNvSpPr>
            <p:nvPr/>
          </p:nvSpPr>
          <p:spPr bwMode="auto">
            <a:xfrm flipV="1">
              <a:off x="2731486" y="2196609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2" name="Freeform 136"/>
            <p:cNvSpPr>
              <a:spLocks/>
            </p:cNvSpPr>
            <p:nvPr/>
          </p:nvSpPr>
          <p:spPr bwMode="auto">
            <a:xfrm>
              <a:off x="2733969" y="2174255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3" name="Line 135"/>
            <p:cNvSpPr>
              <a:spLocks noChangeShapeType="1"/>
            </p:cNvSpPr>
            <p:nvPr/>
          </p:nvSpPr>
          <p:spPr bwMode="auto">
            <a:xfrm flipV="1">
              <a:off x="2741421" y="2151900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>
              <a:off x="4246644" y="3525458"/>
              <a:ext cx="193739" cy="280672"/>
              <a:chOff x="4770" y="4410"/>
              <a:chExt cx="195" cy="282"/>
            </a:xfrm>
            <a:solidFill>
              <a:schemeClr val="bg2"/>
            </a:solidFill>
          </p:grpSpPr>
          <p:sp>
            <p:nvSpPr>
              <p:cNvPr id="1105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6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120" name="Rectangle 1119"/>
          <p:cNvSpPr/>
          <p:nvPr/>
        </p:nvSpPr>
        <p:spPr>
          <a:xfrm>
            <a:off x="71406" y="0"/>
            <a:ext cx="4429156" cy="13680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ctr"/>
            <a:r>
              <a:rPr lang="fr-FR" sz="1600" b="1" u="sng" cap="small" dirty="0" smtClean="0">
                <a:solidFill>
                  <a:srgbClr val="C00000"/>
                </a:solidFill>
                <a:latin typeface="Tw Cen MT" pitchFamily="34" charset="0"/>
              </a:rPr>
              <a:t>III</a:t>
            </a:r>
            <a:r>
              <a:rPr lang="fr-FR" sz="1400" b="1" u="sng" cap="small" dirty="0" smtClean="0">
                <a:solidFill>
                  <a:srgbClr val="C00000"/>
                </a:solidFill>
                <a:latin typeface="Tw Cen MT" pitchFamily="34" charset="0"/>
              </a:rPr>
              <a:t>. les facteurs d’intégration ou d’exclusion des Sud</a:t>
            </a:r>
          </a:p>
          <a:p>
            <a:pPr marL="400050" indent="-400050" algn="ctr"/>
            <a:r>
              <a:rPr lang="fr-FR" sz="1400" b="1" u="sng" dirty="0" smtClean="0">
                <a:solidFill>
                  <a:srgbClr val="00B050"/>
                </a:solidFill>
                <a:latin typeface="Tw Cen MT" pitchFamily="34" charset="0"/>
              </a:rPr>
              <a:t>1. Des activités économiques promotrices d’intégration</a:t>
            </a:r>
          </a:p>
          <a:p>
            <a:pPr marL="400050" indent="-400050" algn="ctr"/>
            <a:endParaRPr lang="fr-FR" sz="600" b="1" u="sng" cap="small" dirty="0" smtClean="0">
              <a:solidFill>
                <a:srgbClr val="C00000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400" b="1" dirty="0" smtClean="0">
                <a:solidFill>
                  <a:schemeClr val="tx1"/>
                </a:solidFill>
                <a:latin typeface="Tw Cen MT" pitchFamily="34" charset="0"/>
              </a:rPr>
              <a:t>Production et exportation de pétrole</a:t>
            </a:r>
          </a:p>
          <a:p>
            <a:pPr marL="400050" indent="-400050" algn="r"/>
            <a:endParaRPr lang="fr-FR" sz="2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400" b="1" dirty="0" smtClean="0">
                <a:solidFill>
                  <a:schemeClr val="tx1"/>
                </a:solidFill>
                <a:latin typeface="Tw Cen MT" pitchFamily="34" charset="0"/>
              </a:rPr>
              <a:t>Production et exportation de produits agricoles</a:t>
            </a:r>
          </a:p>
          <a:p>
            <a:pPr marL="400050" indent="-400050" algn="r"/>
            <a:endParaRPr lang="fr-FR" sz="200" b="1" dirty="0" smtClean="0">
              <a:solidFill>
                <a:schemeClr val="tx1"/>
              </a:solidFill>
              <a:latin typeface="Tw Cen MT" pitchFamily="34" charset="0"/>
            </a:endParaRPr>
          </a:p>
        </p:txBody>
      </p:sp>
      <p:sp>
        <p:nvSpPr>
          <p:cNvPr id="1123" name="Rectangle 1122"/>
          <p:cNvSpPr/>
          <p:nvPr/>
        </p:nvSpPr>
        <p:spPr>
          <a:xfrm>
            <a:off x="4603920" y="44688"/>
            <a:ext cx="4072536" cy="11520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indent="-400050" algn="r"/>
            <a:endParaRPr lang="fr-FR" sz="13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400" b="1" u="sng" dirty="0" smtClean="0">
                <a:solidFill>
                  <a:srgbClr val="00B050"/>
                </a:solidFill>
                <a:latin typeface="Tw Cen MT" pitchFamily="34" charset="0"/>
              </a:rPr>
              <a:t>2. Des situations génératrices d’exclusion</a:t>
            </a:r>
          </a:p>
          <a:p>
            <a:pPr marL="400050" indent="-400050" algn="r"/>
            <a:endParaRPr lang="fr-FR" sz="6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400" b="1" dirty="0" smtClean="0">
                <a:solidFill>
                  <a:schemeClr val="tx1"/>
                </a:solidFill>
                <a:latin typeface="Tw Cen MT" pitchFamily="34" charset="0"/>
              </a:rPr>
              <a:t>Etats en faillite (chaos politique, économies </a:t>
            </a:r>
          </a:p>
          <a:p>
            <a:pPr marL="400050" indent="-400050" algn="r"/>
            <a:r>
              <a:rPr lang="fr-FR" sz="1400" b="1" dirty="0" smtClean="0">
                <a:solidFill>
                  <a:schemeClr val="tx1"/>
                </a:solidFill>
                <a:latin typeface="Tw Cen MT" pitchFamily="34" charset="0"/>
              </a:rPr>
              <a:t>illégales dominantes)</a:t>
            </a:r>
          </a:p>
          <a:p>
            <a:pPr marL="400050" indent="-400050" algn="r"/>
            <a:endParaRPr lang="fr-FR" sz="2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400" b="1" dirty="0" smtClean="0">
                <a:solidFill>
                  <a:schemeClr val="tx1"/>
                </a:solidFill>
                <a:latin typeface="Tw Cen MT" pitchFamily="34" charset="0"/>
              </a:rPr>
              <a:t>Zones où domine guerre ou guérilla</a:t>
            </a:r>
            <a:endParaRPr lang="fr-FR" sz="1300" b="1" dirty="0" smtClean="0">
              <a:solidFill>
                <a:schemeClr val="tx1"/>
              </a:solidFill>
              <a:latin typeface="Tw Cen MT" pitchFamily="34" charset="0"/>
            </a:endParaRPr>
          </a:p>
          <a:p>
            <a:pPr marL="400050" indent="-400050" algn="r"/>
            <a:r>
              <a:rPr lang="fr-FR" sz="1300" b="1" dirty="0" smtClean="0">
                <a:solidFill>
                  <a:schemeClr val="tx1"/>
                </a:solidFill>
                <a:latin typeface="Tw Cen MT" pitchFamily="34" charset="0"/>
              </a:rPr>
              <a:t> </a:t>
            </a:r>
          </a:p>
          <a:p>
            <a:pPr marL="400050" indent="-400050" algn="r"/>
            <a:endParaRPr lang="fr-FR" sz="1300" b="1" dirty="0">
              <a:solidFill>
                <a:schemeClr val="tx1"/>
              </a:solidFill>
              <a:latin typeface="Tw Cen MT" pitchFamily="34" charset="0"/>
            </a:endParaRPr>
          </a:p>
        </p:txBody>
      </p:sp>
      <p:grpSp>
        <p:nvGrpSpPr>
          <p:cNvPr id="7" name="Groupe 1678"/>
          <p:cNvGrpSpPr/>
          <p:nvPr/>
        </p:nvGrpSpPr>
        <p:grpSpPr>
          <a:xfrm>
            <a:off x="140854" y="857232"/>
            <a:ext cx="8862292" cy="5760000"/>
            <a:chOff x="140854" y="857232"/>
            <a:chExt cx="8862292" cy="5760000"/>
          </a:xfrm>
        </p:grpSpPr>
        <p:sp>
          <p:nvSpPr>
            <p:cNvPr id="1125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8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9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0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1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2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3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4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5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6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7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8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9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0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1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2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3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4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5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6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7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1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9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0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1671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2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9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1674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5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6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7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8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79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0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81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1513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0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1669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0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516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0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1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2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3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4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5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6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7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8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9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0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1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2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3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4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5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6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7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8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9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0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1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2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3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4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5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6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7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8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9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0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1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2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3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4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5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6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7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8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9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0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1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2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3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4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5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6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7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8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9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0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1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2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3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4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5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1667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8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grpSp>
        <p:nvGrpSpPr>
          <p:cNvPr id="12" name="Groupe 4469"/>
          <p:cNvGrpSpPr/>
          <p:nvPr/>
        </p:nvGrpSpPr>
        <p:grpSpPr>
          <a:xfrm>
            <a:off x="142844" y="857232"/>
            <a:ext cx="8862292" cy="5760000"/>
            <a:chOff x="140854" y="857232"/>
            <a:chExt cx="8862292" cy="5760000"/>
          </a:xfrm>
        </p:grpSpPr>
        <p:sp>
          <p:nvSpPr>
            <p:cNvPr id="2807" name="Freeform 714"/>
            <p:cNvSpPr>
              <a:spLocks/>
            </p:cNvSpPr>
            <p:nvPr/>
          </p:nvSpPr>
          <p:spPr bwMode="auto">
            <a:xfrm>
              <a:off x="4855156" y="1781216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8" name="Freeform 713"/>
            <p:cNvSpPr>
              <a:spLocks/>
            </p:cNvSpPr>
            <p:nvPr/>
          </p:nvSpPr>
          <p:spPr bwMode="auto">
            <a:xfrm>
              <a:off x="4855156" y="1781216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9" name="Freeform 712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0" name="Freeform 711"/>
            <p:cNvSpPr>
              <a:spLocks/>
            </p:cNvSpPr>
            <p:nvPr/>
          </p:nvSpPr>
          <p:spPr bwMode="auto">
            <a:xfrm>
              <a:off x="4681288" y="6172626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1" name="Freeform 710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2" name="Freeform 709"/>
            <p:cNvSpPr>
              <a:spLocks/>
            </p:cNvSpPr>
            <p:nvPr/>
          </p:nvSpPr>
          <p:spPr bwMode="auto">
            <a:xfrm>
              <a:off x="5130862" y="5772730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3" name="Freeform 708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4" name="Freeform 707"/>
            <p:cNvSpPr>
              <a:spLocks/>
            </p:cNvSpPr>
            <p:nvPr/>
          </p:nvSpPr>
          <p:spPr bwMode="auto">
            <a:xfrm>
              <a:off x="4574485" y="5310738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5" name="Freeform 706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6" name="Freeform 705"/>
            <p:cNvSpPr>
              <a:spLocks/>
            </p:cNvSpPr>
            <p:nvPr/>
          </p:nvSpPr>
          <p:spPr bwMode="auto">
            <a:xfrm>
              <a:off x="4872544" y="4741940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7" name="Freeform 704"/>
            <p:cNvSpPr>
              <a:spLocks/>
            </p:cNvSpPr>
            <p:nvPr/>
          </p:nvSpPr>
          <p:spPr bwMode="auto">
            <a:xfrm>
              <a:off x="5411533" y="3244192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8" name="Freeform 703"/>
            <p:cNvSpPr>
              <a:spLocks/>
            </p:cNvSpPr>
            <p:nvPr/>
          </p:nvSpPr>
          <p:spPr bwMode="auto">
            <a:xfrm>
              <a:off x="5411533" y="3244192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9" name="Freeform 702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0" name="Freeform 701"/>
            <p:cNvSpPr>
              <a:spLocks/>
            </p:cNvSpPr>
            <p:nvPr/>
          </p:nvSpPr>
          <p:spPr bwMode="auto">
            <a:xfrm>
              <a:off x="4711094" y="4093662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1" name="Freeform 700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2" name="Freeform 699"/>
            <p:cNvSpPr>
              <a:spLocks/>
            </p:cNvSpPr>
            <p:nvPr/>
          </p:nvSpPr>
          <p:spPr bwMode="auto">
            <a:xfrm>
              <a:off x="4298779" y="3867633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3" name="Freeform 698"/>
            <p:cNvSpPr>
              <a:spLocks/>
            </p:cNvSpPr>
            <p:nvPr/>
          </p:nvSpPr>
          <p:spPr bwMode="auto">
            <a:xfrm>
              <a:off x="4457744" y="3862665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4" name="Freeform 697"/>
            <p:cNvSpPr>
              <a:spLocks/>
            </p:cNvSpPr>
            <p:nvPr/>
          </p:nvSpPr>
          <p:spPr bwMode="auto">
            <a:xfrm>
              <a:off x="4457744" y="3862665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5" name="Freeform 696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6" name="Freeform 695"/>
            <p:cNvSpPr>
              <a:spLocks/>
            </p:cNvSpPr>
            <p:nvPr/>
          </p:nvSpPr>
          <p:spPr bwMode="auto">
            <a:xfrm>
              <a:off x="4144782" y="4071307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7" name="Freeform 694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8" name="Freeform 693"/>
            <p:cNvSpPr>
              <a:spLocks/>
            </p:cNvSpPr>
            <p:nvPr/>
          </p:nvSpPr>
          <p:spPr bwMode="auto">
            <a:xfrm>
              <a:off x="140854" y="1480674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9" name="Freeform 692"/>
            <p:cNvSpPr>
              <a:spLocks/>
            </p:cNvSpPr>
            <p:nvPr/>
          </p:nvSpPr>
          <p:spPr bwMode="auto">
            <a:xfrm>
              <a:off x="4398132" y="2268047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0" name="Freeform 691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1" name="Freeform 690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2" name="Freeform 689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3" name="Freeform 688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4" name="Freeform 687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5" name="Freeform 686"/>
            <p:cNvSpPr>
              <a:spLocks/>
            </p:cNvSpPr>
            <p:nvPr/>
          </p:nvSpPr>
          <p:spPr bwMode="auto">
            <a:xfrm>
              <a:off x="4268973" y="2469238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6" name="Freeform 685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7" name="Freeform 684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8" name="Freeform 683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9" name="Freeform 682"/>
            <p:cNvSpPr>
              <a:spLocks/>
            </p:cNvSpPr>
            <p:nvPr/>
          </p:nvSpPr>
          <p:spPr bwMode="auto">
            <a:xfrm>
              <a:off x="3906335" y="2571074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0" name="Freeform 681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1" name="Freeform 680"/>
            <p:cNvSpPr>
              <a:spLocks/>
            </p:cNvSpPr>
            <p:nvPr/>
          </p:nvSpPr>
          <p:spPr bwMode="auto">
            <a:xfrm>
              <a:off x="4291328" y="2573559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2" name="Freeform 67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3" name="Freeform 67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4" name="Freeform 677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5" name="Freeform 676"/>
            <p:cNvSpPr>
              <a:spLocks/>
            </p:cNvSpPr>
            <p:nvPr/>
          </p:nvSpPr>
          <p:spPr bwMode="auto">
            <a:xfrm>
              <a:off x="3369828" y="2998293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6" name="Freeform 675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7" name="Freeform 6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8" name="Freeform 673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9" name="Freeform 672"/>
            <p:cNvSpPr>
              <a:spLocks/>
            </p:cNvSpPr>
            <p:nvPr/>
          </p:nvSpPr>
          <p:spPr bwMode="auto">
            <a:xfrm>
              <a:off x="2485586" y="2369885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0" name="Freeform 671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1" name="Freeform 670"/>
            <p:cNvSpPr>
              <a:spLocks/>
            </p:cNvSpPr>
            <p:nvPr/>
          </p:nvSpPr>
          <p:spPr bwMode="auto">
            <a:xfrm>
              <a:off x="2465715" y="2451850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2" name="Freeform 669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3" name="Freeform 668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4" name="Freeform 667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5" name="Freeform 666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6" name="Freeform 665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7" name="Freeform 664"/>
            <p:cNvSpPr>
              <a:spLocks/>
            </p:cNvSpPr>
            <p:nvPr/>
          </p:nvSpPr>
          <p:spPr bwMode="auto">
            <a:xfrm>
              <a:off x="2406104" y="2779716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8" name="Freeform 663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9" name="Freeform 662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0" name="Freeform 661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1" name="Freeform 660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2" name="Freeform 659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3" name="Freeform 658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4" name="Freeform 657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5" name="Freeform 656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6" name="Freeform 655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" name="Freeform 654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8" name="Freeform 653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9" name="Freeform 652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0" name="Freeform 651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" name="Freeform 650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2" name="Freeform 649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3" name="Freeform 648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4" name="Freeform 647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5" name="Freeform 646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6" name="Freeform 64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7" name="Freeform 644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8" name="Freeform 64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9" name="Freeform 642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0" name="Freeform 64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1" name="Freeform 640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2" name="Freeform 63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3" name="Freeform 638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4" name="Freeform 63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5" name="Freeform 636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6" name="Freeform 63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7" name="Freeform 634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8" name="Freeform 633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9" name="Freeform 632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0" name="Freeform 63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1" name="Freeform 630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2" name="Freeform 62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3" name="Freeform 628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4" name="Freeform 627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5" name="Freeform 626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6" name="Freeform 62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7" name="Freeform 624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8" name="Freeform 62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9" name="Freeform 622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0" name="Freeform 62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1" name="Freeform 620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2" name="Freeform 619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3" name="Freeform 618"/>
            <p:cNvSpPr>
              <a:spLocks/>
            </p:cNvSpPr>
            <p:nvPr/>
          </p:nvSpPr>
          <p:spPr bwMode="auto">
            <a:xfrm>
              <a:off x="7438335" y="2779716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4" name="Freeform 617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5" name="Freeform 616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6" name="Freeform 615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7" name="Freeform 614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8" name="Freeform 613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9" name="Freeform 612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0" name="Freeform 611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1" name="Freeform 61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2" name="Freeform 609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3" name="Freeform 608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4" name="Freeform 607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5" name="Freeform 606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6" name="Freeform 605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7" name="Freeform 604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8" name="Freeform 603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9" name="Freeform 602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0" name="Freeform 601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1" name="Freeform 60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2" name="Freeform 599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3" name="Freeform 598"/>
            <p:cNvSpPr>
              <a:spLocks/>
            </p:cNvSpPr>
            <p:nvPr/>
          </p:nvSpPr>
          <p:spPr bwMode="auto">
            <a:xfrm>
              <a:off x="7644494" y="1657025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4" name="Freeform 597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5" name="Freeform 596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6" name="Freeform 595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7" name="Freeform 594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8" name="Freeform 593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9" name="Freeform 592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0" name="Freeform 591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1" name="Freeform 590"/>
            <p:cNvSpPr>
              <a:spLocks/>
            </p:cNvSpPr>
            <p:nvPr/>
          </p:nvSpPr>
          <p:spPr bwMode="auto">
            <a:xfrm>
              <a:off x="7838232" y="1321709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2" name="Freeform 589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3" name="Freeform 731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4" name="Freeform 730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5" name="Freeform 588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6" name="Freeform 587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7" name="Freeform 586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8" name="Freeform 585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9" name="Freeform 8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0" name="Freeform 7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1" name="Freeform 6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2" name="Freeform 5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3" name="Freeform 584"/>
            <p:cNvSpPr>
              <a:spLocks/>
            </p:cNvSpPr>
            <p:nvPr/>
          </p:nvSpPr>
          <p:spPr bwMode="auto">
            <a:xfrm>
              <a:off x="5483565" y="3755861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4" name="Freeform 583"/>
            <p:cNvSpPr>
              <a:spLocks/>
            </p:cNvSpPr>
            <p:nvPr/>
          </p:nvSpPr>
          <p:spPr bwMode="auto">
            <a:xfrm>
              <a:off x="5483565" y="3755861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5" name="Freeform 582"/>
            <p:cNvSpPr>
              <a:spLocks/>
            </p:cNvSpPr>
            <p:nvPr/>
          </p:nvSpPr>
          <p:spPr bwMode="auto">
            <a:xfrm>
              <a:off x="3305249" y="2282950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6" name="Freeform 581"/>
            <p:cNvSpPr>
              <a:spLocks/>
            </p:cNvSpPr>
            <p:nvPr/>
          </p:nvSpPr>
          <p:spPr bwMode="auto">
            <a:xfrm>
              <a:off x="3305249" y="2282950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7" name="Freeform 580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8" name="Freeform 579"/>
            <p:cNvSpPr>
              <a:spLocks/>
            </p:cNvSpPr>
            <p:nvPr/>
          </p:nvSpPr>
          <p:spPr bwMode="auto">
            <a:xfrm>
              <a:off x="4507421" y="4056404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9" name="Freeform 578"/>
            <p:cNvSpPr>
              <a:spLocks/>
            </p:cNvSpPr>
            <p:nvPr/>
          </p:nvSpPr>
          <p:spPr bwMode="auto">
            <a:xfrm>
              <a:off x="4711094" y="4120983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0" name="Freeform 577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1" name="Freeform 576"/>
            <p:cNvSpPr>
              <a:spLocks/>
            </p:cNvSpPr>
            <p:nvPr/>
          </p:nvSpPr>
          <p:spPr bwMode="auto">
            <a:xfrm>
              <a:off x="3958496" y="4334592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2" name="Freeform 575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3" name="Freeform 574"/>
            <p:cNvSpPr>
              <a:spLocks/>
            </p:cNvSpPr>
            <p:nvPr/>
          </p:nvSpPr>
          <p:spPr bwMode="auto">
            <a:xfrm>
              <a:off x="2584939" y="2213403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4" name="Freeform 573"/>
            <p:cNvSpPr>
              <a:spLocks/>
            </p:cNvSpPr>
            <p:nvPr/>
          </p:nvSpPr>
          <p:spPr bwMode="auto">
            <a:xfrm>
              <a:off x="2485586" y="2369885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5" name="Freeform 572"/>
            <p:cNvSpPr>
              <a:spLocks/>
            </p:cNvSpPr>
            <p:nvPr/>
          </p:nvSpPr>
          <p:spPr bwMode="auto">
            <a:xfrm>
              <a:off x="2465715" y="2451850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6" name="Freeform 571"/>
            <p:cNvSpPr>
              <a:spLocks/>
            </p:cNvSpPr>
            <p:nvPr/>
          </p:nvSpPr>
          <p:spPr bwMode="auto">
            <a:xfrm>
              <a:off x="2435909" y="2662976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7" name="Freeform 570"/>
            <p:cNvSpPr>
              <a:spLocks/>
            </p:cNvSpPr>
            <p:nvPr/>
          </p:nvSpPr>
          <p:spPr bwMode="auto">
            <a:xfrm>
              <a:off x="2435909" y="2749910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8" name="Freeform 569"/>
            <p:cNvSpPr>
              <a:spLocks/>
            </p:cNvSpPr>
            <p:nvPr/>
          </p:nvSpPr>
          <p:spPr bwMode="auto">
            <a:xfrm>
              <a:off x="2435909" y="2749910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9" name="Freeform 568"/>
            <p:cNvSpPr>
              <a:spLocks/>
            </p:cNvSpPr>
            <p:nvPr/>
          </p:nvSpPr>
          <p:spPr bwMode="auto">
            <a:xfrm>
              <a:off x="2406104" y="2779716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0" name="Freeform 567"/>
            <p:cNvSpPr>
              <a:spLocks/>
            </p:cNvSpPr>
            <p:nvPr/>
          </p:nvSpPr>
          <p:spPr bwMode="auto">
            <a:xfrm>
              <a:off x="2356427" y="2799586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1" name="Freeform 566"/>
            <p:cNvSpPr>
              <a:spLocks/>
            </p:cNvSpPr>
            <p:nvPr/>
          </p:nvSpPr>
          <p:spPr bwMode="auto">
            <a:xfrm>
              <a:off x="2296815" y="2799586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2" name="Freeform 565"/>
            <p:cNvSpPr>
              <a:spLocks/>
            </p:cNvSpPr>
            <p:nvPr/>
          </p:nvSpPr>
          <p:spPr bwMode="auto">
            <a:xfrm>
              <a:off x="2296815" y="2799586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3" name="Freeform 564"/>
            <p:cNvSpPr>
              <a:spLocks/>
            </p:cNvSpPr>
            <p:nvPr/>
          </p:nvSpPr>
          <p:spPr bwMode="auto">
            <a:xfrm>
              <a:off x="2254591" y="2784683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4" name="Freeform 563"/>
            <p:cNvSpPr>
              <a:spLocks/>
            </p:cNvSpPr>
            <p:nvPr/>
          </p:nvSpPr>
          <p:spPr bwMode="auto">
            <a:xfrm>
              <a:off x="2254591" y="2784683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5" name="Freeform 562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6" name="Freeform 561"/>
            <p:cNvSpPr>
              <a:spLocks/>
            </p:cNvSpPr>
            <p:nvPr/>
          </p:nvSpPr>
          <p:spPr bwMode="auto">
            <a:xfrm>
              <a:off x="3911302" y="2720104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7" name="Freeform 560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8" name="Freeform 559"/>
            <p:cNvSpPr>
              <a:spLocks/>
            </p:cNvSpPr>
            <p:nvPr/>
          </p:nvSpPr>
          <p:spPr bwMode="auto">
            <a:xfrm>
              <a:off x="4239167" y="3278966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9" name="Freeform 558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0" name="Freeform 557"/>
            <p:cNvSpPr>
              <a:spLocks/>
            </p:cNvSpPr>
            <p:nvPr/>
          </p:nvSpPr>
          <p:spPr bwMode="auto">
            <a:xfrm>
              <a:off x="5019089" y="2918810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1" name="Freeform 556"/>
            <p:cNvSpPr>
              <a:spLocks/>
            </p:cNvSpPr>
            <p:nvPr/>
          </p:nvSpPr>
          <p:spPr bwMode="auto">
            <a:xfrm>
              <a:off x="4214329" y="3696249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2" name="Freeform 555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3" name="Freeform 554"/>
            <p:cNvSpPr>
              <a:spLocks/>
            </p:cNvSpPr>
            <p:nvPr/>
          </p:nvSpPr>
          <p:spPr bwMode="auto">
            <a:xfrm>
              <a:off x="5632595" y="5745407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4" name="Freeform 553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5" name="Freeform 552"/>
            <p:cNvSpPr>
              <a:spLocks/>
            </p:cNvSpPr>
            <p:nvPr/>
          </p:nvSpPr>
          <p:spPr bwMode="auto">
            <a:xfrm>
              <a:off x="6859605" y="4183080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6" name="Freeform 551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7" name="Freeform 550"/>
            <p:cNvSpPr>
              <a:spLocks/>
            </p:cNvSpPr>
            <p:nvPr/>
          </p:nvSpPr>
          <p:spPr bwMode="auto">
            <a:xfrm>
              <a:off x="5729463" y="1969987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8" name="Freeform 549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9" name="Freeform 548"/>
            <p:cNvSpPr>
              <a:spLocks/>
            </p:cNvSpPr>
            <p:nvPr/>
          </p:nvSpPr>
          <p:spPr bwMode="auto">
            <a:xfrm>
              <a:off x="5992749" y="1900440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0" name="Freeform 547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1" name="Freeform 546"/>
            <p:cNvSpPr>
              <a:spLocks/>
            </p:cNvSpPr>
            <p:nvPr/>
          </p:nvSpPr>
          <p:spPr bwMode="auto">
            <a:xfrm>
              <a:off x="6119425" y="1870634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2" name="Freeform 545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3" name="Freeform 544"/>
            <p:cNvSpPr>
              <a:spLocks/>
            </p:cNvSpPr>
            <p:nvPr/>
          </p:nvSpPr>
          <p:spPr bwMode="auto">
            <a:xfrm>
              <a:off x="6417484" y="2019664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4" name="Freeform 543"/>
            <p:cNvSpPr>
              <a:spLocks/>
            </p:cNvSpPr>
            <p:nvPr/>
          </p:nvSpPr>
          <p:spPr bwMode="auto">
            <a:xfrm>
              <a:off x="6452257" y="2114049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5" name="Freeform 542"/>
            <p:cNvSpPr>
              <a:spLocks/>
            </p:cNvSpPr>
            <p:nvPr/>
          </p:nvSpPr>
          <p:spPr bwMode="auto">
            <a:xfrm>
              <a:off x="6452257" y="2114049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6" name="Freeform 541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7" name="Freeform 540"/>
            <p:cNvSpPr>
              <a:spLocks/>
            </p:cNvSpPr>
            <p:nvPr/>
          </p:nvSpPr>
          <p:spPr bwMode="auto">
            <a:xfrm>
              <a:off x="6824831" y="2595912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8" name="Freeform 539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9" name="Freeform 538"/>
            <p:cNvSpPr>
              <a:spLocks/>
            </p:cNvSpPr>
            <p:nvPr/>
          </p:nvSpPr>
          <p:spPr bwMode="auto">
            <a:xfrm>
              <a:off x="7060794" y="2610815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0" name="Freeform 537"/>
            <p:cNvSpPr>
              <a:spLocks/>
            </p:cNvSpPr>
            <p:nvPr/>
          </p:nvSpPr>
          <p:spPr bwMode="auto">
            <a:xfrm>
              <a:off x="7289306" y="2526365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1" name="Freeform 536"/>
            <p:cNvSpPr>
              <a:spLocks/>
            </p:cNvSpPr>
            <p:nvPr/>
          </p:nvSpPr>
          <p:spPr bwMode="auto">
            <a:xfrm>
              <a:off x="7289306" y="2526365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2" name="Freeform 535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3" name="Freeform 534"/>
            <p:cNvSpPr>
              <a:spLocks/>
            </p:cNvSpPr>
            <p:nvPr/>
          </p:nvSpPr>
          <p:spPr bwMode="auto">
            <a:xfrm>
              <a:off x="7334015" y="2571074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4" name="Freeform 533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5" name="Freeform 532"/>
            <p:cNvSpPr>
              <a:spLocks/>
            </p:cNvSpPr>
            <p:nvPr/>
          </p:nvSpPr>
          <p:spPr bwMode="auto">
            <a:xfrm>
              <a:off x="7334015" y="2630686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6" name="Freeform 531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7" name="Freeform 530"/>
            <p:cNvSpPr>
              <a:spLocks/>
            </p:cNvSpPr>
            <p:nvPr/>
          </p:nvSpPr>
          <p:spPr bwMode="auto">
            <a:xfrm>
              <a:off x="7408530" y="2546236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8" name="Freeform 529"/>
            <p:cNvSpPr>
              <a:spLocks/>
            </p:cNvSpPr>
            <p:nvPr/>
          </p:nvSpPr>
          <p:spPr bwMode="auto">
            <a:xfrm>
              <a:off x="7438335" y="2779716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9" name="Freeform 528"/>
            <p:cNvSpPr>
              <a:spLocks/>
            </p:cNvSpPr>
            <p:nvPr/>
          </p:nvSpPr>
          <p:spPr bwMode="auto">
            <a:xfrm>
              <a:off x="7644494" y="1657025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0" name="Freeform 527"/>
            <p:cNvSpPr>
              <a:spLocks/>
            </p:cNvSpPr>
            <p:nvPr/>
          </p:nvSpPr>
          <p:spPr bwMode="auto">
            <a:xfrm>
              <a:off x="7723976" y="1607348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1" name="Freeform 526"/>
            <p:cNvSpPr>
              <a:spLocks/>
            </p:cNvSpPr>
            <p:nvPr/>
          </p:nvSpPr>
          <p:spPr bwMode="auto">
            <a:xfrm>
              <a:off x="7723976" y="1607348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2" name="Freeform 525"/>
            <p:cNvSpPr>
              <a:spLocks/>
            </p:cNvSpPr>
            <p:nvPr/>
          </p:nvSpPr>
          <p:spPr bwMode="auto">
            <a:xfrm>
              <a:off x="7838232" y="1321709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3" name="Freeform 729"/>
            <p:cNvSpPr>
              <a:spLocks/>
            </p:cNvSpPr>
            <p:nvPr/>
          </p:nvSpPr>
          <p:spPr bwMode="auto">
            <a:xfrm>
              <a:off x="8193419" y="1165227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4" name="Freeform 728"/>
            <p:cNvSpPr>
              <a:spLocks/>
            </p:cNvSpPr>
            <p:nvPr/>
          </p:nvSpPr>
          <p:spPr bwMode="auto">
            <a:xfrm>
              <a:off x="8193419" y="1165227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5" name="Freeform 524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6" name="Freeform 523"/>
            <p:cNvSpPr>
              <a:spLocks/>
            </p:cNvSpPr>
            <p:nvPr/>
          </p:nvSpPr>
          <p:spPr bwMode="auto">
            <a:xfrm>
              <a:off x="7930133" y="1542769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7" name="Freeform 522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8" name="Freeform 521"/>
            <p:cNvSpPr>
              <a:spLocks/>
            </p:cNvSpPr>
            <p:nvPr/>
          </p:nvSpPr>
          <p:spPr bwMode="auto">
            <a:xfrm>
              <a:off x="8819343" y="1642122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9" name="Freeform 4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0" name="Freeform 3"/>
            <p:cNvSpPr>
              <a:spLocks/>
            </p:cNvSpPr>
            <p:nvPr/>
          </p:nvSpPr>
          <p:spPr bwMode="auto">
            <a:xfrm>
              <a:off x="8655410" y="857232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1" name="Freeform 2"/>
            <p:cNvSpPr>
              <a:spLocks/>
            </p:cNvSpPr>
            <p:nvPr/>
          </p:nvSpPr>
          <p:spPr bwMode="auto">
            <a:xfrm>
              <a:off x="8861569" y="1026132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2" name="Freeform 1"/>
            <p:cNvSpPr>
              <a:spLocks/>
            </p:cNvSpPr>
            <p:nvPr/>
          </p:nvSpPr>
          <p:spPr bwMode="auto">
            <a:xfrm>
              <a:off x="8861569" y="1026132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3" name="Freeform 520"/>
            <p:cNvSpPr>
              <a:spLocks/>
            </p:cNvSpPr>
            <p:nvPr/>
          </p:nvSpPr>
          <p:spPr bwMode="auto">
            <a:xfrm>
              <a:off x="4497485" y="3800570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4" name="Freeform 519"/>
            <p:cNvSpPr>
              <a:spLocks/>
            </p:cNvSpPr>
            <p:nvPr/>
          </p:nvSpPr>
          <p:spPr bwMode="auto">
            <a:xfrm>
              <a:off x="4497485" y="3800570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5" name="Freeform 518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6" name="Freeform 517"/>
            <p:cNvSpPr>
              <a:spLocks/>
            </p:cNvSpPr>
            <p:nvPr/>
          </p:nvSpPr>
          <p:spPr bwMode="auto">
            <a:xfrm>
              <a:off x="4524808" y="3932212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7" name="Line 516"/>
            <p:cNvSpPr>
              <a:spLocks noChangeShapeType="1"/>
            </p:cNvSpPr>
            <p:nvPr/>
          </p:nvSpPr>
          <p:spPr bwMode="auto">
            <a:xfrm>
              <a:off x="4504937" y="3855214"/>
              <a:ext cx="0" cy="7451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8" name="Freeform 515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9" name="Freeform 514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0" name="Freeform 513"/>
            <p:cNvSpPr>
              <a:spLocks/>
            </p:cNvSpPr>
            <p:nvPr/>
          </p:nvSpPr>
          <p:spPr bwMode="auto">
            <a:xfrm>
              <a:off x="4542194" y="3765796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1" name="Freeform 512"/>
            <p:cNvSpPr>
              <a:spLocks/>
            </p:cNvSpPr>
            <p:nvPr/>
          </p:nvSpPr>
          <p:spPr bwMode="auto">
            <a:xfrm>
              <a:off x="4549646" y="3932212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2" name="Freeform 511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3" name="Freeform 510"/>
            <p:cNvSpPr>
              <a:spLocks/>
            </p:cNvSpPr>
            <p:nvPr/>
          </p:nvSpPr>
          <p:spPr bwMode="auto">
            <a:xfrm>
              <a:off x="4512388" y="4006727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4" name="Freeform 509"/>
            <p:cNvSpPr>
              <a:spLocks/>
            </p:cNvSpPr>
            <p:nvPr/>
          </p:nvSpPr>
          <p:spPr bwMode="auto">
            <a:xfrm>
              <a:off x="4591871" y="4001759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5" name="Freeform 508"/>
            <p:cNvSpPr>
              <a:spLocks/>
            </p:cNvSpPr>
            <p:nvPr/>
          </p:nvSpPr>
          <p:spPr bwMode="auto">
            <a:xfrm>
              <a:off x="4591871" y="4001759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6" name="Freeform 507"/>
            <p:cNvSpPr>
              <a:spLocks/>
            </p:cNvSpPr>
            <p:nvPr/>
          </p:nvSpPr>
          <p:spPr bwMode="auto">
            <a:xfrm>
              <a:off x="4678805" y="3947115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7" name="Freeform 505"/>
            <p:cNvSpPr>
              <a:spLocks/>
            </p:cNvSpPr>
            <p:nvPr/>
          </p:nvSpPr>
          <p:spPr bwMode="auto">
            <a:xfrm>
              <a:off x="4730965" y="3790635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8" name="Freeform 504"/>
            <p:cNvSpPr>
              <a:spLocks/>
            </p:cNvSpPr>
            <p:nvPr/>
          </p:nvSpPr>
          <p:spPr bwMode="auto">
            <a:xfrm>
              <a:off x="4730965" y="3790635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9" name="Freeform 503"/>
            <p:cNvSpPr>
              <a:spLocks/>
            </p:cNvSpPr>
            <p:nvPr/>
          </p:nvSpPr>
          <p:spPr bwMode="auto">
            <a:xfrm>
              <a:off x="4768223" y="3976921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0" name="Freeform 501"/>
            <p:cNvSpPr>
              <a:spLocks/>
            </p:cNvSpPr>
            <p:nvPr/>
          </p:nvSpPr>
          <p:spPr bwMode="auto">
            <a:xfrm>
              <a:off x="4768223" y="4016662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1" name="Freeform 500"/>
            <p:cNvSpPr>
              <a:spLocks/>
            </p:cNvSpPr>
            <p:nvPr/>
          </p:nvSpPr>
          <p:spPr bwMode="auto">
            <a:xfrm>
              <a:off x="4755803" y="4021630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2" name="Freeform 498"/>
            <p:cNvSpPr>
              <a:spLocks/>
            </p:cNvSpPr>
            <p:nvPr/>
          </p:nvSpPr>
          <p:spPr bwMode="auto">
            <a:xfrm>
              <a:off x="4698676" y="4076274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3" name="Freeform 497"/>
            <p:cNvSpPr>
              <a:spLocks/>
            </p:cNvSpPr>
            <p:nvPr/>
          </p:nvSpPr>
          <p:spPr bwMode="auto">
            <a:xfrm>
              <a:off x="4698676" y="4076274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4" name="Freeform 496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5" name="Freeform 495"/>
            <p:cNvSpPr>
              <a:spLocks/>
            </p:cNvSpPr>
            <p:nvPr/>
          </p:nvSpPr>
          <p:spPr bwMode="auto">
            <a:xfrm>
              <a:off x="4790577" y="4140854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6" name="Freeform 494"/>
            <p:cNvSpPr>
              <a:spLocks/>
            </p:cNvSpPr>
            <p:nvPr/>
          </p:nvSpPr>
          <p:spPr bwMode="auto">
            <a:xfrm>
              <a:off x="4798029" y="4207918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7" name="Freeform 493"/>
            <p:cNvSpPr>
              <a:spLocks/>
            </p:cNvSpPr>
            <p:nvPr/>
          </p:nvSpPr>
          <p:spPr bwMode="auto">
            <a:xfrm>
              <a:off x="4798029" y="4207918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8" name="Freeform 492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9" name="Freeform 491"/>
            <p:cNvSpPr>
              <a:spLocks/>
            </p:cNvSpPr>
            <p:nvPr/>
          </p:nvSpPr>
          <p:spPr bwMode="auto">
            <a:xfrm>
              <a:off x="4835286" y="4205433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0" name="Freeform 490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1" name="Freeform 489"/>
            <p:cNvSpPr>
              <a:spLocks/>
            </p:cNvSpPr>
            <p:nvPr/>
          </p:nvSpPr>
          <p:spPr bwMode="auto">
            <a:xfrm>
              <a:off x="4790577" y="4108565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2" name="Freeform 488"/>
            <p:cNvSpPr>
              <a:spLocks/>
            </p:cNvSpPr>
            <p:nvPr/>
          </p:nvSpPr>
          <p:spPr bwMode="auto">
            <a:xfrm>
              <a:off x="4971897" y="4190530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3" name="Freeform 487"/>
            <p:cNvSpPr>
              <a:spLocks/>
            </p:cNvSpPr>
            <p:nvPr/>
          </p:nvSpPr>
          <p:spPr bwMode="auto">
            <a:xfrm>
              <a:off x="4971897" y="4190530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4" name="Freeform 486"/>
            <p:cNvSpPr>
              <a:spLocks/>
            </p:cNvSpPr>
            <p:nvPr/>
          </p:nvSpPr>
          <p:spPr bwMode="auto">
            <a:xfrm>
              <a:off x="4902350" y="4143338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5" name="Freeform 485"/>
            <p:cNvSpPr>
              <a:spLocks/>
            </p:cNvSpPr>
            <p:nvPr/>
          </p:nvSpPr>
          <p:spPr bwMode="auto">
            <a:xfrm>
              <a:off x="4902350" y="4143338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6" name="Freeform 484"/>
            <p:cNvSpPr>
              <a:spLocks/>
            </p:cNvSpPr>
            <p:nvPr/>
          </p:nvSpPr>
          <p:spPr bwMode="auto">
            <a:xfrm>
              <a:off x="4899865" y="4222821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7" name="Freeform 483"/>
            <p:cNvSpPr>
              <a:spLocks/>
            </p:cNvSpPr>
            <p:nvPr/>
          </p:nvSpPr>
          <p:spPr bwMode="auto">
            <a:xfrm>
              <a:off x="4850189" y="4036533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8" name="Freeform 482"/>
            <p:cNvSpPr>
              <a:spLocks/>
            </p:cNvSpPr>
            <p:nvPr/>
          </p:nvSpPr>
          <p:spPr bwMode="auto">
            <a:xfrm>
              <a:off x="4850189" y="4036533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9" name="Freeform 481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0" name="Freeform 480"/>
            <p:cNvSpPr>
              <a:spLocks/>
            </p:cNvSpPr>
            <p:nvPr/>
          </p:nvSpPr>
          <p:spPr bwMode="auto">
            <a:xfrm>
              <a:off x="4939606" y="4036533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1" name="Freeform 479"/>
            <p:cNvSpPr>
              <a:spLocks/>
            </p:cNvSpPr>
            <p:nvPr/>
          </p:nvSpPr>
          <p:spPr bwMode="auto">
            <a:xfrm>
              <a:off x="4860124" y="3639120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2" name="Freeform 478"/>
            <p:cNvSpPr>
              <a:spLocks/>
            </p:cNvSpPr>
            <p:nvPr/>
          </p:nvSpPr>
          <p:spPr bwMode="auto">
            <a:xfrm>
              <a:off x="4860124" y="3639120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3" name="Freeform 477"/>
            <p:cNvSpPr>
              <a:spLocks/>
            </p:cNvSpPr>
            <p:nvPr/>
          </p:nvSpPr>
          <p:spPr bwMode="auto">
            <a:xfrm>
              <a:off x="4850189" y="3683829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4" name="Freeform 476"/>
            <p:cNvSpPr>
              <a:spLocks/>
            </p:cNvSpPr>
            <p:nvPr/>
          </p:nvSpPr>
          <p:spPr bwMode="auto">
            <a:xfrm>
              <a:off x="4850189" y="3683829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5" name="Freeform 475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6" name="Freeform 474"/>
            <p:cNvSpPr>
              <a:spLocks/>
            </p:cNvSpPr>
            <p:nvPr/>
          </p:nvSpPr>
          <p:spPr bwMode="auto">
            <a:xfrm>
              <a:off x="4825350" y="3718603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7" name="Freeform 473"/>
            <p:cNvSpPr>
              <a:spLocks/>
            </p:cNvSpPr>
            <p:nvPr/>
          </p:nvSpPr>
          <p:spPr bwMode="auto">
            <a:xfrm>
              <a:off x="4884962" y="3763312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8" name="Freeform 472"/>
            <p:cNvSpPr>
              <a:spLocks/>
            </p:cNvSpPr>
            <p:nvPr/>
          </p:nvSpPr>
          <p:spPr bwMode="auto">
            <a:xfrm>
              <a:off x="4884962" y="3763312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9" name="Freeform 471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0" name="Freeform 470"/>
            <p:cNvSpPr>
              <a:spLocks/>
            </p:cNvSpPr>
            <p:nvPr/>
          </p:nvSpPr>
          <p:spPr bwMode="auto">
            <a:xfrm>
              <a:off x="4872544" y="3865150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1" name="Freeform 469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2" name="Freeform 468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3" name="Freeform 467"/>
            <p:cNvSpPr>
              <a:spLocks/>
            </p:cNvSpPr>
            <p:nvPr/>
          </p:nvSpPr>
          <p:spPr bwMode="auto">
            <a:xfrm>
              <a:off x="4666385" y="3403157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4" name="Freeform 466"/>
            <p:cNvSpPr>
              <a:spLocks/>
            </p:cNvSpPr>
            <p:nvPr/>
          </p:nvSpPr>
          <p:spPr bwMode="auto">
            <a:xfrm>
              <a:off x="4594355" y="3286417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5" name="Freeform 465"/>
            <p:cNvSpPr>
              <a:spLocks/>
            </p:cNvSpPr>
            <p:nvPr/>
          </p:nvSpPr>
          <p:spPr bwMode="auto">
            <a:xfrm>
              <a:off x="4594355" y="3286417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6" name="Freeform 464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7" name="Freeform 463"/>
            <p:cNvSpPr>
              <a:spLocks/>
            </p:cNvSpPr>
            <p:nvPr/>
          </p:nvSpPr>
          <p:spPr bwMode="auto">
            <a:xfrm>
              <a:off x="4837770" y="3336093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8" name="Freeform 462"/>
            <p:cNvSpPr>
              <a:spLocks/>
            </p:cNvSpPr>
            <p:nvPr/>
          </p:nvSpPr>
          <p:spPr bwMode="auto">
            <a:xfrm>
              <a:off x="4825350" y="3455317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9" name="Freeform 461"/>
            <p:cNvSpPr>
              <a:spLocks/>
            </p:cNvSpPr>
            <p:nvPr/>
          </p:nvSpPr>
          <p:spPr bwMode="auto">
            <a:xfrm>
              <a:off x="4281393" y="3596896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0" name="Freeform 460"/>
            <p:cNvSpPr>
              <a:spLocks/>
            </p:cNvSpPr>
            <p:nvPr/>
          </p:nvSpPr>
          <p:spPr bwMode="auto">
            <a:xfrm>
              <a:off x="4246620" y="3696249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1" name="Freeform 459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2" name="Freeform 458"/>
            <p:cNvSpPr>
              <a:spLocks/>
            </p:cNvSpPr>
            <p:nvPr/>
          </p:nvSpPr>
          <p:spPr bwMode="auto">
            <a:xfrm>
              <a:off x="4214329" y="3708668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3" name="Freeform 457"/>
            <p:cNvSpPr>
              <a:spLocks/>
            </p:cNvSpPr>
            <p:nvPr/>
          </p:nvSpPr>
          <p:spPr bwMode="auto">
            <a:xfrm>
              <a:off x="5252568" y="4026598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4" name="Freeform 456"/>
            <p:cNvSpPr>
              <a:spLocks/>
            </p:cNvSpPr>
            <p:nvPr/>
          </p:nvSpPr>
          <p:spPr bwMode="auto">
            <a:xfrm>
              <a:off x="5252568" y="4026598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5" name="Freeform 455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6" name="Freeform 454"/>
            <p:cNvSpPr>
              <a:spLocks/>
            </p:cNvSpPr>
            <p:nvPr/>
          </p:nvSpPr>
          <p:spPr bwMode="auto">
            <a:xfrm>
              <a:off x="5349438" y="4046468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7" name="Freeform 453"/>
            <p:cNvSpPr>
              <a:spLocks/>
            </p:cNvSpPr>
            <p:nvPr/>
          </p:nvSpPr>
          <p:spPr bwMode="auto">
            <a:xfrm>
              <a:off x="5476113" y="4006727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8" name="Freeform 452"/>
            <p:cNvSpPr>
              <a:spLocks/>
            </p:cNvSpPr>
            <p:nvPr/>
          </p:nvSpPr>
          <p:spPr bwMode="auto">
            <a:xfrm>
              <a:off x="5476113" y="4006727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9" name="Freeform 451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0" name="Freeform 450"/>
            <p:cNvSpPr>
              <a:spLocks/>
            </p:cNvSpPr>
            <p:nvPr/>
          </p:nvSpPr>
          <p:spPr bwMode="auto">
            <a:xfrm>
              <a:off x="5662400" y="3867633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1" name="Freeform 449"/>
            <p:cNvSpPr>
              <a:spLocks/>
            </p:cNvSpPr>
            <p:nvPr/>
          </p:nvSpPr>
          <p:spPr bwMode="auto">
            <a:xfrm>
              <a:off x="5679787" y="3733506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2" name="Freeform 448"/>
            <p:cNvSpPr>
              <a:spLocks/>
            </p:cNvSpPr>
            <p:nvPr/>
          </p:nvSpPr>
          <p:spPr bwMode="auto">
            <a:xfrm>
              <a:off x="5679786" y="3733506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3" name="Freeform 447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4" name="Freeform 446"/>
            <p:cNvSpPr>
              <a:spLocks/>
            </p:cNvSpPr>
            <p:nvPr/>
          </p:nvSpPr>
          <p:spPr bwMode="auto">
            <a:xfrm>
              <a:off x="5828816" y="3527349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5" name="Freeform 445"/>
            <p:cNvSpPr>
              <a:spLocks/>
            </p:cNvSpPr>
            <p:nvPr/>
          </p:nvSpPr>
          <p:spPr bwMode="auto">
            <a:xfrm>
              <a:off x="5826333" y="3765796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6" name="Freeform 444"/>
            <p:cNvSpPr>
              <a:spLocks/>
            </p:cNvSpPr>
            <p:nvPr/>
          </p:nvSpPr>
          <p:spPr bwMode="auto">
            <a:xfrm>
              <a:off x="5826333" y="3765796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7" name="Freeform 443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8" name="Freeform 442"/>
            <p:cNvSpPr>
              <a:spLocks/>
            </p:cNvSpPr>
            <p:nvPr/>
          </p:nvSpPr>
          <p:spPr bwMode="auto">
            <a:xfrm>
              <a:off x="4989283" y="4130918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9" name="Freeform 441"/>
            <p:cNvSpPr>
              <a:spLocks/>
            </p:cNvSpPr>
            <p:nvPr/>
          </p:nvSpPr>
          <p:spPr bwMode="auto">
            <a:xfrm>
              <a:off x="5369309" y="4051436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0" name="Freeform 440"/>
            <p:cNvSpPr>
              <a:spLocks/>
            </p:cNvSpPr>
            <p:nvPr/>
          </p:nvSpPr>
          <p:spPr bwMode="auto">
            <a:xfrm>
              <a:off x="5369309" y="4051436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1" name="Freeform 439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2" name="Freeform 438"/>
            <p:cNvSpPr>
              <a:spLocks/>
            </p:cNvSpPr>
            <p:nvPr/>
          </p:nvSpPr>
          <p:spPr bwMode="auto">
            <a:xfrm>
              <a:off x="5225247" y="4379301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3" name="Freeform 437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4" name="Freeform 436"/>
            <p:cNvSpPr>
              <a:spLocks/>
            </p:cNvSpPr>
            <p:nvPr/>
          </p:nvSpPr>
          <p:spPr bwMode="auto">
            <a:xfrm>
              <a:off x="5197924" y="4424010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5" name="Freeform 435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6" name="Freeform 434"/>
            <p:cNvSpPr>
              <a:spLocks/>
            </p:cNvSpPr>
            <p:nvPr/>
          </p:nvSpPr>
          <p:spPr bwMode="auto">
            <a:xfrm>
              <a:off x="5230215" y="4299819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7" name="Freeform 433"/>
            <p:cNvSpPr>
              <a:spLocks/>
            </p:cNvSpPr>
            <p:nvPr/>
          </p:nvSpPr>
          <p:spPr bwMode="auto">
            <a:xfrm>
              <a:off x="5232698" y="4553169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8" name="Freeform 432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9" name="Freeform 431"/>
            <p:cNvSpPr>
              <a:spLocks/>
            </p:cNvSpPr>
            <p:nvPr/>
          </p:nvSpPr>
          <p:spPr bwMode="auto">
            <a:xfrm>
              <a:off x="5235182" y="4424010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0" name="Freeform 430"/>
            <p:cNvSpPr>
              <a:spLocks/>
            </p:cNvSpPr>
            <p:nvPr/>
          </p:nvSpPr>
          <p:spPr bwMode="auto">
            <a:xfrm>
              <a:off x="5332051" y="4262562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1" name="Freeform 429"/>
            <p:cNvSpPr>
              <a:spLocks/>
            </p:cNvSpPr>
            <p:nvPr/>
          </p:nvSpPr>
          <p:spPr bwMode="auto">
            <a:xfrm>
              <a:off x="5332051" y="4262562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2" name="Freeform 428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3" name="Freeform 427"/>
            <p:cNvSpPr>
              <a:spLocks/>
            </p:cNvSpPr>
            <p:nvPr/>
          </p:nvSpPr>
          <p:spPr bwMode="auto">
            <a:xfrm>
              <a:off x="5538209" y="4421527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4" name="Freeform 426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5" name="Freeform 425"/>
            <p:cNvSpPr>
              <a:spLocks/>
            </p:cNvSpPr>
            <p:nvPr/>
          </p:nvSpPr>
          <p:spPr bwMode="auto">
            <a:xfrm>
              <a:off x="5702142" y="4446366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6" name="Freeform 424"/>
            <p:cNvSpPr>
              <a:spLocks/>
            </p:cNvSpPr>
            <p:nvPr/>
          </p:nvSpPr>
          <p:spPr bwMode="auto">
            <a:xfrm>
              <a:off x="5714560" y="4414075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7" name="Freeform 423"/>
            <p:cNvSpPr>
              <a:spLocks/>
            </p:cNvSpPr>
            <p:nvPr/>
          </p:nvSpPr>
          <p:spPr bwMode="auto">
            <a:xfrm>
              <a:off x="5714560" y="4414075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8" name="Freeform 422"/>
            <p:cNvSpPr>
              <a:spLocks/>
            </p:cNvSpPr>
            <p:nvPr/>
          </p:nvSpPr>
          <p:spPr bwMode="auto">
            <a:xfrm>
              <a:off x="5769204" y="4453816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9" name="Freeform 421"/>
            <p:cNvSpPr>
              <a:spLocks/>
            </p:cNvSpPr>
            <p:nvPr/>
          </p:nvSpPr>
          <p:spPr bwMode="auto">
            <a:xfrm>
              <a:off x="5769204" y="4453816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0" name="Freeform 420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1" name="Freeform 419"/>
            <p:cNvSpPr>
              <a:spLocks/>
            </p:cNvSpPr>
            <p:nvPr/>
          </p:nvSpPr>
          <p:spPr bwMode="auto">
            <a:xfrm>
              <a:off x="5471145" y="4791617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2" name="Freeform 418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3" name="Freeform 417"/>
            <p:cNvSpPr>
              <a:spLocks/>
            </p:cNvSpPr>
            <p:nvPr/>
          </p:nvSpPr>
          <p:spPr bwMode="auto">
            <a:xfrm>
              <a:off x="5237665" y="4428978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4" name="Freeform 416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5" name="Freeform 415"/>
            <p:cNvSpPr>
              <a:spLocks/>
            </p:cNvSpPr>
            <p:nvPr/>
          </p:nvSpPr>
          <p:spPr bwMode="auto">
            <a:xfrm>
              <a:off x="5967910" y="3768279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6" name="Freeform 414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7" name="Freeform 413"/>
            <p:cNvSpPr>
              <a:spLocks/>
            </p:cNvSpPr>
            <p:nvPr/>
          </p:nvSpPr>
          <p:spPr bwMode="auto">
            <a:xfrm>
              <a:off x="6074716" y="3440414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8" name="Freeform 412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9" name="Freeform 411"/>
            <p:cNvSpPr>
              <a:spLocks/>
            </p:cNvSpPr>
            <p:nvPr/>
          </p:nvSpPr>
          <p:spPr bwMode="auto">
            <a:xfrm>
              <a:off x="6293292" y="3673894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0" name="Freeform 410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1" name="Freeform 409"/>
            <p:cNvSpPr>
              <a:spLocks/>
            </p:cNvSpPr>
            <p:nvPr/>
          </p:nvSpPr>
          <p:spPr bwMode="auto">
            <a:xfrm>
              <a:off x="6439837" y="3552187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2" name="Freeform 408"/>
            <p:cNvSpPr>
              <a:spLocks/>
            </p:cNvSpPr>
            <p:nvPr/>
          </p:nvSpPr>
          <p:spPr bwMode="auto">
            <a:xfrm>
              <a:off x="6509384" y="3569573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3" name="Freeform 407"/>
            <p:cNvSpPr>
              <a:spLocks/>
            </p:cNvSpPr>
            <p:nvPr/>
          </p:nvSpPr>
          <p:spPr bwMode="auto">
            <a:xfrm>
              <a:off x="6509384" y="3569573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4" name="Freeform 406"/>
            <p:cNvSpPr>
              <a:spLocks/>
            </p:cNvSpPr>
            <p:nvPr/>
          </p:nvSpPr>
          <p:spPr bwMode="auto">
            <a:xfrm>
              <a:off x="6554093" y="3321190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5" name="Freeform 405"/>
            <p:cNvSpPr>
              <a:spLocks/>
            </p:cNvSpPr>
            <p:nvPr/>
          </p:nvSpPr>
          <p:spPr bwMode="auto">
            <a:xfrm>
              <a:off x="6554093" y="3321190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6" name="Freeform 404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7" name="Freeform 403"/>
            <p:cNvSpPr>
              <a:spLocks/>
            </p:cNvSpPr>
            <p:nvPr/>
          </p:nvSpPr>
          <p:spPr bwMode="auto">
            <a:xfrm>
              <a:off x="6834766" y="3246675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8" name="Freeform 402"/>
            <p:cNvSpPr>
              <a:spLocks/>
            </p:cNvSpPr>
            <p:nvPr/>
          </p:nvSpPr>
          <p:spPr bwMode="auto">
            <a:xfrm>
              <a:off x="7388659" y="3298837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9" name="Freeform 401"/>
            <p:cNvSpPr>
              <a:spLocks/>
            </p:cNvSpPr>
            <p:nvPr/>
          </p:nvSpPr>
          <p:spPr bwMode="auto">
            <a:xfrm>
              <a:off x="7135309" y="3336093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0" name="Freeform 400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1" name="Freeform 399"/>
            <p:cNvSpPr>
              <a:spLocks/>
            </p:cNvSpPr>
            <p:nvPr/>
          </p:nvSpPr>
          <p:spPr bwMode="auto">
            <a:xfrm>
              <a:off x="7110470" y="3162225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2" name="Freeform 398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3" name="Freeform 397"/>
            <p:cNvSpPr>
              <a:spLocks/>
            </p:cNvSpPr>
            <p:nvPr/>
          </p:nvSpPr>
          <p:spPr bwMode="auto">
            <a:xfrm>
              <a:off x="6802476" y="3172161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4" name="Freeform 396"/>
            <p:cNvSpPr>
              <a:spLocks/>
            </p:cNvSpPr>
            <p:nvPr/>
          </p:nvSpPr>
          <p:spPr bwMode="auto">
            <a:xfrm>
              <a:off x="6799993" y="3057904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5" name="Freeform 395"/>
            <p:cNvSpPr>
              <a:spLocks/>
            </p:cNvSpPr>
            <p:nvPr/>
          </p:nvSpPr>
          <p:spPr bwMode="auto">
            <a:xfrm>
              <a:off x="6799993" y="3057904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6" name="Freeform 394"/>
            <p:cNvSpPr>
              <a:spLocks/>
            </p:cNvSpPr>
            <p:nvPr/>
          </p:nvSpPr>
          <p:spPr bwMode="auto">
            <a:xfrm>
              <a:off x="7473109" y="2918810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7" name="Freeform 393"/>
            <p:cNvSpPr>
              <a:spLocks/>
            </p:cNvSpPr>
            <p:nvPr/>
          </p:nvSpPr>
          <p:spPr bwMode="auto">
            <a:xfrm>
              <a:off x="7473109" y="2918810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8" name="Freeform 392"/>
            <p:cNvSpPr>
              <a:spLocks/>
            </p:cNvSpPr>
            <p:nvPr/>
          </p:nvSpPr>
          <p:spPr bwMode="auto">
            <a:xfrm>
              <a:off x="7398594" y="3266546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9" name="Freeform 391"/>
            <p:cNvSpPr>
              <a:spLocks/>
            </p:cNvSpPr>
            <p:nvPr/>
          </p:nvSpPr>
          <p:spPr bwMode="auto">
            <a:xfrm>
              <a:off x="7398594" y="3266546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0" name="Freeform 390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1" name="Freeform 389"/>
            <p:cNvSpPr>
              <a:spLocks/>
            </p:cNvSpPr>
            <p:nvPr/>
          </p:nvSpPr>
          <p:spPr bwMode="auto">
            <a:xfrm>
              <a:off x="7438335" y="2779716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2" name="Freeform 388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3" name="Freeform 387"/>
            <p:cNvSpPr>
              <a:spLocks/>
            </p:cNvSpPr>
            <p:nvPr/>
          </p:nvSpPr>
          <p:spPr bwMode="auto">
            <a:xfrm>
              <a:off x="6360355" y="2245693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4" name="Freeform 386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5" name="Freeform 385"/>
            <p:cNvSpPr>
              <a:spLocks/>
            </p:cNvSpPr>
            <p:nvPr/>
          </p:nvSpPr>
          <p:spPr bwMode="auto">
            <a:xfrm>
              <a:off x="6144263" y="2193532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6" name="Freeform 384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7" name="Freeform 383"/>
            <p:cNvSpPr>
              <a:spLocks/>
            </p:cNvSpPr>
            <p:nvPr/>
          </p:nvSpPr>
          <p:spPr bwMode="auto">
            <a:xfrm>
              <a:off x="5861107" y="2551203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8" name="Freeform 382"/>
            <p:cNvSpPr>
              <a:spLocks/>
            </p:cNvSpPr>
            <p:nvPr/>
          </p:nvSpPr>
          <p:spPr bwMode="auto">
            <a:xfrm>
              <a:off x="4912285" y="3591928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9" name="Freeform 381"/>
            <p:cNvSpPr>
              <a:spLocks/>
            </p:cNvSpPr>
            <p:nvPr/>
          </p:nvSpPr>
          <p:spPr bwMode="auto">
            <a:xfrm>
              <a:off x="5190474" y="4011695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0" name="Freeform 380"/>
            <p:cNvSpPr>
              <a:spLocks/>
            </p:cNvSpPr>
            <p:nvPr/>
          </p:nvSpPr>
          <p:spPr bwMode="auto">
            <a:xfrm>
              <a:off x="5888428" y="3251643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1" name="Freeform 379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2" name="Freeform 378"/>
            <p:cNvSpPr>
              <a:spLocks/>
            </p:cNvSpPr>
            <p:nvPr/>
          </p:nvSpPr>
          <p:spPr bwMode="auto">
            <a:xfrm>
              <a:off x="5853654" y="2200984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3" name="Freeform 377"/>
            <p:cNvSpPr>
              <a:spLocks/>
            </p:cNvSpPr>
            <p:nvPr/>
          </p:nvSpPr>
          <p:spPr bwMode="auto">
            <a:xfrm>
              <a:off x="6439837" y="3639120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4" name="Freeform 376"/>
            <p:cNvSpPr>
              <a:spLocks/>
            </p:cNvSpPr>
            <p:nvPr/>
          </p:nvSpPr>
          <p:spPr bwMode="auto">
            <a:xfrm>
              <a:off x="6447290" y="363912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5" name="Freeform 375"/>
            <p:cNvSpPr>
              <a:spLocks/>
            </p:cNvSpPr>
            <p:nvPr/>
          </p:nvSpPr>
          <p:spPr bwMode="auto">
            <a:xfrm>
              <a:off x="7681750" y="1657025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6" name="Freeform 374"/>
            <p:cNvSpPr>
              <a:spLocks/>
            </p:cNvSpPr>
            <p:nvPr/>
          </p:nvSpPr>
          <p:spPr bwMode="auto">
            <a:xfrm>
              <a:off x="7681750" y="1657025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7" name="Freeform 373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8" name="Freeform 372"/>
            <p:cNvSpPr>
              <a:spLocks/>
            </p:cNvSpPr>
            <p:nvPr/>
          </p:nvSpPr>
          <p:spPr bwMode="auto">
            <a:xfrm>
              <a:off x="7515335" y="2357465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9" name="Freeform 371"/>
            <p:cNvSpPr>
              <a:spLocks/>
            </p:cNvSpPr>
            <p:nvPr/>
          </p:nvSpPr>
          <p:spPr bwMode="auto">
            <a:xfrm>
              <a:off x="7741362" y="2245693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0" name="Freeform 370"/>
            <p:cNvSpPr>
              <a:spLocks/>
            </p:cNvSpPr>
            <p:nvPr/>
          </p:nvSpPr>
          <p:spPr bwMode="auto">
            <a:xfrm>
              <a:off x="7741362" y="2245693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1" name="Freeform 369"/>
            <p:cNvSpPr>
              <a:spLocks/>
            </p:cNvSpPr>
            <p:nvPr/>
          </p:nvSpPr>
          <p:spPr bwMode="auto">
            <a:xfrm>
              <a:off x="7768685" y="2369885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2" name="Freeform 368"/>
            <p:cNvSpPr>
              <a:spLocks/>
            </p:cNvSpPr>
            <p:nvPr/>
          </p:nvSpPr>
          <p:spPr bwMode="auto">
            <a:xfrm>
              <a:off x="7768685" y="2369885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3" name="Freeform 367"/>
            <p:cNvSpPr>
              <a:spLocks/>
            </p:cNvSpPr>
            <p:nvPr/>
          </p:nvSpPr>
          <p:spPr bwMode="auto">
            <a:xfrm>
              <a:off x="7721492" y="2459302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4" name="Freeform 366"/>
            <p:cNvSpPr>
              <a:spLocks/>
            </p:cNvSpPr>
            <p:nvPr/>
          </p:nvSpPr>
          <p:spPr bwMode="auto">
            <a:xfrm>
              <a:off x="7721492" y="2459302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5" name="Freeform 365"/>
            <p:cNvSpPr>
              <a:spLocks/>
            </p:cNvSpPr>
            <p:nvPr/>
          </p:nvSpPr>
          <p:spPr bwMode="auto">
            <a:xfrm>
              <a:off x="7602268" y="2541268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6" name="Freeform 364"/>
            <p:cNvSpPr>
              <a:spLocks/>
            </p:cNvSpPr>
            <p:nvPr/>
          </p:nvSpPr>
          <p:spPr bwMode="auto">
            <a:xfrm>
              <a:off x="7602268" y="2541268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7" name="Freeform 363"/>
            <p:cNvSpPr>
              <a:spLocks/>
            </p:cNvSpPr>
            <p:nvPr/>
          </p:nvSpPr>
          <p:spPr bwMode="auto">
            <a:xfrm>
              <a:off x="7902812" y="2382303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8" name="Freeform 362"/>
            <p:cNvSpPr>
              <a:spLocks/>
            </p:cNvSpPr>
            <p:nvPr/>
          </p:nvSpPr>
          <p:spPr bwMode="auto">
            <a:xfrm>
              <a:off x="7902812" y="2382303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9" name="Freeform 361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0" name="Freeform 360"/>
            <p:cNvSpPr>
              <a:spLocks/>
            </p:cNvSpPr>
            <p:nvPr/>
          </p:nvSpPr>
          <p:spPr bwMode="auto">
            <a:xfrm>
              <a:off x="7927650" y="2628203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1" name="Freeform 359"/>
            <p:cNvSpPr>
              <a:spLocks/>
            </p:cNvSpPr>
            <p:nvPr/>
          </p:nvSpPr>
          <p:spPr bwMode="auto">
            <a:xfrm>
              <a:off x="7984777" y="2645589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2" name="Freeform 358"/>
            <p:cNvSpPr>
              <a:spLocks/>
            </p:cNvSpPr>
            <p:nvPr/>
          </p:nvSpPr>
          <p:spPr bwMode="auto">
            <a:xfrm>
              <a:off x="7984777" y="2645589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3" name="Freeform 357"/>
            <p:cNvSpPr>
              <a:spLocks/>
            </p:cNvSpPr>
            <p:nvPr/>
          </p:nvSpPr>
          <p:spPr bwMode="auto">
            <a:xfrm>
              <a:off x="7925165" y="273500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4" name="Freeform 356"/>
            <p:cNvSpPr>
              <a:spLocks/>
            </p:cNvSpPr>
            <p:nvPr/>
          </p:nvSpPr>
          <p:spPr bwMode="auto">
            <a:xfrm>
              <a:off x="7925165" y="2735007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5" name="Freeform 355"/>
            <p:cNvSpPr>
              <a:spLocks/>
            </p:cNvSpPr>
            <p:nvPr/>
          </p:nvSpPr>
          <p:spPr bwMode="auto">
            <a:xfrm>
              <a:off x="7925165" y="2846780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6" name="Freeform 354"/>
            <p:cNvSpPr>
              <a:spLocks/>
            </p:cNvSpPr>
            <p:nvPr/>
          </p:nvSpPr>
          <p:spPr bwMode="auto">
            <a:xfrm>
              <a:off x="7925165" y="2846780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7" name="Freeform 353"/>
            <p:cNvSpPr>
              <a:spLocks/>
            </p:cNvSpPr>
            <p:nvPr/>
          </p:nvSpPr>
          <p:spPr bwMode="auto">
            <a:xfrm>
              <a:off x="7805942" y="2938681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8" name="Freeform 352"/>
            <p:cNvSpPr>
              <a:spLocks/>
            </p:cNvSpPr>
            <p:nvPr/>
          </p:nvSpPr>
          <p:spPr bwMode="auto">
            <a:xfrm>
              <a:off x="7805942" y="2938681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9" name="Freeform 351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0" name="Freeform 350"/>
            <p:cNvSpPr>
              <a:spLocks/>
            </p:cNvSpPr>
            <p:nvPr/>
          </p:nvSpPr>
          <p:spPr bwMode="auto">
            <a:xfrm>
              <a:off x="7351402" y="3216869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1" name="Freeform 349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2" name="Freeform 348"/>
            <p:cNvSpPr>
              <a:spLocks/>
            </p:cNvSpPr>
            <p:nvPr/>
          </p:nvSpPr>
          <p:spPr bwMode="auto">
            <a:xfrm>
              <a:off x="7550108" y="2812006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3" name="Freeform 347"/>
            <p:cNvSpPr>
              <a:spLocks/>
            </p:cNvSpPr>
            <p:nvPr/>
          </p:nvSpPr>
          <p:spPr bwMode="auto">
            <a:xfrm>
              <a:off x="7644494" y="1935214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4" name="Freeform 346"/>
            <p:cNvSpPr>
              <a:spLocks/>
            </p:cNvSpPr>
            <p:nvPr/>
          </p:nvSpPr>
          <p:spPr bwMode="auto">
            <a:xfrm>
              <a:off x="7644494" y="1935214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5" name="Freeform 345"/>
            <p:cNvSpPr>
              <a:spLocks/>
            </p:cNvSpPr>
            <p:nvPr/>
          </p:nvSpPr>
          <p:spPr bwMode="auto">
            <a:xfrm>
              <a:off x="4398132" y="2268047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6" name="Freeform 344"/>
            <p:cNvSpPr>
              <a:spLocks/>
            </p:cNvSpPr>
            <p:nvPr/>
          </p:nvSpPr>
          <p:spPr bwMode="auto">
            <a:xfrm>
              <a:off x="4201911" y="2302820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7" name="Freeform 343"/>
            <p:cNvSpPr>
              <a:spLocks/>
            </p:cNvSpPr>
            <p:nvPr/>
          </p:nvSpPr>
          <p:spPr bwMode="auto">
            <a:xfrm>
              <a:off x="4393165" y="2424529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8" name="Freeform 342"/>
            <p:cNvSpPr>
              <a:spLocks/>
            </p:cNvSpPr>
            <p:nvPr/>
          </p:nvSpPr>
          <p:spPr bwMode="auto">
            <a:xfrm>
              <a:off x="4268973" y="2469238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9" name="Freeform 341"/>
            <p:cNvSpPr>
              <a:spLocks/>
            </p:cNvSpPr>
            <p:nvPr/>
          </p:nvSpPr>
          <p:spPr bwMode="auto">
            <a:xfrm>
              <a:off x="3938625" y="2541268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0" name="Freeform 340"/>
            <p:cNvSpPr>
              <a:spLocks/>
            </p:cNvSpPr>
            <p:nvPr/>
          </p:nvSpPr>
          <p:spPr bwMode="auto">
            <a:xfrm>
              <a:off x="3906335" y="2571074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1" name="Freeform 339"/>
            <p:cNvSpPr>
              <a:spLocks/>
            </p:cNvSpPr>
            <p:nvPr/>
          </p:nvSpPr>
          <p:spPr bwMode="auto">
            <a:xfrm>
              <a:off x="4291328" y="2573559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2" name="Freeform 338"/>
            <p:cNvSpPr>
              <a:spLocks/>
            </p:cNvSpPr>
            <p:nvPr/>
          </p:nvSpPr>
          <p:spPr bwMode="auto">
            <a:xfrm>
              <a:off x="4370811" y="2643106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3" name="Freeform 337"/>
            <p:cNvSpPr>
              <a:spLocks/>
            </p:cNvSpPr>
            <p:nvPr/>
          </p:nvSpPr>
          <p:spPr bwMode="auto">
            <a:xfrm>
              <a:off x="3369828" y="2998293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3" name="Group 325"/>
            <p:cNvGrpSpPr>
              <a:grpSpLocks/>
            </p:cNvGrpSpPr>
            <p:nvPr/>
          </p:nvGrpSpPr>
          <p:grpSpPr bwMode="auto">
            <a:xfrm>
              <a:off x="3255617" y="1758859"/>
              <a:ext cx="1259311" cy="1366104"/>
              <a:chOff x="3772" y="2560"/>
              <a:chExt cx="1267" cy="1376"/>
            </a:xfrm>
            <a:solidFill>
              <a:schemeClr val="accent2"/>
            </a:solidFill>
          </p:grpSpPr>
          <p:sp>
            <p:nvSpPr>
              <p:cNvPr id="3353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4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4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3356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7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8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59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0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1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2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63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3195" name="Freeform 324"/>
            <p:cNvSpPr>
              <a:spLocks/>
            </p:cNvSpPr>
            <p:nvPr/>
          </p:nvSpPr>
          <p:spPr bwMode="auto">
            <a:xfrm>
              <a:off x="3255572" y="1758863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6" name="Freeform 323"/>
            <p:cNvSpPr>
              <a:spLocks/>
            </p:cNvSpPr>
            <p:nvPr/>
          </p:nvSpPr>
          <p:spPr bwMode="auto">
            <a:xfrm>
              <a:off x="4134847" y="1607348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5" name="Group 320"/>
            <p:cNvGrpSpPr>
              <a:grpSpLocks/>
            </p:cNvGrpSpPr>
            <p:nvPr/>
          </p:nvGrpSpPr>
          <p:grpSpPr bwMode="auto">
            <a:xfrm>
              <a:off x="2753841" y="1512965"/>
              <a:ext cx="2061577" cy="1294077"/>
              <a:chOff x="3267" y="2311"/>
              <a:chExt cx="2076" cy="1302"/>
            </a:xfrm>
            <a:solidFill>
              <a:schemeClr val="bg2"/>
            </a:solidFill>
          </p:grpSpPr>
          <p:sp>
            <p:nvSpPr>
              <p:cNvPr id="3351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2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198" name="Freeform 319"/>
            <p:cNvSpPr>
              <a:spLocks/>
            </p:cNvSpPr>
            <p:nvPr/>
          </p:nvSpPr>
          <p:spPr bwMode="auto">
            <a:xfrm>
              <a:off x="2753839" y="1512963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9" name="Freeform 318"/>
            <p:cNvSpPr>
              <a:spLocks/>
            </p:cNvSpPr>
            <p:nvPr/>
          </p:nvSpPr>
          <p:spPr bwMode="auto">
            <a:xfrm>
              <a:off x="2537747" y="1480674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0" name="Freeform 317"/>
            <p:cNvSpPr>
              <a:spLocks/>
            </p:cNvSpPr>
            <p:nvPr/>
          </p:nvSpPr>
          <p:spPr bwMode="auto">
            <a:xfrm>
              <a:off x="2570036" y="2054438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1" name="Freeform 316"/>
            <p:cNvSpPr>
              <a:spLocks/>
            </p:cNvSpPr>
            <p:nvPr/>
          </p:nvSpPr>
          <p:spPr bwMode="auto">
            <a:xfrm>
              <a:off x="2570036" y="2054438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2" name="Freeform 315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3" name="Freeform 314"/>
            <p:cNvSpPr>
              <a:spLocks/>
            </p:cNvSpPr>
            <p:nvPr/>
          </p:nvSpPr>
          <p:spPr bwMode="auto">
            <a:xfrm>
              <a:off x="2483103" y="1890505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4" name="Freeform 313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5" name="Freeform 312"/>
            <p:cNvSpPr>
              <a:spLocks/>
            </p:cNvSpPr>
            <p:nvPr/>
          </p:nvSpPr>
          <p:spPr bwMode="auto">
            <a:xfrm>
              <a:off x="2450812" y="1957569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6" name="Freeform 311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7" name="Freeform 310"/>
            <p:cNvSpPr>
              <a:spLocks/>
            </p:cNvSpPr>
            <p:nvPr/>
          </p:nvSpPr>
          <p:spPr bwMode="auto">
            <a:xfrm>
              <a:off x="2433426" y="1994826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8" name="Freeform 309"/>
            <p:cNvSpPr>
              <a:spLocks/>
            </p:cNvSpPr>
            <p:nvPr/>
          </p:nvSpPr>
          <p:spPr bwMode="auto">
            <a:xfrm>
              <a:off x="2381265" y="2027116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9" name="Freeform 308"/>
            <p:cNvSpPr>
              <a:spLocks/>
            </p:cNvSpPr>
            <p:nvPr/>
          </p:nvSpPr>
          <p:spPr bwMode="auto">
            <a:xfrm>
              <a:off x="2381265" y="2027116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0" name="Freeform 307"/>
            <p:cNvSpPr>
              <a:spLocks/>
            </p:cNvSpPr>
            <p:nvPr/>
          </p:nvSpPr>
          <p:spPr bwMode="auto">
            <a:xfrm>
              <a:off x="2262042" y="2054438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1" name="Freeform 306"/>
            <p:cNvSpPr>
              <a:spLocks/>
            </p:cNvSpPr>
            <p:nvPr/>
          </p:nvSpPr>
          <p:spPr bwMode="auto">
            <a:xfrm>
              <a:off x="2262042" y="2054438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2" name="Freeform 305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3" name="Freeform 304"/>
            <p:cNvSpPr>
              <a:spLocks/>
            </p:cNvSpPr>
            <p:nvPr/>
          </p:nvSpPr>
          <p:spPr bwMode="auto">
            <a:xfrm>
              <a:off x="2187527" y="2141372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4" name="Freeform 303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5" name="Freeform 302"/>
            <p:cNvSpPr>
              <a:spLocks/>
            </p:cNvSpPr>
            <p:nvPr/>
          </p:nvSpPr>
          <p:spPr bwMode="auto">
            <a:xfrm>
              <a:off x="1807502" y="2208435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6" name="Freeform 301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7" name="Freeform 300"/>
            <p:cNvSpPr>
              <a:spLocks/>
            </p:cNvSpPr>
            <p:nvPr/>
          </p:nvSpPr>
          <p:spPr bwMode="auto">
            <a:xfrm>
              <a:off x="1844759" y="2116534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8" name="Freeform 299"/>
            <p:cNvSpPr>
              <a:spLocks/>
            </p:cNvSpPr>
            <p:nvPr/>
          </p:nvSpPr>
          <p:spPr bwMode="auto">
            <a:xfrm>
              <a:off x="2465715" y="2451850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9" name="Freeform 298"/>
            <p:cNvSpPr>
              <a:spLocks/>
            </p:cNvSpPr>
            <p:nvPr/>
          </p:nvSpPr>
          <p:spPr bwMode="auto">
            <a:xfrm>
              <a:off x="2470683" y="2551203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0" name="Freeform 297"/>
            <p:cNvSpPr>
              <a:spLocks/>
            </p:cNvSpPr>
            <p:nvPr/>
          </p:nvSpPr>
          <p:spPr bwMode="auto">
            <a:xfrm>
              <a:off x="1921758" y="2491591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1" name="Freeform 296"/>
            <p:cNvSpPr>
              <a:spLocks/>
            </p:cNvSpPr>
            <p:nvPr/>
          </p:nvSpPr>
          <p:spPr bwMode="auto">
            <a:xfrm>
              <a:off x="1921758" y="2491591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2" name="Freeform 295"/>
            <p:cNvSpPr>
              <a:spLocks/>
            </p:cNvSpPr>
            <p:nvPr/>
          </p:nvSpPr>
          <p:spPr bwMode="auto">
            <a:xfrm>
              <a:off x="1911823" y="2784683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3" name="Freeform 294"/>
            <p:cNvSpPr>
              <a:spLocks/>
            </p:cNvSpPr>
            <p:nvPr/>
          </p:nvSpPr>
          <p:spPr bwMode="auto">
            <a:xfrm>
              <a:off x="1911823" y="2784683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4" name="Freeform 293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5" name="Freeform 292"/>
            <p:cNvSpPr>
              <a:spLocks/>
            </p:cNvSpPr>
            <p:nvPr/>
          </p:nvSpPr>
          <p:spPr bwMode="auto">
            <a:xfrm>
              <a:off x="1894435" y="2884036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6" name="Freeform 291"/>
            <p:cNvSpPr>
              <a:spLocks/>
            </p:cNvSpPr>
            <p:nvPr/>
          </p:nvSpPr>
          <p:spPr bwMode="auto">
            <a:xfrm>
              <a:off x="1886985" y="2958551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7" name="Freeform 290"/>
            <p:cNvSpPr>
              <a:spLocks/>
            </p:cNvSpPr>
            <p:nvPr/>
          </p:nvSpPr>
          <p:spPr bwMode="auto">
            <a:xfrm>
              <a:off x="1886985" y="2958551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8" name="Freeform 289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9" name="Freeform 288"/>
            <p:cNvSpPr>
              <a:spLocks/>
            </p:cNvSpPr>
            <p:nvPr/>
          </p:nvSpPr>
          <p:spPr bwMode="auto">
            <a:xfrm>
              <a:off x="1318188" y="2094179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0" name="Freeform 287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1" name="Freeform 286"/>
            <p:cNvSpPr>
              <a:spLocks/>
            </p:cNvSpPr>
            <p:nvPr/>
          </p:nvSpPr>
          <p:spPr bwMode="auto">
            <a:xfrm>
              <a:off x="1164190" y="2407141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2" name="Freeform 285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3" name="Freeform 284"/>
            <p:cNvSpPr>
              <a:spLocks/>
            </p:cNvSpPr>
            <p:nvPr/>
          </p:nvSpPr>
          <p:spPr bwMode="auto">
            <a:xfrm>
              <a:off x="1000258" y="2598397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4" name="Freeform 283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5" name="Freeform 282"/>
            <p:cNvSpPr>
              <a:spLocks/>
            </p:cNvSpPr>
            <p:nvPr/>
          </p:nvSpPr>
          <p:spPr bwMode="auto">
            <a:xfrm>
              <a:off x="140854" y="2230790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6" name="Freeform 281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7" name="Freeform 280"/>
            <p:cNvSpPr>
              <a:spLocks/>
            </p:cNvSpPr>
            <p:nvPr/>
          </p:nvSpPr>
          <p:spPr bwMode="auto">
            <a:xfrm>
              <a:off x="217853" y="2300337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8" name="Freeform 279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9" name="Freeform 278"/>
            <p:cNvSpPr>
              <a:spLocks/>
            </p:cNvSpPr>
            <p:nvPr/>
          </p:nvSpPr>
          <p:spPr bwMode="auto">
            <a:xfrm>
              <a:off x="729522" y="2662976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0" name="Freeform 277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1" name="Freeform 276"/>
            <p:cNvSpPr>
              <a:spLocks/>
            </p:cNvSpPr>
            <p:nvPr/>
          </p:nvSpPr>
          <p:spPr bwMode="auto">
            <a:xfrm>
              <a:off x="786649" y="2357465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2" name="Freeform 274"/>
            <p:cNvSpPr>
              <a:spLocks/>
            </p:cNvSpPr>
            <p:nvPr/>
          </p:nvSpPr>
          <p:spPr bwMode="auto">
            <a:xfrm>
              <a:off x="890970" y="2695265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3" name="Freeform 273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4" name="Freeform 272"/>
            <p:cNvSpPr>
              <a:spLocks/>
            </p:cNvSpPr>
            <p:nvPr/>
          </p:nvSpPr>
          <p:spPr bwMode="auto">
            <a:xfrm>
              <a:off x="3752337" y="4503493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5" name="Freeform 271"/>
            <p:cNvSpPr>
              <a:spLocks/>
            </p:cNvSpPr>
            <p:nvPr/>
          </p:nvSpPr>
          <p:spPr bwMode="auto">
            <a:xfrm>
              <a:off x="4000720" y="4324657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6" name="Freeform 270"/>
            <p:cNvSpPr>
              <a:spLocks/>
            </p:cNvSpPr>
            <p:nvPr/>
          </p:nvSpPr>
          <p:spPr bwMode="auto">
            <a:xfrm>
              <a:off x="4000720" y="4324657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7" name="Freeform 269"/>
            <p:cNvSpPr>
              <a:spLocks/>
            </p:cNvSpPr>
            <p:nvPr/>
          </p:nvSpPr>
          <p:spPr bwMode="auto">
            <a:xfrm>
              <a:off x="4507421" y="4347012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8" name="Freeform 268"/>
            <p:cNvSpPr>
              <a:spLocks/>
            </p:cNvSpPr>
            <p:nvPr/>
          </p:nvSpPr>
          <p:spPr bwMode="auto">
            <a:xfrm>
              <a:off x="4507421" y="4347012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9" name="Freeform 267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0" name="Freeform 266"/>
            <p:cNvSpPr>
              <a:spLocks/>
            </p:cNvSpPr>
            <p:nvPr/>
          </p:nvSpPr>
          <p:spPr bwMode="auto">
            <a:xfrm>
              <a:off x="4527291" y="4448849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1" name="Freeform 265"/>
            <p:cNvSpPr>
              <a:spLocks/>
            </p:cNvSpPr>
            <p:nvPr/>
          </p:nvSpPr>
          <p:spPr bwMode="auto">
            <a:xfrm>
              <a:off x="4947059" y="4473687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2" name="Freeform 264"/>
            <p:cNvSpPr>
              <a:spLocks/>
            </p:cNvSpPr>
            <p:nvPr/>
          </p:nvSpPr>
          <p:spPr bwMode="auto">
            <a:xfrm>
              <a:off x="4947059" y="4473687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3" name="Freeform 263"/>
            <p:cNvSpPr>
              <a:spLocks/>
            </p:cNvSpPr>
            <p:nvPr/>
          </p:nvSpPr>
          <p:spPr bwMode="auto">
            <a:xfrm>
              <a:off x="3702661" y="4582975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4" name="Freeform 262"/>
            <p:cNvSpPr>
              <a:spLocks/>
            </p:cNvSpPr>
            <p:nvPr/>
          </p:nvSpPr>
          <p:spPr bwMode="auto">
            <a:xfrm>
              <a:off x="3702661" y="4582975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5" name="Freeform 261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6" name="Freeform 260"/>
            <p:cNvSpPr>
              <a:spLocks/>
            </p:cNvSpPr>
            <p:nvPr/>
          </p:nvSpPr>
          <p:spPr bwMode="auto">
            <a:xfrm>
              <a:off x="3861626" y="4625201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7" name="Freeform 259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8" name="Freeform 258"/>
            <p:cNvSpPr>
              <a:spLocks/>
            </p:cNvSpPr>
            <p:nvPr/>
          </p:nvSpPr>
          <p:spPr bwMode="auto">
            <a:xfrm>
              <a:off x="3697693" y="4913325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9" name="Freeform 257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0" name="Freeform 256"/>
            <p:cNvSpPr>
              <a:spLocks/>
            </p:cNvSpPr>
            <p:nvPr/>
          </p:nvSpPr>
          <p:spPr bwMode="auto">
            <a:xfrm>
              <a:off x="3697693" y="4853713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1" name="Freeform 255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2" name="Freeform 254"/>
            <p:cNvSpPr>
              <a:spLocks/>
            </p:cNvSpPr>
            <p:nvPr/>
          </p:nvSpPr>
          <p:spPr bwMode="auto">
            <a:xfrm>
              <a:off x="3697693" y="4982873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3" name="Freeform 253"/>
            <p:cNvSpPr>
              <a:spLocks/>
            </p:cNvSpPr>
            <p:nvPr/>
          </p:nvSpPr>
          <p:spPr bwMode="auto">
            <a:xfrm>
              <a:off x="3727499" y="4990323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4" name="Freeform 252"/>
            <p:cNvSpPr>
              <a:spLocks/>
            </p:cNvSpPr>
            <p:nvPr/>
          </p:nvSpPr>
          <p:spPr bwMode="auto">
            <a:xfrm>
              <a:off x="3727499" y="4990323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5" name="Freeform 251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6" name="Freeform 250"/>
            <p:cNvSpPr>
              <a:spLocks/>
            </p:cNvSpPr>
            <p:nvPr/>
          </p:nvSpPr>
          <p:spPr bwMode="auto">
            <a:xfrm>
              <a:off x="3769725" y="5107064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7" name="Freeform 249"/>
            <p:cNvSpPr>
              <a:spLocks/>
            </p:cNvSpPr>
            <p:nvPr/>
          </p:nvSpPr>
          <p:spPr bwMode="auto">
            <a:xfrm>
              <a:off x="3821884" y="5151773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8" name="Freeform 248"/>
            <p:cNvSpPr>
              <a:spLocks/>
            </p:cNvSpPr>
            <p:nvPr/>
          </p:nvSpPr>
          <p:spPr bwMode="auto">
            <a:xfrm>
              <a:off x="3821884" y="5151773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9" name="Freeform 247"/>
            <p:cNvSpPr>
              <a:spLocks/>
            </p:cNvSpPr>
            <p:nvPr/>
          </p:nvSpPr>
          <p:spPr bwMode="auto">
            <a:xfrm>
              <a:off x="3893916" y="5107064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0" name="Freeform 246"/>
            <p:cNvSpPr>
              <a:spLocks/>
            </p:cNvSpPr>
            <p:nvPr/>
          </p:nvSpPr>
          <p:spPr bwMode="auto">
            <a:xfrm>
              <a:off x="3893916" y="5107064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1" name="Freeform 245"/>
            <p:cNvSpPr>
              <a:spLocks/>
            </p:cNvSpPr>
            <p:nvPr/>
          </p:nvSpPr>
          <p:spPr bwMode="auto">
            <a:xfrm>
              <a:off x="4030526" y="4965485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2" name="Freeform 244"/>
            <p:cNvSpPr>
              <a:spLocks/>
            </p:cNvSpPr>
            <p:nvPr/>
          </p:nvSpPr>
          <p:spPr bwMode="auto">
            <a:xfrm>
              <a:off x="4030526" y="4965485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3" name="Freeform 243"/>
            <p:cNvSpPr>
              <a:spLocks/>
            </p:cNvSpPr>
            <p:nvPr/>
          </p:nvSpPr>
          <p:spPr bwMode="auto">
            <a:xfrm>
              <a:off x="4082687" y="5109547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4" name="Freeform 242"/>
            <p:cNvSpPr>
              <a:spLocks/>
            </p:cNvSpPr>
            <p:nvPr/>
          </p:nvSpPr>
          <p:spPr bwMode="auto">
            <a:xfrm>
              <a:off x="4082687" y="5109547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5" name="Freeform 241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6" name="Freeform 240"/>
            <p:cNvSpPr>
              <a:spLocks/>
            </p:cNvSpPr>
            <p:nvPr/>
          </p:nvSpPr>
          <p:spPr bwMode="auto">
            <a:xfrm>
              <a:off x="4162169" y="5116999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7" name="Freeform 239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8" name="Freeform 238"/>
            <p:cNvSpPr>
              <a:spLocks/>
            </p:cNvSpPr>
            <p:nvPr/>
          </p:nvSpPr>
          <p:spPr bwMode="auto">
            <a:xfrm>
              <a:off x="4234200" y="5074773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9" name="Freeform 237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0" name="Freeform 236"/>
            <p:cNvSpPr>
              <a:spLocks/>
            </p:cNvSpPr>
            <p:nvPr/>
          </p:nvSpPr>
          <p:spPr bwMode="auto">
            <a:xfrm>
              <a:off x="4234200" y="4751876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1" name="Freeform 235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2" name="Freeform 234"/>
            <p:cNvSpPr>
              <a:spLocks/>
            </p:cNvSpPr>
            <p:nvPr/>
          </p:nvSpPr>
          <p:spPr bwMode="auto">
            <a:xfrm>
              <a:off x="4286361" y="5057387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3" name="Freeform 233"/>
            <p:cNvSpPr>
              <a:spLocks/>
            </p:cNvSpPr>
            <p:nvPr/>
          </p:nvSpPr>
          <p:spPr bwMode="auto">
            <a:xfrm>
              <a:off x="4601806" y="4756843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4" name="Freeform 232"/>
            <p:cNvSpPr>
              <a:spLocks/>
            </p:cNvSpPr>
            <p:nvPr/>
          </p:nvSpPr>
          <p:spPr bwMode="auto">
            <a:xfrm>
              <a:off x="4601806" y="4756843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5" name="Freeform 231"/>
            <p:cNvSpPr>
              <a:spLocks/>
            </p:cNvSpPr>
            <p:nvPr/>
          </p:nvSpPr>
          <p:spPr bwMode="auto">
            <a:xfrm>
              <a:off x="5332051" y="4898422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6" name="Freeform 230"/>
            <p:cNvSpPr>
              <a:spLocks/>
            </p:cNvSpPr>
            <p:nvPr/>
          </p:nvSpPr>
          <p:spPr bwMode="auto">
            <a:xfrm>
              <a:off x="5332051" y="4898422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7" name="Freeform 229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8" name="Freeform 228"/>
            <p:cNvSpPr>
              <a:spLocks/>
            </p:cNvSpPr>
            <p:nvPr/>
          </p:nvSpPr>
          <p:spPr bwMode="auto">
            <a:xfrm>
              <a:off x="5476113" y="5049935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9" name="Freeform 227"/>
            <p:cNvSpPr>
              <a:spLocks/>
            </p:cNvSpPr>
            <p:nvPr/>
          </p:nvSpPr>
          <p:spPr bwMode="auto">
            <a:xfrm>
              <a:off x="5225247" y="4965485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0" name="Freeform 226"/>
            <p:cNvSpPr>
              <a:spLocks/>
            </p:cNvSpPr>
            <p:nvPr/>
          </p:nvSpPr>
          <p:spPr bwMode="auto">
            <a:xfrm>
              <a:off x="5225247" y="4965485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1" name="Freeform 225"/>
            <p:cNvSpPr>
              <a:spLocks/>
            </p:cNvSpPr>
            <p:nvPr/>
          </p:nvSpPr>
          <p:spPr bwMode="auto">
            <a:xfrm>
              <a:off x="5461210" y="5052420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2" name="Freeform 224"/>
            <p:cNvSpPr>
              <a:spLocks/>
            </p:cNvSpPr>
            <p:nvPr/>
          </p:nvSpPr>
          <p:spPr bwMode="auto">
            <a:xfrm>
              <a:off x="5461210" y="5052420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3" name="Freeform 223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4" name="Freeform 222"/>
            <p:cNvSpPr>
              <a:spLocks/>
            </p:cNvSpPr>
            <p:nvPr/>
          </p:nvSpPr>
          <p:spPr bwMode="auto">
            <a:xfrm>
              <a:off x="5225247" y="5313221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5" name="Freeform 221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6" name="Freeform 220"/>
            <p:cNvSpPr>
              <a:spLocks/>
            </p:cNvSpPr>
            <p:nvPr/>
          </p:nvSpPr>
          <p:spPr bwMode="auto">
            <a:xfrm>
              <a:off x="5108506" y="5362898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7" name="Freeform 219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8" name="Freeform 218"/>
            <p:cNvSpPr>
              <a:spLocks/>
            </p:cNvSpPr>
            <p:nvPr/>
          </p:nvSpPr>
          <p:spPr bwMode="auto">
            <a:xfrm>
              <a:off x="5106023" y="5497024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9" name="Freeform 217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0" name="Freeform 216"/>
            <p:cNvSpPr>
              <a:spLocks/>
            </p:cNvSpPr>
            <p:nvPr/>
          </p:nvSpPr>
          <p:spPr bwMode="auto">
            <a:xfrm>
              <a:off x="5110991" y="5569056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1" name="Freeform 215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2" name="Freeform 214"/>
            <p:cNvSpPr>
              <a:spLocks/>
            </p:cNvSpPr>
            <p:nvPr/>
          </p:nvSpPr>
          <p:spPr bwMode="auto">
            <a:xfrm>
              <a:off x="5098571" y="5482121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3" name="Freeform 213"/>
            <p:cNvSpPr>
              <a:spLocks/>
            </p:cNvSpPr>
            <p:nvPr/>
          </p:nvSpPr>
          <p:spPr bwMode="auto">
            <a:xfrm>
              <a:off x="5190474" y="5777698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4" name="Freeform 212"/>
            <p:cNvSpPr>
              <a:spLocks/>
            </p:cNvSpPr>
            <p:nvPr/>
          </p:nvSpPr>
          <p:spPr bwMode="auto">
            <a:xfrm>
              <a:off x="5190474" y="5777698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5" name="Freeform 211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6" name="Freeform 210"/>
            <p:cNvSpPr>
              <a:spLocks/>
            </p:cNvSpPr>
            <p:nvPr/>
          </p:nvSpPr>
          <p:spPr bwMode="auto">
            <a:xfrm>
              <a:off x="4626644" y="5144321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7" name="Freeform 209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8" name="Freeform 208"/>
            <p:cNvSpPr>
              <a:spLocks/>
            </p:cNvSpPr>
            <p:nvPr/>
          </p:nvSpPr>
          <p:spPr bwMode="auto">
            <a:xfrm>
              <a:off x="4452776" y="5084709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9" name="Freeform 207"/>
            <p:cNvSpPr>
              <a:spLocks/>
            </p:cNvSpPr>
            <p:nvPr/>
          </p:nvSpPr>
          <p:spPr bwMode="auto">
            <a:xfrm>
              <a:off x="4477615" y="5387736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0" name="Freeform 206"/>
            <p:cNvSpPr>
              <a:spLocks/>
            </p:cNvSpPr>
            <p:nvPr/>
          </p:nvSpPr>
          <p:spPr bwMode="auto">
            <a:xfrm>
              <a:off x="4477615" y="5387736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1" name="Freeform 205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2" name="Freeform 204"/>
            <p:cNvSpPr>
              <a:spLocks/>
            </p:cNvSpPr>
            <p:nvPr/>
          </p:nvSpPr>
          <p:spPr bwMode="auto">
            <a:xfrm>
              <a:off x="4460229" y="5397671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3" name="Freeform 203"/>
            <p:cNvSpPr>
              <a:spLocks/>
            </p:cNvSpPr>
            <p:nvPr/>
          </p:nvSpPr>
          <p:spPr bwMode="auto">
            <a:xfrm>
              <a:off x="4504937" y="5330609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4" name="Freeform 202"/>
            <p:cNvSpPr>
              <a:spLocks/>
            </p:cNvSpPr>
            <p:nvPr/>
          </p:nvSpPr>
          <p:spPr bwMode="auto">
            <a:xfrm>
              <a:off x="4504937" y="5330609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5" name="Freeform 201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6" name="Freeform 200"/>
            <p:cNvSpPr>
              <a:spLocks/>
            </p:cNvSpPr>
            <p:nvPr/>
          </p:nvSpPr>
          <p:spPr bwMode="auto">
            <a:xfrm>
              <a:off x="4867576" y="5698215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7" name="Freeform 199"/>
            <p:cNvSpPr>
              <a:spLocks/>
            </p:cNvSpPr>
            <p:nvPr/>
          </p:nvSpPr>
          <p:spPr bwMode="auto">
            <a:xfrm>
              <a:off x="4539711" y="5653506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8" name="Freeform 198"/>
            <p:cNvSpPr>
              <a:spLocks/>
            </p:cNvSpPr>
            <p:nvPr/>
          </p:nvSpPr>
          <p:spPr bwMode="auto">
            <a:xfrm>
              <a:off x="4539711" y="5653506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9" name="Freeform 197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0" name="Freeform 196"/>
            <p:cNvSpPr>
              <a:spLocks/>
            </p:cNvSpPr>
            <p:nvPr/>
          </p:nvSpPr>
          <p:spPr bwMode="auto">
            <a:xfrm>
              <a:off x="4947059" y="5963984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1" name="Freeform 195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2" name="Freeform 194"/>
            <p:cNvSpPr>
              <a:spLocks/>
            </p:cNvSpPr>
            <p:nvPr/>
          </p:nvSpPr>
          <p:spPr bwMode="auto">
            <a:xfrm>
              <a:off x="4790577" y="6036016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3" name="Freeform 193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4" name="Freeform 192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5" name="Freeform 191"/>
            <p:cNvSpPr>
              <a:spLocks/>
            </p:cNvSpPr>
            <p:nvPr/>
          </p:nvSpPr>
          <p:spPr bwMode="auto">
            <a:xfrm>
              <a:off x="5140797" y="6309237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6" name="Freeform 190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7" name="Freeform 189"/>
            <p:cNvSpPr>
              <a:spLocks/>
            </p:cNvSpPr>
            <p:nvPr/>
          </p:nvSpPr>
          <p:spPr bwMode="auto">
            <a:xfrm>
              <a:off x="5024056" y="6391203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8" name="Freeform 188"/>
            <p:cNvSpPr>
              <a:spLocks/>
            </p:cNvSpPr>
            <p:nvPr/>
          </p:nvSpPr>
          <p:spPr bwMode="auto">
            <a:xfrm>
              <a:off x="5168118" y="6346494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9" name="Freeform 187"/>
            <p:cNvSpPr>
              <a:spLocks/>
            </p:cNvSpPr>
            <p:nvPr/>
          </p:nvSpPr>
          <p:spPr bwMode="auto">
            <a:xfrm>
              <a:off x="4557097" y="6001242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0" name="Freeform 186"/>
            <p:cNvSpPr>
              <a:spLocks/>
            </p:cNvSpPr>
            <p:nvPr/>
          </p:nvSpPr>
          <p:spPr bwMode="auto">
            <a:xfrm>
              <a:off x="4557097" y="6001242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1" name="Freeform 185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2" name="Freeform 184"/>
            <p:cNvSpPr>
              <a:spLocks/>
            </p:cNvSpPr>
            <p:nvPr/>
          </p:nvSpPr>
          <p:spPr bwMode="auto">
            <a:xfrm>
              <a:off x="4591871" y="3711152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3" name="Line 183"/>
            <p:cNvSpPr>
              <a:spLocks noChangeShapeType="1"/>
            </p:cNvSpPr>
            <p:nvPr/>
          </p:nvSpPr>
          <p:spPr bwMode="auto">
            <a:xfrm flipH="1">
              <a:off x="6109489" y="4312239"/>
              <a:ext cx="17386" cy="1241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4" name="Freeform 148"/>
            <p:cNvSpPr>
              <a:spLocks/>
            </p:cNvSpPr>
            <p:nvPr/>
          </p:nvSpPr>
          <p:spPr bwMode="auto">
            <a:xfrm>
              <a:off x="4105041" y="4108565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5" name="Freeform 147"/>
            <p:cNvSpPr>
              <a:spLocks/>
            </p:cNvSpPr>
            <p:nvPr/>
          </p:nvSpPr>
          <p:spPr bwMode="auto">
            <a:xfrm>
              <a:off x="4105041" y="4108565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6" name="Freeform 146"/>
            <p:cNvSpPr>
              <a:spLocks/>
            </p:cNvSpPr>
            <p:nvPr/>
          </p:nvSpPr>
          <p:spPr bwMode="auto">
            <a:xfrm>
              <a:off x="4822867" y="4217853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7" name="Freeform 145"/>
            <p:cNvSpPr>
              <a:spLocks/>
            </p:cNvSpPr>
            <p:nvPr/>
          </p:nvSpPr>
          <p:spPr bwMode="auto">
            <a:xfrm>
              <a:off x="4822867" y="4217853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solidFill>
              <a:schemeClr val="accent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8" name="Line 144"/>
            <p:cNvSpPr>
              <a:spLocks noChangeShapeType="1"/>
            </p:cNvSpPr>
            <p:nvPr/>
          </p:nvSpPr>
          <p:spPr bwMode="auto">
            <a:xfrm flipV="1">
              <a:off x="2699195" y="2427012"/>
              <a:ext cx="4968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9" name="Freeform 143"/>
            <p:cNvSpPr>
              <a:spLocks/>
            </p:cNvSpPr>
            <p:nvPr/>
          </p:nvSpPr>
          <p:spPr bwMode="auto">
            <a:xfrm>
              <a:off x="2704163" y="2404658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0" name="Line 142"/>
            <p:cNvSpPr>
              <a:spLocks noChangeShapeType="1"/>
            </p:cNvSpPr>
            <p:nvPr/>
          </p:nvSpPr>
          <p:spPr bwMode="auto">
            <a:xfrm flipV="1">
              <a:off x="2709130" y="2382303"/>
              <a:ext cx="0" cy="12420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1" name="Line 141"/>
            <p:cNvSpPr>
              <a:spLocks noChangeShapeType="1"/>
            </p:cNvSpPr>
            <p:nvPr/>
          </p:nvSpPr>
          <p:spPr bwMode="auto">
            <a:xfrm flipV="1">
              <a:off x="2711615" y="2357465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2" name="Line 140"/>
            <p:cNvSpPr>
              <a:spLocks noChangeShapeType="1"/>
            </p:cNvSpPr>
            <p:nvPr/>
          </p:nvSpPr>
          <p:spPr bwMode="auto">
            <a:xfrm flipV="1">
              <a:off x="2714098" y="2335111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3" name="Line 139"/>
            <p:cNvSpPr>
              <a:spLocks noChangeShapeType="1"/>
            </p:cNvSpPr>
            <p:nvPr/>
          </p:nvSpPr>
          <p:spPr bwMode="auto">
            <a:xfrm flipV="1">
              <a:off x="2721550" y="2312756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4" name="Line 138"/>
            <p:cNvSpPr>
              <a:spLocks noChangeShapeType="1"/>
            </p:cNvSpPr>
            <p:nvPr/>
          </p:nvSpPr>
          <p:spPr bwMode="auto">
            <a:xfrm flipV="1">
              <a:off x="2724033" y="2290402"/>
              <a:ext cx="4968" cy="17386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5" name="Line 137"/>
            <p:cNvSpPr>
              <a:spLocks noChangeShapeType="1"/>
            </p:cNvSpPr>
            <p:nvPr/>
          </p:nvSpPr>
          <p:spPr bwMode="auto">
            <a:xfrm flipV="1">
              <a:off x="2731486" y="2268047"/>
              <a:ext cx="2483" cy="14903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6" name="Freeform 136"/>
            <p:cNvSpPr>
              <a:spLocks/>
            </p:cNvSpPr>
            <p:nvPr/>
          </p:nvSpPr>
          <p:spPr bwMode="auto">
            <a:xfrm>
              <a:off x="2733969" y="2245693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7" name="Line 135"/>
            <p:cNvSpPr>
              <a:spLocks noChangeShapeType="1"/>
            </p:cNvSpPr>
            <p:nvPr/>
          </p:nvSpPr>
          <p:spPr bwMode="auto">
            <a:xfrm flipV="1">
              <a:off x="2741421" y="2223338"/>
              <a:ext cx="2483" cy="17388"/>
            </a:xfrm>
            <a:prstGeom prst="line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6" name="Group 9"/>
            <p:cNvGrpSpPr>
              <a:grpSpLocks/>
            </p:cNvGrpSpPr>
            <p:nvPr/>
          </p:nvGrpSpPr>
          <p:grpSpPr bwMode="auto">
            <a:xfrm>
              <a:off x="4246644" y="3596896"/>
              <a:ext cx="193739" cy="280672"/>
              <a:chOff x="4770" y="4410"/>
              <a:chExt cx="195" cy="282"/>
            </a:xfrm>
            <a:solidFill>
              <a:schemeClr val="accent2"/>
            </a:solidFill>
          </p:grpSpPr>
          <p:sp>
            <p:nvSpPr>
              <p:cNvPr id="3349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0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1686" name="ZoneTexte 1685"/>
          <p:cNvSpPr txBox="1"/>
          <p:nvPr/>
        </p:nvSpPr>
        <p:spPr>
          <a:xfrm>
            <a:off x="6000760" y="1571612"/>
            <a:ext cx="60452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Japon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1684" name="ZoneTexte 1683"/>
          <p:cNvSpPr txBox="1"/>
          <p:nvPr/>
        </p:nvSpPr>
        <p:spPr>
          <a:xfrm>
            <a:off x="3634090" y="2071678"/>
            <a:ext cx="7235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Canada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64" name="ZoneTexte 3363"/>
          <p:cNvSpPr txBox="1"/>
          <p:nvPr/>
        </p:nvSpPr>
        <p:spPr>
          <a:xfrm>
            <a:off x="1285852" y="2714620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Brésil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5" name="ZoneTexte 3364"/>
          <p:cNvSpPr txBox="1"/>
          <p:nvPr/>
        </p:nvSpPr>
        <p:spPr>
          <a:xfrm>
            <a:off x="5286380" y="2714620"/>
            <a:ext cx="5883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Russie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6" name="ZoneTexte 3365"/>
          <p:cNvSpPr txBox="1"/>
          <p:nvPr/>
        </p:nvSpPr>
        <p:spPr>
          <a:xfrm>
            <a:off x="6286512" y="2786058"/>
            <a:ext cx="5581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Chine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7" name="ZoneTexte 3366"/>
          <p:cNvSpPr txBox="1"/>
          <p:nvPr/>
        </p:nvSpPr>
        <p:spPr>
          <a:xfrm>
            <a:off x="6215074" y="3857628"/>
            <a:ext cx="468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Inde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68" name="ZoneTexte 3367"/>
          <p:cNvSpPr txBox="1"/>
          <p:nvPr/>
        </p:nvSpPr>
        <p:spPr>
          <a:xfrm>
            <a:off x="4643438" y="6357958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Afrique du Sud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379" name="ZoneTexte 3378"/>
          <p:cNvSpPr txBox="1"/>
          <p:nvPr/>
        </p:nvSpPr>
        <p:spPr>
          <a:xfrm>
            <a:off x="3571868" y="1357298"/>
            <a:ext cx="8772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Los Angeles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4" name="ZoneTexte 3383"/>
          <p:cNvSpPr txBox="1"/>
          <p:nvPr/>
        </p:nvSpPr>
        <p:spPr>
          <a:xfrm>
            <a:off x="6500826" y="2143116"/>
            <a:ext cx="5036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Séoul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90" name="Rectangle 3389"/>
          <p:cNvSpPr/>
          <p:nvPr/>
        </p:nvSpPr>
        <p:spPr>
          <a:xfrm rot="13615322">
            <a:off x="2995450" y="2597845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1" name="Rectangle 3390"/>
          <p:cNvSpPr/>
          <p:nvPr/>
        </p:nvSpPr>
        <p:spPr>
          <a:xfrm rot="2388047">
            <a:off x="6225118" y="1882413"/>
            <a:ext cx="360000" cy="1617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3" name="Rectangle 3392"/>
          <p:cNvSpPr/>
          <p:nvPr/>
        </p:nvSpPr>
        <p:spPr>
          <a:xfrm rot="13615322">
            <a:off x="4288352" y="3820551"/>
            <a:ext cx="360000" cy="162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5" name="Ellipse 3374"/>
          <p:cNvSpPr/>
          <p:nvPr/>
        </p:nvSpPr>
        <p:spPr>
          <a:xfrm>
            <a:off x="335755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" name="Groupe 2488"/>
          <p:cNvGrpSpPr/>
          <p:nvPr/>
        </p:nvGrpSpPr>
        <p:grpSpPr>
          <a:xfrm>
            <a:off x="140400" y="856800"/>
            <a:ext cx="8862292" cy="5760000"/>
            <a:chOff x="140400" y="856800"/>
            <a:chExt cx="8862292" cy="5760000"/>
          </a:xfrm>
        </p:grpSpPr>
        <p:sp>
          <p:nvSpPr>
            <p:cNvPr id="2490" name="Freeform 714"/>
            <p:cNvSpPr>
              <a:spLocks/>
            </p:cNvSpPr>
            <p:nvPr/>
          </p:nvSpPr>
          <p:spPr bwMode="auto">
            <a:xfrm>
              <a:off x="4854702" y="1780784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1" name="Freeform 713"/>
            <p:cNvSpPr>
              <a:spLocks/>
            </p:cNvSpPr>
            <p:nvPr/>
          </p:nvSpPr>
          <p:spPr bwMode="auto">
            <a:xfrm>
              <a:off x="4854702" y="1780784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2" name="Freeform 712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3" name="Freeform 711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4" name="Freeform 710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5" name="Freeform 709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6" name="Freeform 708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7" name="Freeform 707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8" name="Freeform 706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9" name="Freeform 705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0" name="Freeform 704"/>
            <p:cNvSpPr>
              <a:spLocks/>
            </p:cNvSpPr>
            <p:nvPr/>
          </p:nvSpPr>
          <p:spPr bwMode="auto">
            <a:xfrm>
              <a:off x="5411079" y="3243760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1" name="Freeform 703"/>
            <p:cNvSpPr>
              <a:spLocks/>
            </p:cNvSpPr>
            <p:nvPr/>
          </p:nvSpPr>
          <p:spPr bwMode="auto">
            <a:xfrm>
              <a:off x="5411079" y="3243760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2" name="Freeform 702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3" name="Freeform 701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4" name="Freeform 700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5" name="Freeform 699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6" name="Freeform 698"/>
            <p:cNvSpPr>
              <a:spLocks/>
            </p:cNvSpPr>
            <p:nvPr/>
          </p:nvSpPr>
          <p:spPr bwMode="auto">
            <a:xfrm>
              <a:off x="4457290" y="3862233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7" name="Freeform 697"/>
            <p:cNvSpPr>
              <a:spLocks/>
            </p:cNvSpPr>
            <p:nvPr/>
          </p:nvSpPr>
          <p:spPr bwMode="auto">
            <a:xfrm>
              <a:off x="4457290" y="3862233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8" name="Freeform 696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9" name="Freeform 695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0" name="Freeform 694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1" name="Freeform 693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2" name="Freeform 692"/>
            <p:cNvSpPr>
              <a:spLocks/>
            </p:cNvSpPr>
            <p:nvPr/>
          </p:nvSpPr>
          <p:spPr bwMode="auto">
            <a:xfrm>
              <a:off x="4397678" y="2267615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3" name="Freeform 691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4" name="Freeform 690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5" name="Freeform 689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6" name="Freeform 688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7" name="Freeform 687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8" name="Freeform 686"/>
            <p:cNvSpPr>
              <a:spLocks/>
            </p:cNvSpPr>
            <p:nvPr/>
          </p:nvSpPr>
          <p:spPr bwMode="auto">
            <a:xfrm>
              <a:off x="4268519" y="2468806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9" name="Freeform 685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0" name="Freeform 684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1" name="Freeform 683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2" name="Freeform 682"/>
            <p:cNvSpPr>
              <a:spLocks/>
            </p:cNvSpPr>
            <p:nvPr/>
          </p:nvSpPr>
          <p:spPr bwMode="auto">
            <a:xfrm>
              <a:off x="3905881" y="2570642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3" name="Freeform 681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4" name="Freeform 680"/>
            <p:cNvSpPr>
              <a:spLocks/>
            </p:cNvSpPr>
            <p:nvPr/>
          </p:nvSpPr>
          <p:spPr bwMode="auto">
            <a:xfrm>
              <a:off x="4290874" y="2573127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5" name="Freeform 67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6" name="Freeform 67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7" name="Freeform 677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8" name="Freeform 676"/>
            <p:cNvSpPr>
              <a:spLocks/>
            </p:cNvSpPr>
            <p:nvPr/>
          </p:nvSpPr>
          <p:spPr bwMode="auto">
            <a:xfrm>
              <a:off x="3369374" y="2997861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9" name="Freeform 675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0" name="Freeform 6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1" name="Freeform 673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2" name="Freeform 672"/>
            <p:cNvSpPr>
              <a:spLocks/>
            </p:cNvSpPr>
            <p:nvPr/>
          </p:nvSpPr>
          <p:spPr bwMode="auto">
            <a:xfrm>
              <a:off x="2485132" y="2369453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3" name="Freeform 671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4" name="Freeform 670"/>
            <p:cNvSpPr>
              <a:spLocks/>
            </p:cNvSpPr>
            <p:nvPr/>
          </p:nvSpPr>
          <p:spPr bwMode="auto">
            <a:xfrm>
              <a:off x="2465261" y="2451418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5" name="Freeform 669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6" name="Freeform 668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7" name="Freeform 667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8" name="Freeform 666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9" name="Freeform 665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0" name="Freeform 664"/>
            <p:cNvSpPr>
              <a:spLocks/>
            </p:cNvSpPr>
            <p:nvPr/>
          </p:nvSpPr>
          <p:spPr bwMode="auto">
            <a:xfrm>
              <a:off x="2405650" y="2779284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1" name="Freeform 663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2" name="Freeform 662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3" name="Freeform 661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4" name="Freeform 660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5" name="Freeform 659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6" name="Freeform 658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7" name="Freeform 657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8" name="Freeform 656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9" name="Freeform 655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0" name="Freeform 654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1" name="Freeform 653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2" name="Freeform 652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3" name="Freeform 651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4" name="Freeform 650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5" name="Freeform 649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6" name="Freeform 648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7" name="Freeform 647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8" name="Freeform 646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9" name="Freeform 64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0" name="Freeform 644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1" name="Freeform 64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2" name="Freeform 642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3" name="Freeform 64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4" name="Freeform 640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5" name="Freeform 63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6" name="Freeform 638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7" name="Freeform 63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8" name="Freeform 636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9" name="Freeform 63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0" name="Freeform 634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1" name="Freeform 633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2" name="Freeform 632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3" name="Freeform 63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4" name="Freeform 630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5" name="Freeform 62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6" name="Freeform 628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7" name="Freeform 627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8" name="Freeform 626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9" name="Freeform 62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0" name="Freeform 624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1" name="Freeform 62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2" name="Freeform 622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3" name="Freeform 62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4" name="Freeform 620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5" name="Freeform 619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6" name="Freeform 618"/>
            <p:cNvSpPr>
              <a:spLocks/>
            </p:cNvSpPr>
            <p:nvPr/>
          </p:nvSpPr>
          <p:spPr bwMode="auto">
            <a:xfrm>
              <a:off x="7437881" y="2779284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7" name="Freeform 617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8" name="Freeform 616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9" name="Freeform 615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0" name="Freeform 614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1" name="Freeform 613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2" name="Freeform 612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3" name="Freeform 611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4" name="Freeform 61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5" name="Freeform 609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6" name="Freeform 608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7" name="Freeform 607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8" name="Freeform 606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9" name="Freeform 605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0" name="Freeform 604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1" name="Freeform 603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2" name="Freeform 602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3" name="Freeform 601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4" name="Freeform 60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5" name="Freeform 599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6" name="Freeform 598"/>
            <p:cNvSpPr>
              <a:spLocks/>
            </p:cNvSpPr>
            <p:nvPr/>
          </p:nvSpPr>
          <p:spPr bwMode="auto">
            <a:xfrm>
              <a:off x="7644040" y="1656593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7" name="Freeform 597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8" name="Freeform 596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9" name="Freeform 595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0" name="Freeform 594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1" name="Freeform 593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2" name="Freeform 592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3" name="Freeform 591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4" name="Freeform 590"/>
            <p:cNvSpPr>
              <a:spLocks/>
            </p:cNvSpPr>
            <p:nvPr/>
          </p:nvSpPr>
          <p:spPr bwMode="auto">
            <a:xfrm>
              <a:off x="7837778" y="1321277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5" name="Freeform 589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6" name="Freeform 731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7" name="Freeform 730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8" name="Freeform 588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9" name="Freeform 587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0" name="Freeform 586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1" name="Freeform 585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2" name="Freeform 8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3" name="Freeform 7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4" name="Freeform 6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5" name="Freeform 5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6" name="Freeform 584"/>
            <p:cNvSpPr>
              <a:spLocks/>
            </p:cNvSpPr>
            <p:nvPr/>
          </p:nvSpPr>
          <p:spPr bwMode="auto">
            <a:xfrm>
              <a:off x="5483111" y="3755429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7" name="Freeform 583"/>
            <p:cNvSpPr>
              <a:spLocks/>
            </p:cNvSpPr>
            <p:nvPr/>
          </p:nvSpPr>
          <p:spPr bwMode="auto">
            <a:xfrm>
              <a:off x="5483111" y="3755429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8" name="Freeform 582"/>
            <p:cNvSpPr>
              <a:spLocks/>
            </p:cNvSpPr>
            <p:nvPr/>
          </p:nvSpPr>
          <p:spPr bwMode="auto">
            <a:xfrm>
              <a:off x="3304795" y="2282518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9" name="Freeform 581"/>
            <p:cNvSpPr>
              <a:spLocks/>
            </p:cNvSpPr>
            <p:nvPr/>
          </p:nvSpPr>
          <p:spPr bwMode="auto">
            <a:xfrm>
              <a:off x="3304795" y="2282518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0" name="Freeform 580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1" name="Freeform 579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2" name="Freeform 578"/>
            <p:cNvSpPr>
              <a:spLocks/>
            </p:cNvSpPr>
            <p:nvPr/>
          </p:nvSpPr>
          <p:spPr bwMode="auto">
            <a:xfrm>
              <a:off x="4710640" y="4120551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3" name="Freeform 577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4" name="Freeform 576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5" name="Freeform 575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6" name="Freeform 5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7" name="Freeform 573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8" name="Freeform 572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9" name="Freeform 571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0" name="Freeform 570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1" name="Freeform 569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2" name="Freeform 568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3" name="Freeform 567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4" name="Freeform 566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5" name="Freeform 565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6" name="Freeform 564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7" name="Freeform 563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8" name="Freeform 562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9" name="Freeform 561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0" name="Freeform 560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1" name="Freeform 559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2" name="Freeform 558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3" name="Freeform 557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4" name="Freeform 556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5" name="Freeform 55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6" name="Freeform 554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7" name="Freeform 55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8" name="Freeform 552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9" name="Freeform 55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0" name="Freeform 550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1" name="Freeform 54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2" name="Freeform 548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3" name="Freeform 54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4" name="Freeform 546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5" name="Freeform 54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6" name="Freeform 544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7" name="Freeform 543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8" name="Freeform 542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9" name="Freeform 54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0" name="Freeform 540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1" name="Freeform 53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2" name="Freeform 538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3" name="Freeform 537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4" name="Freeform 536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5" name="Freeform 53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6" name="Freeform 534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7" name="Freeform 53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8" name="Freeform 532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9" name="Freeform 53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0" name="Freeform 530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1" name="Freeform 529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2" name="Freeform 528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3" name="Freeform 527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4" name="Freeform 526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5" name="Freeform 525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6" name="Freeform 729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7" name="Freeform 728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8" name="Freeform 524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9" name="Freeform 523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0" name="Freeform 522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1" name="Freeform 521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2" name="Freeform 4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3" name="Freeform 3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4" name="Freeform 2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5" name="Freeform 1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6" name="Freeform 520"/>
            <p:cNvSpPr>
              <a:spLocks/>
            </p:cNvSpPr>
            <p:nvPr/>
          </p:nvSpPr>
          <p:spPr bwMode="auto">
            <a:xfrm>
              <a:off x="4497031" y="3800138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7" name="Freeform 519"/>
            <p:cNvSpPr>
              <a:spLocks/>
            </p:cNvSpPr>
            <p:nvPr/>
          </p:nvSpPr>
          <p:spPr bwMode="auto">
            <a:xfrm>
              <a:off x="4497031" y="3800138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8" name="Freeform 518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9" name="Freeform 517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0" name="Line 516"/>
            <p:cNvSpPr>
              <a:spLocks noChangeShapeType="1"/>
            </p:cNvSpPr>
            <p:nvPr/>
          </p:nvSpPr>
          <p:spPr bwMode="auto">
            <a:xfrm>
              <a:off x="4504483" y="3854782"/>
              <a:ext cx="0" cy="74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1" name="Freeform 515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2" name="Freeform 514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3" name="Freeform 513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4" name="Freeform 512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5" name="Freeform 511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6" name="Freeform 510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7" name="Freeform 509"/>
            <p:cNvSpPr>
              <a:spLocks/>
            </p:cNvSpPr>
            <p:nvPr/>
          </p:nvSpPr>
          <p:spPr bwMode="auto">
            <a:xfrm>
              <a:off x="4591417" y="4001327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8" name="Freeform 508"/>
            <p:cNvSpPr>
              <a:spLocks/>
            </p:cNvSpPr>
            <p:nvPr/>
          </p:nvSpPr>
          <p:spPr bwMode="auto">
            <a:xfrm>
              <a:off x="4591417" y="4001327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9" name="Freeform 507"/>
            <p:cNvSpPr>
              <a:spLocks/>
            </p:cNvSpPr>
            <p:nvPr/>
          </p:nvSpPr>
          <p:spPr bwMode="auto">
            <a:xfrm>
              <a:off x="4678351" y="3946683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0" name="Freeform 505"/>
            <p:cNvSpPr>
              <a:spLocks/>
            </p:cNvSpPr>
            <p:nvPr/>
          </p:nvSpPr>
          <p:spPr bwMode="auto">
            <a:xfrm>
              <a:off x="4730511" y="3790203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1" name="Freeform 504"/>
            <p:cNvSpPr>
              <a:spLocks/>
            </p:cNvSpPr>
            <p:nvPr/>
          </p:nvSpPr>
          <p:spPr bwMode="auto">
            <a:xfrm>
              <a:off x="4730511" y="3790203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2" name="Freeform 503"/>
            <p:cNvSpPr>
              <a:spLocks/>
            </p:cNvSpPr>
            <p:nvPr/>
          </p:nvSpPr>
          <p:spPr bwMode="auto">
            <a:xfrm>
              <a:off x="4767769" y="3976489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3" name="Freeform 501"/>
            <p:cNvSpPr>
              <a:spLocks/>
            </p:cNvSpPr>
            <p:nvPr/>
          </p:nvSpPr>
          <p:spPr bwMode="auto">
            <a:xfrm>
              <a:off x="4767769" y="401623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4" name="Freeform 500"/>
            <p:cNvSpPr>
              <a:spLocks/>
            </p:cNvSpPr>
            <p:nvPr/>
          </p:nvSpPr>
          <p:spPr bwMode="auto">
            <a:xfrm>
              <a:off x="4755349" y="4021198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5" name="Freeform 498"/>
            <p:cNvSpPr>
              <a:spLocks/>
            </p:cNvSpPr>
            <p:nvPr/>
          </p:nvSpPr>
          <p:spPr bwMode="auto">
            <a:xfrm>
              <a:off x="4698222" y="4075842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6" name="Freeform 497"/>
            <p:cNvSpPr>
              <a:spLocks/>
            </p:cNvSpPr>
            <p:nvPr/>
          </p:nvSpPr>
          <p:spPr bwMode="auto">
            <a:xfrm>
              <a:off x="4698222" y="4075842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7" name="Freeform 496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8" name="Freeform 495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9" name="Freeform 494"/>
            <p:cNvSpPr>
              <a:spLocks/>
            </p:cNvSpPr>
            <p:nvPr/>
          </p:nvSpPr>
          <p:spPr bwMode="auto">
            <a:xfrm>
              <a:off x="4797575" y="4207486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0" name="Freeform 493"/>
            <p:cNvSpPr>
              <a:spLocks/>
            </p:cNvSpPr>
            <p:nvPr/>
          </p:nvSpPr>
          <p:spPr bwMode="auto">
            <a:xfrm>
              <a:off x="4797575" y="4207486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1" name="Freeform 492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2" name="Freeform 491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3" name="Freeform 490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4" name="Freeform 489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5" name="Freeform 488"/>
            <p:cNvSpPr>
              <a:spLocks/>
            </p:cNvSpPr>
            <p:nvPr/>
          </p:nvSpPr>
          <p:spPr bwMode="auto">
            <a:xfrm>
              <a:off x="4971443" y="4190098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6" name="Freeform 487"/>
            <p:cNvSpPr>
              <a:spLocks/>
            </p:cNvSpPr>
            <p:nvPr/>
          </p:nvSpPr>
          <p:spPr bwMode="auto">
            <a:xfrm>
              <a:off x="4971443" y="4190098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7" name="Freeform 486"/>
            <p:cNvSpPr>
              <a:spLocks/>
            </p:cNvSpPr>
            <p:nvPr/>
          </p:nvSpPr>
          <p:spPr bwMode="auto">
            <a:xfrm>
              <a:off x="4901896" y="4142906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8" name="Freeform 485"/>
            <p:cNvSpPr>
              <a:spLocks/>
            </p:cNvSpPr>
            <p:nvPr/>
          </p:nvSpPr>
          <p:spPr bwMode="auto">
            <a:xfrm>
              <a:off x="4901896" y="4142906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9" name="Freeform 484"/>
            <p:cNvSpPr>
              <a:spLocks/>
            </p:cNvSpPr>
            <p:nvPr/>
          </p:nvSpPr>
          <p:spPr bwMode="auto">
            <a:xfrm>
              <a:off x="4899411" y="4222389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0" name="Freeform 483"/>
            <p:cNvSpPr>
              <a:spLocks/>
            </p:cNvSpPr>
            <p:nvPr/>
          </p:nvSpPr>
          <p:spPr bwMode="auto">
            <a:xfrm>
              <a:off x="4849735" y="4036101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1" name="Freeform 482"/>
            <p:cNvSpPr>
              <a:spLocks/>
            </p:cNvSpPr>
            <p:nvPr/>
          </p:nvSpPr>
          <p:spPr bwMode="auto">
            <a:xfrm>
              <a:off x="4849735" y="4036101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2" name="Freeform 481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3" name="Freeform 480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4" name="Freeform 479"/>
            <p:cNvSpPr>
              <a:spLocks/>
            </p:cNvSpPr>
            <p:nvPr/>
          </p:nvSpPr>
          <p:spPr bwMode="auto">
            <a:xfrm>
              <a:off x="4859670" y="3638688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5" name="Freeform 478"/>
            <p:cNvSpPr>
              <a:spLocks/>
            </p:cNvSpPr>
            <p:nvPr/>
          </p:nvSpPr>
          <p:spPr bwMode="auto">
            <a:xfrm>
              <a:off x="4859670" y="3638688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6" name="Freeform 477"/>
            <p:cNvSpPr>
              <a:spLocks/>
            </p:cNvSpPr>
            <p:nvPr/>
          </p:nvSpPr>
          <p:spPr bwMode="auto">
            <a:xfrm>
              <a:off x="4849735" y="3683397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7" name="Freeform 476"/>
            <p:cNvSpPr>
              <a:spLocks/>
            </p:cNvSpPr>
            <p:nvPr/>
          </p:nvSpPr>
          <p:spPr bwMode="auto">
            <a:xfrm>
              <a:off x="4849735" y="3683397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8" name="Freeform 475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9" name="Freeform 474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0" name="Freeform 473"/>
            <p:cNvSpPr>
              <a:spLocks/>
            </p:cNvSpPr>
            <p:nvPr/>
          </p:nvSpPr>
          <p:spPr bwMode="auto">
            <a:xfrm>
              <a:off x="4884508" y="3762880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1" name="Freeform 472"/>
            <p:cNvSpPr>
              <a:spLocks/>
            </p:cNvSpPr>
            <p:nvPr/>
          </p:nvSpPr>
          <p:spPr bwMode="auto">
            <a:xfrm>
              <a:off x="4884508" y="3762880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2" name="Freeform 471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3" name="Freeform 470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4" name="Freeform 469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5" name="Freeform 468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6" name="Freeform 467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7" name="Freeform 466"/>
            <p:cNvSpPr>
              <a:spLocks/>
            </p:cNvSpPr>
            <p:nvPr/>
          </p:nvSpPr>
          <p:spPr bwMode="auto">
            <a:xfrm>
              <a:off x="4593901" y="3285985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8" name="Freeform 465"/>
            <p:cNvSpPr>
              <a:spLocks/>
            </p:cNvSpPr>
            <p:nvPr/>
          </p:nvSpPr>
          <p:spPr bwMode="auto">
            <a:xfrm>
              <a:off x="4593901" y="3285985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9" name="Freeform 464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0" name="Freeform 463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1" name="Freeform 462"/>
            <p:cNvSpPr>
              <a:spLocks/>
            </p:cNvSpPr>
            <p:nvPr/>
          </p:nvSpPr>
          <p:spPr bwMode="auto">
            <a:xfrm>
              <a:off x="4824896" y="3454885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2" name="Freeform 461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3" name="Freeform 460"/>
            <p:cNvSpPr>
              <a:spLocks/>
            </p:cNvSpPr>
            <p:nvPr/>
          </p:nvSpPr>
          <p:spPr bwMode="auto">
            <a:xfrm>
              <a:off x="4246166" y="3695817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4" name="Freeform 459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5" name="Freeform 458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6" name="Freeform 457"/>
            <p:cNvSpPr>
              <a:spLocks/>
            </p:cNvSpPr>
            <p:nvPr/>
          </p:nvSpPr>
          <p:spPr bwMode="auto">
            <a:xfrm>
              <a:off x="5252114" y="4026166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7" name="Freeform 456"/>
            <p:cNvSpPr>
              <a:spLocks/>
            </p:cNvSpPr>
            <p:nvPr/>
          </p:nvSpPr>
          <p:spPr bwMode="auto">
            <a:xfrm>
              <a:off x="5252114" y="4026166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8" name="Freeform 455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9" name="Freeform 454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0" name="Freeform 453"/>
            <p:cNvSpPr>
              <a:spLocks/>
            </p:cNvSpPr>
            <p:nvPr/>
          </p:nvSpPr>
          <p:spPr bwMode="auto">
            <a:xfrm>
              <a:off x="5475659" y="4006295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1" name="Freeform 452"/>
            <p:cNvSpPr>
              <a:spLocks/>
            </p:cNvSpPr>
            <p:nvPr/>
          </p:nvSpPr>
          <p:spPr bwMode="auto">
            <a:xfrm>
              <a:off x="5475659" y="4006295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2" name="Freeform 451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3" name="Freeform 450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4" name="Freeform 449"/>
            <p:cNvSpPr>
              <a:spLocks/>
            </p:cNvSpPr>
            <p:nvPr/>
          </p:nvSpPr>
          <p:spPr bwMode="auto">
            <a:xfrm>
              <a:off x="5679333" y="3733074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5" name="Freeform 448"/>
            <p:cNvSpPr>
              <a:spLocks/>
            </p:cNvSpPr>
            <p:nvPr/>
          </p:nvSpPr>
          <p:spPr bwMode="auto">
            <a:xfrm>
              <a:off x="5679332" y="3733074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6" name="Freeform 447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7" name="Freeform 446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8" name="Freeform 445"/>
            <p:cNvSpPr>
              <a:spLocks/>
            </p:cNvSpPr>
            <p:nvPr/>
          </p:nvSpPr>
          <p:spPr bwMode="auto">
            <a:xfrm>
              <a:off x="5825879" y="3765364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9" name="Freeform 444"/>
            <p:cNvSpPr>
              <a:spLocks/>
            </p:cNvSpPr>
            <p:nvPr/>
          </p:nvSpPr>
          <p:spPr bwMode="auto">
            <a:xfrm>
              <a:off x="5825879" y="3765364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0" name="Freeform 443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1" name="Freeform 442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2" name="Freeform 441"/>
            <p:cNvSpPr>
              <a:spLocks/>
            </p:cNvSpPr>
            <p:nvPr/>
          </p:nvSpPr>
          <p:spPr bwMode="auto">
            <a:xfrm>
              <a:off x="5368855" y="4051004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3" name="Freeform 440"/>
            <p:cNvSpPr>
              <a:spLocks/>
            </p:cNvSpPr>
            <p:nvPr/>
          </p:nvSpPr>
          <p:spPr bwMode="auto">
            <a:xfrm>
              <a:off x="5368855" y="4051004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4" name="Freeform 439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5" name="Freeform 438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6" name="Freeform 437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7" name="Freeform 436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8" name="Freeform 435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9" name="Freeform 434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0" name="Freeform 433"/>
            <p:cNvSpPr>
              <a:spLocks/>
            </p:cNvSpPr>
            <p:nvPr/>
          </p:nvSpPr>
          <p:spPr bwMode="auto">
            <a:xfrm>
              <a:off x="5232244" y="4552737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1" name="Freeform 432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2" name="Freeform 431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3" name="Freeform 430"/>
            <p:cNvSpPr>
              <a:spLocks/>
            </p:cNvSpPr>
            <p:nvPr/>
          </p:nvSpPr>
          <p:spPr bwMode="auto">
            <a:xfrm>
              <a:off x="5331597" y="4262130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4" name="Freeform 429"/>
            <p:cNvSpPr>
              <a:spLocks/>
            </p:cNvSpPr>
            <p:nvPr/>
          </p:nvSpPr>
          <p:spPr bwMode="auto">
            <a:xfrm>
              <a:off x="5331597" y="4262130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5" name="Freeform 428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6" name="Freeform 427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7" name="Freeform 426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8" name="Freeform 425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9" name="Freeform 424"/>
            <p:cNvSpPr>
              <a:spLocks/>
            </p:cNvSpPr>
            <p:nvPr/>
          </p:nvSpPr>
          <p:spPr bwMode="auto">
            <a:xfrm>
              <a:off x="5714106" y="4413643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0" name="Freeform 423"/>
            <p:cNvSpPr>
              <a:spLocks/>
            </p:cNvSpPr>
            <p:nvPr/>
          </p:nvSpPr>
          <p:spPr bwMode="auto">
            <a:xfrm>
              <a:off x="5714106" y="4413643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1" name="Freeform 422"/>
            <p:cNvSpPr>
              <a:spLocks/>
            </p:cNvSpPr>
            <p:nvPr/>
          </p:nvSpPr>
          <p:spPr bwMode="auto">
            <a:xfrm>
              <a:off x="5768750" y="4453384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2" name="Freeform 421"/>
            <p:cNvSpPr>
              <a:spLocks/>
            </p:cNvSpPr>
            <p:nvPr/>
          </p:nvSpPr>
          <p:spPr bwMode="auto">
            <a:xfrm>
              <a:off x="5768750" y="4453384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3" name="Freeform 420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4" name="Freeform 419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5" name="Freeform 418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6" name="Freeform 417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7" name="Freeform 416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8" name="Freeform 415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9" name="Freeform 414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0" name="Freeform 413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1" name="Freeform 412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2" name="Freeform 411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3" name="Freeform 410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4" name="Freeform 409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5" name="Freeform 408"/>
            <p:cNvSpPr>
              <a:spLocks/>
            </p:cNvSpPr>
            <p:nvPr/>
          </p:nvSpPr>
          <p:spPr bwMode="auto">
            <a:xfrm>
              <a:off x="6508930" y="3569141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6" name="Freeform 407"/>
            <p:cNvSpPr>
              <a:spLocks/>
            </p:cNvSpPr>
            <p:nvPr/>
          </p:nvSpPr>
          <p:spPr bwMode="auto">
            <a:xfrm>
              <a:off x="6508930" y="3569141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4" name="Freeform 406"/>
            <p:cNvSpPr>
              <a:spLocks/>
            </p:cNvSpPr>
            <p:nvPr/>
          </p:nvSpPr>
          <p:spPr bwMode="auto">
            <a:xfrm>
              <a:off x="6553639" y="3320758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7" name="Freeform 405"/>
            <p:cNvSpPr>
              <a:spLocks/>
            </p:cNvSpPr>
            <p:nvPr/>
          </p:nvSpPr>
          <p:spPr bwMode="auto">
            <a:xfrm>
              <a:off x="6553639" y="3320758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8" name="Freeform 404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5" name="Freeform 403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6" name="Freeform 402"/>
            <p:cNvSpPr>
              <a:spLocks/>
            </p:cNvSpPr>
            <p:nvPr/>
          </p:nvSpPr>
          <p:spPr bwMode="auto">
            <a:xfrm>
              <a:off x="7388205" y="3298405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2" name="Freeform 401"/>
            <p:cNvSpPr>
              <a:spLocks/>
            </p:cNvSpPr>
            <p:nvPr/>
          </p:nvSpPr>
          <p:spPr bwMode="auto">
            <a:xfrm>
              <a:off x="7134855" y="3335661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7" name="Freeform 400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8" name="Freeform 399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9" name="Freeform 398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2" name="Freeform 397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4" name="Freeform 396"/>
            <p:cNvSpPr>
              <a:spLocks/>
            </p:cNvSpPr>
            <p:nvPr/>
          </p:nvSpPr>
          <p:spPr bwMode="auto">
            <a:xfrm>
              <a:off x="6799539" y="3057472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5" name="Freeform 395"/>
            <p:cNvSpPr>
              <a:spLocks/>
            </p:cNvSpPr>
            <p:nvPr/>
          </p:nvSpPr>
          <p:spPr bwMode="auto">
            <a:xfrm>
              <a:off x="6799539" y="3057472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6" name="Freeform 394"/>
            <p:cNvSpPr>
              <a:spLocks/>
            </p:cNvSpPr>
            <p:nvPr/>
          </p:nvSpPr>
          <p:spPr bwMode="auto">
            <a:xfrm>
              <a:off x="7472655" y="2918378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4" name="Freeform 393"/>
            <p:cNvSpPr>
              <a:spLocks/>
            </p:cNvSpPr>
            <p:nvPr/>
          </p:nvSpPr>
          <p:spPr bwMode="auto">
            <a:xfrm>
              <a:off x="7472655" y="2918378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0" name="Freeform 392"/>
            <p:cNvSpPr>
              <a:spLocks/>
            </p:cNvSpPr>
            <p:nvPr/>
          </p:nvSpPr>
          <p:spPr bwMode="auto">
            <a:xfrm>
              <a:off x="7398140" y="3266114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5" name="Freeform 391"/>
            <p:cNvSpPr>
              <a:spLocks/>
            </p:cNvSpPr>
            <p:nvPr/>
          </p:nvSpPr>
          <p:spPr bwMode="auto">
            <a:xfrm>
              <a:off x="7398140" y="3266114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6" name="Freeform 390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7" name="Freeform 389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8" name="Freeform 388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9" name="Freeform 387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0" name="Freeform 386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1" name="Freeform 385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2" name="Freeform 384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3" name="Freeform 383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4" name="Freeform 382"/>
            <p:cNvSpPr>
              <a:spLocks/>
            </p:cNvSpPr>
            <p:nvPr/>
          </p:nvSpPr>
          <p:spPr bwMode="auto">
            <a:xfrm>
              <a:off x="4911831" y="3591496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5" name="Freeform 381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6" name="Freeform 380"/>
            <p:cNvSpPr>
              <a:spLocks/>
            </p:cNvSpPr>
            <p:nvPr/>
          </p:nvSpPr>
          <p:spPr bwMode="auto">
            <a:xfrm>
              <a:off x="5887974" y="3251211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7" name="Freeform 379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8" name="Freeform 378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9" name="Freeform 377"/>
            <p:cNvSpPr>
              <a:spLocks/>
            </p:cNvSpPr>
            <p:nvPr/>
          </p:nvSpPr>
          <p:spPr bwMode="auto">
            <a:xfrm>
              <a:off x="6439383" y="3638688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0" name="Freeform 376"/>
            <p:cNvSpPr>
              <a:spLocks/>
            </p:cNvSpPr>
            <p:nvPr/>
          </p:nvSpPr>
          <p:spPr bwMode="auto">
            <a:xfrm>
              <a:off x="6446836" y="3638688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1" name="Freeform 375"/>
            <p:cNvSpPr>
              <a:spLocks/>
            </p:cNvSpPr>
            <p:nvPr/>
          </p:nvSpPr>
          <p:spPr bwMode="auto">
            <a:xfrm>
              <a:off x="7681296" y="1656593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2" name="Freeform 374"/>
            <p:cNvSpPr>
              <a:spLocks/>
            </p:cNvSpPr>
            <p:nvPr/>
          </p:nvSpPr>
          <p:spPr bwMode="auto">
            <a:xfrm>
              <a:off x="7681296" y="1656593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3" name="Freeform 373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4" name="Freeform 372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5" name="Freeform 371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6" name="Freeform 370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7" name="Freeform 369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8" name="Freeform 368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9" name="Freeform 367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0" name="Freeform 366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1" name="Freeform 365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2" name="Freeform 364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3" name="Freeform 363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4" name="Freeform 362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5" name="Freeform 361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6" name="Freeform 36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7" name="Freeform 359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8" name="Freeform 358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9" name="Freeform 357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0" name="Freeform 356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1" name="Freeform 355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2" name="Freeform 354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3" name="Freeform 353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4" name="Freeform 352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5" name="Freeform 351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6" name="Freeform 35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7" name="Freeform 349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8" name="Freeform 348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9" name="Freeform 347"/>
            <p:cNvSpPr>
              <a:spLocks/>
            </p:cNvSpPr>
            <p:nvPr/>
          </p:nvSpPr>
          <p:spPr bwMode="auto">
            <a:xfrm>
              <a:off x="7644040" y="1934782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solidFill>
              <a:srgbClr val="00B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0" name="Freeform 346"/>
            <p:cNvSpPr>
              <a:spLocks/>
            </p:cNvSpPr>
            <p:nvPr/>
          </p:nvSpPr>
          <p:spPr bwMode="auto">
            <a:xfrm>
              <a:off x="7644040" y="1934782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1" name="Freeform 345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2" name="Freeform 344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3" name="Freeform 343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4" name="Freeform 342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5" name="Freeform 341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6" name="Freeform 340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7" name="Freeform 33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8" name="Freeform 33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9" name="Freeform 337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1" name="Group 325"/>
            <p:cNvGrpSpPr>
              <a:grpSpLocks/>
            </p:cNvGrpSpPr>
            <p:nvPr/>
          </p:nvGrpSpPr>
          <p:grpSpPr bwMode="auto">
            <a:xfrm>
              <a:off x="3255163" y="1758427"/>
              <a:ext cx="1259311" cy="1366104"/>
              <a:chOff x="3772" y="2560"/>
              <a:chExt cx="1267" cy="1376"/>
            </a:xfrm>
            <a:noFill/>
          </p:grpSpPr>
          <p:sp>
            <p:nvSpPr>
              <p:cNvPr id="3629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30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22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3632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3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4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5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6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7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8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39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3471" name="Freeform 324"/>
            <p:cNvSpPr>
              <a:spLocks/>
            </p:cNvSpPr>
            <p:nvPr/>
          </p:nvSpPr>
          <p:spPr bwMode="auto">
            <a:xfrm>
              <a:off x="3255118" y="1758431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2" name="Freeform 323"/>
            <p:cNvSpPr>
              <a:spLocks/>
            </p:cNvSpPr>
            <p:nvPr/>
          </p:nvSpPr>
          <p:spPr bwMode="auto">
            <a:xfrm>
              <a:off x="4134393" y="1606916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3" name="Group 320"/>
            <p:cNvGrpSpPr>
              <a:grpSpLocks/>
            </p:cNvGrpSpPr>
            <p:nvPr/>
          </p:nvGrpSpPr>
          <p:grpSpPr bwMode="auto">
            <a:xfrm>
              <a:off x="2753387" y="1512533"/>
              <a:ext cx="2061577" cy="1294077"/>
              <a:chOff x="3267" y="2311"/>
              <a:chExt cx="2076" cy="1302"/>
            </a:xfrm>
            <a:noFill/>
          </p:grpSpPr>
          <p:sp>
            <p:nvSpPr>
              <p:cNvPr id="3627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8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474" name="Freeform 319"/>
            <p:cNvSpPr>
              <a:spLocks/>
            </p:cNvSpPr>
            <p:nvPr/>
          </p:nvSpPr>
          <p:spPr bwMode="auto">
            <a:xfrm>
              <a:off x="2753385" y="1512531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5" name="Freeform 318"/>
            <p:cNvSpPr>
              <a:spLocks/>
            </p:cNvSpPr>
            <p:nvPr/>
          </p:nvSpPr>
          <p:spPr bwMode="auto">
            <a:xfrm>
              <a:off x="2537293" y="1480242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6" name="Freeform 317"/>
            <p:cNvSpPr>
              <a:spLocks/>
            </p:cNvSpPr>
            <p:nvPr/>
          </p:nvSpPr>
          <p:spPr bwMode="auto">
            <a:xfrm>
              <a:off x="2569582" y="2054006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7" name="Freeform 316"/>
            <p:cNvSpPr>
              <a:spLocks/>
            </p:cNvSpPr>
            <p:nvPr/>
          </p:nvSpPr>
          <p:spPr bwMode="auto">
            <a:xfrm>
              <a:off x="2569582" y="2054006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8" name="Freeform 315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9" name="Freeform 314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0" name="Freeform 313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1" name="Freeform 312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2" name="Freeform 311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3" name="Freeform 310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4" name="Freeform 309"/>
            <p:cNvSpPr>
              <a:spLocks/>
            </p:cNvSpPr>
            <p:nvPr/>
          </p:nvSpPr>
          <p:spPr bwMode="auto">
            <a:xfrm>
              <a:off x="2380811" y="2026684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5" name="Freeform 308"/>
            <p:cNvSpPr>
              <a:spLocks/>
            </p:cNvSpPr>
            <p:nvPr/>
          </p:nvSpPr>
          <p:spPr bwMode="auto">
            <a:xfrm>
              <a:off x="2380811" y="2026684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6" name="Freeform 307"/>
            <p:cNvSpPr>
              <a:spLocks/>
            </p:cNvSpPr>
            <p:nvPr/>
          </p:nvSpPr>
          <p:spPr bwMode="auto">
            <a:xfrm>
              <a:off x="2261588" y="2054006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7" name="Freeform 306"/>
            <p:cNvSpPr>
              <a:spLocks/>
            </p:cNvSpPr>
            <p:nvPr/>
          </p:nvSpPr>
          <p:spPr bwMode="auto">
            <a:xfrm>
              <a:off x="2261588" y="2054006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8" name="Freeform 305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9" name="Freeform 304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0" name="Freeform 303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1" name="Freeform 302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2" name="Freeform 301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3" name="Freeform 300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4" name="Freeform 299"/>
            <p:cNvSpPr>
              <a:spLocks/>
            </p:cNvSpPr>
            <p:nvPr/>
          </p:nvSpPr>
          <p:spPr bwMode="auto">
            <a:xfrm>
              <a:off x="2465261" y="2451418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5" name="Freeform 298"/>
            <p:cNvSpPr>
              <a:spLocks/>
            </p:cNvSpPr>
            <p:nvPr/>
          </p:nvSpPr>
          <p:spPr bwMode="auto">
            <a:xfrm>
              <a:off x="2470229" y="2550771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6" name="Freeform 297"/>
            <p:cNvSpPr>
              <a:spLocks/>
            </p:cNvSpPr>
            <p:nvPr/>
          </p:nvSpPr>
          <p:spPr bwMode="auto">
            <a:xfrm>
              <a:off x="1921304" y="2491159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7" name="Freeform 296"/>
            <p:cNvSpPr>
              <a:spLocks/>
            </p:cNvSpPr>
            <p:nvPr/>
          </p:nvSpPr>
          <p:spPr bwMode="auto">
            <a:xfrm>
              <a:off x="1921304" y="2491159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8" name="Freeform 295"/>
            <p:cNvSpPr>
              <a:spLocks/>
            </p:cNvSpPr>
            <p:nvPr/>
          </p:nvSpPr>
          <p:spPr bwMode="auto">
            <a:xfrm>
              <a:off x="1911369" y="2784251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9" name="Freeform 294"/>
            <p:cNvSpPr>
              <a:spLocks/>
            </p:cNvSpPr>
            <p:nvPr/>
          </p:nvSpPr>
          <p:spPr bwMode="auto">
            <a:xfrm>
              <a:off x="1911369" y="2784251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0" name="Freeform 293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1" name="Freeform 292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2" name="Freeform 291"/>
            <p:cNvSpPr>
              <a:spLocks/>
            </p:cNvSpPr>
            <p:nvPr/>
          </p:nvSpPr>
          <p:spPr bwMode="auto">
            <a:xfrm>
              <a:off x="1886531" y="2958119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3" name="Freeform 290"/>
            <p:cNvSpPr>
              <a:spLocks/>
            </p:cNvSpPr>
            <p:nvPr/>
          </p:nvSpPr>
          <p:spPr bwMode="auto">
            <a:xfrm>
              <a:off x="1886531" y="2958119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4" name="Freeform 289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5" name="Freeform 288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6" name="Freeform 287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7" name="Freeform 286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8" name="Freeform 285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9" name="Freeform 284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0" name="Freeform 283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1" name="Freeform 282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2" name="Freeform 281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3" name="Freeform 280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4" name="Freeform 279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5" name="Freeform 278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6" name="Freeform 277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7" name="Freeform 276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8" name="Freeform 274"/>
            <p:cNvSpPr>
              <a:spLocks/>
            </p:cNvSpPr>
            <p:nvPr/>
          </p:nvSpPr>
          <p:spPr bwMode="auto">
            <a:xfrm>
              <a:off x="890516" y="2694833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9" name="Freeform 273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0" name="Freeform 272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1" name="Freeform 271"/>
            <p:cNvSpPr>
              <a:spLocks/>
            </p:cNvSpPr>
            <p:nvPr/>
          </p:nvSpPr>
          <p:spPr bwMode="auto">
            <a:xfrm>
              <a:off x="4000266" y="4324225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2" name="Freeform 270"/>
            <p:cNvSpPr>
              <a:spLocks/>
            </p:cNvSpPr>
            <p:nvPr/>
          </p:nvSpPr>
          <p:spPr bwMode="auto">
            <a:xfrm>
              <a:off x="4000266" y="4324225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3" name="Freeform 269"/>
            <p:cNvSpPr>
              <a:spLocks/>
            </p:cNvSpPr>
            <p:nvPr/>
          </p:nvSpPr>
          <p:spPr bwMode="auto">
            <a:xfrm>
              <a:off x="4506967" y="4346580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4" name="Freeform 268"/>
            <p:cNvSpPr>
              <a:spLocks/>
            </p:cNvSpPr>
            <p:nvPr/>
          </p:nvSpPr>
          <p:spPr bwMode="auto">
            <a:xfrm>
              <a:off x="4506967" y="4346580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5" name="Freeform 267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6" name="Freeform 266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7" name="Freeform 265"/>
            <p:cNvSpPr>
              <a:spLocks/>
            </p:cNvSpPr>
            <p:nvPr/>
          </p:nvSpPr>
          <p:spPr bwMode="auto">
            <a:xfrm>
              <a:off x="4946605" y="4473255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8" name="Freeform 264"/>
            <p:cNvSpPr>
              <a:spLocks/>
            </p:cNvSpPr>
            <p:nvPr/>
          </p:nvSpPr>
          <p:spPr bwMode="auto">
            <a:xfrm>
              <a:off x="4946605" y="4473255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solidFill>
              <a:srgbClr val="00B05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9" name="Freeform 263"/>
            <p:cNvSpPr>
              <a:spLocks/>
            </p:cNvSpPr>
            <p:nvPr/>
          </p:nvSpPr>
          <p:spPr bwMode="auto">
            <a:xfrm>
              <a:off x="3702207" y="4582543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0" name="Freeform 262"/>
            <p:cNvSpPr>
              <a:spLocks/>
            </p:cNvSpPr>
            <p:nvPr/>
          </p:nvSpPr>
          <p:spPr bwMode="auto">
            <a:xfrm>
              <a:off x="3702207" y="4582543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1" name="Freeform 261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2" name="Freeform 260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3" name="Freeform 259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4" name="Freeform 258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5" name="Freeform 257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6" name="Freeform 256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7" name="Freeform 255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8" name="Freeform 254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9" name="Freeform 253"/>
            <p:cNvSpPr>
              <a:spLocks/>
            </p:cNvSpPr>
            <p:nvPr/>
          </p:nvSpPr>
          <p:spPr bwMode="auto">
            <a:xfrm>
              <a:off x="3727045" y="4989891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0" name="Freeform 252"/>
            <p:cNvSpPr>
              <a:spLocks/>
            </p:cNvSpPr>
            <p:nvPr/>
          </p:nvSpPr>
          <p:spPr bwMode="auto">
            <a:xfrm>
              <a:off x="3727045" y="4989891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1" name="Freeform 251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2" name="Freeform 250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3" name="Freeform 249"/>
            <p:cNvSpPr>
              <a:spLocks/>
            </p:cNvSpPr>
            <p:nvPr/>
          </p:nvSpPr>
          <p:spPr bwMode="auto">
            <a:xfrm>
              <a:off x="3821430" y="5151341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4" name="Freeform 248"/>
            <p:cNvSpPr>
              <a:spLocks/>
            </p:cNvSpPr>
            <p:nvPr/>
          </p:nvSpPr>
          <p:spPr bwMode="auto">
            <a:xfrm>
              <a:off x="3821430" y="5151341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5" name="Freeform 247"/>
            <p:cNvSpPr>
              <a:spLocks/>
            </p:cNvSpPr>
            <p:nvPr/>
          </p:nvSpPr>
          <p:spPr bwMode="auto">
            <a:xfrm>
              <a:off x="3893462" y="5106632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6" name="Freeform 246"/>
            <p:cNvSpPr>
              <a:spLocks/>
            </p:cNvSpPr>
            <p:nvPr/>
          </p:nvSpPr>
          <p:spPr bwMode="auto">
            <a:xfrm>
              <a:off x="3893462" y="5106632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7" name="Freeform 245"/>
            <p:cNvSpPr>
              <a:spLocks/>
            </p:cNvSpPr>
            <p:nvPr/>
          </p:nvSpPr>
          <p:spPr bwMode="auto">
            <a:xfrm>
              <a:off x="4030072" y="4965053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8" name="Freeform 244"/>
            <p:cNvSpPr>
              <a:spLocks/>
            </p:cNvSpPr>
            <p:nvPr/>
          </p:nvSpPr>
          <p:spPr bwMode="auto">
            <a:xfrm>
              <a:off x="4030072" y="4965053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9" name="Freeform 243"/>
            <p:cNvSpPr>
              <a:spLocks/>
            </p:cNvSpPr>
            <p:nvPr/>
          </p:nvSpPr>
          <p:spPr bwMode="auto">
            <a:xfrm>
              <a:off x="4082233" y="5109115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0" name="Freeform 242"/>
            <p:cNvSpPr>
              <a:spLocks/>
            </p:cNvSpPr>
            <p:nvPr/>
          </p:nvSpPr>
          <p:spPr bwMode="auto">
            <a:xfrm>
              <a:off x="4082233" y="5109115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1" name="Freeform 241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2" name="Freeform 240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3" name="Freeform 239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4" name="Freeform 238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5" name="Freeform 237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6" name="Freeform 236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7" name="Freeform 235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8" name="Freeform 234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9" name="Freeform 233"/>
            <p:cNvSpPr>
              <a:spLocks/>
            </p:cNvSpPr>
            <p:nvPr/>
          </p:nvSpPr>
          <p:spPr bwMode="auto">
            <a:xfrm>
              <a:off x="4601352" y="4756411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0" name="Freeform 232"/>
            <p:cNvSpPr>
              <a:spLocks/>
            </p:cNvSpPr>
            <p:nvPr/>
          </p:nvSpPr>
          <p:spPr bwMode="auto">
            <a:xfrm>
              <a:off x="4601352" y="4756411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1" name="Freeform 231"/>
            <p:cNvSpPr>
              <a:spLocks/>
            </p:cNvSpPr>
            <p:nvPr/>
          </p:nvSpPr>
          <p:spPr bwMode="auto">
            <a:xfrm>
              <a:off x="5331597" y="4897990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2" name="Freeform 230"/>
            <p:cNvSpPr>
              <a:spLocks/>
            </p:cNvSpPr>
            <p:nvPr/>
          </p:nvSpPr>
          <p:spPr bwMode="auto">
            <a:xfrm>
              <a:off x="5331597" y="4897990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3" name="Freeform 229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4" name="Freeform 228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5" name="Freeform 227"/>
            <p:cNvSpPr>
              <a:spLocks/>
            </p:cNvSpPr>
            <p:nvPr/>
          </p:nvSpPr>
          <p:spPr bwMode="auto">
            <a:xfrm>
              <a:off x="5224793" y="4965053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6" name="Freeform 226"/>
            <p:cNvSpPr>
              <a:spLocks/>
            </p:cNvSpPr>
            <p:nvPr/>
          </p:nvSpPr>
          <p:spPr bwMode="auto">
            <a:xfrm>
              <a:off x="5224793" y="4965053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7" name="Freeform 225"/>
            <p:cNvSpPr>
              <a:spLocks/>
            </p:cNvSpPr>
            <p:nvPr/>
          </p:nvSpPr>
          <p:spPr bwMode="auto">
            <a:xfrm>
              <a:off x="5460756" y="5051988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8" name="Freeform 224"/>
            <p:cNvSpPr>
              <a:spLocks/>
            </p:cNvSpPr>
            <p:nvPr/>
          </p:nvSpPr>
          <p:spPr bwMode="auto">
            <a:xfrm>
              <a:off x="5460756" y="5051988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9" name="Freeform 223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0" name="Freeform 222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1" name="Freeform 221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2" name="Freeform 220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3" name="Freeform 219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4" name="Freeform 218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5" name="Freeform 217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6" name="Freeform 216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7" name="Freeform 215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8" name="Freeform 214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9" name="Freeform 213"/>
            <p:cNvSpPr>
              <a:spLocks/>
            </p:cNvSpPr>
            <p:nvPr/>
          </p:nvSpPr>
          <p:spPr bwMode="auto">
            <a:xfrm>
              <a:off x="5190020" y="5777266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0" name="Freeform 212"/>
            <p:cNvSpPr>
              <a:spLocks/>
            </p:cNvSpPr>
            <p:nvPr/>
          </p:nvSpPr>
          <p:spPr bwMode="auto">
            <a:xfrm>
              <a:off x="5190020" y="5777266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1" name="Freeform 211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2" name="Freeform 210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3" name="Freeform 209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4" name="Freeform 208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5" name="Freeform 207"/>
            <p:cNvSpPr>
              <a:spLocks/>
            </p:cNvSpPr>
            <p:nvPr/>
          </p:nvSpPr>
          <p:spPr bwMode="auto">
            <a:xfrm>
              <a:off x="4477161" y="5387304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6" name="Freeform 206"/>
            <p:cNvSpPr>
              <a:spLocks/>
            </p:cNvSpPr>
            <p:nvPr/>
          </p:nvSpPr>
          <p:spPr bwMode="auto">
            <a:xfrm>
              <a:off x="4477161" y="5387304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7" name="Freeform 205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8" name="Freeform 204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9" name="Freeform 203"/>
            <p:cNvSpPr>
              <a:spLocks/>
            </p:cNvSpPr>
            <p:nvPr/>
          </p:nvSpPr>
          <p:spPr bwMode="auto">
            <a:xfrm>
              <a:off x="4504483" y="5330177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0" name="Freeform 202"/>
            <p:cNvSpPr>
              <a:spLocks/>
            </p:cNvSpPr>
            <p:nvPr/>
          </p:nvSpPr>
          <p:spPr bwMode="auto">
            <a:xfrm>
              <a:off x="4504483" y="5330177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1" name="Freeform 201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2" name="Freeform 200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3" name="Freeform 199"/>
            <p:cNvSpPr>
              <a:spLocks/>
            </p:cNvSpPr>
            <p:nvPr/>
          </p:nvSpPr>
          <p:spPr bwMode="auto">
            <a:xfrm>
              <a:off x="4539257" y="5653074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4" name="Freeform 198"/>
            <p:cNvSpPr>
              <a:spLocks/>
            </p:cNvSpPr>
            <p:nvPr/>
          </p:nvSpPr>
          <p:spPr bwMode="auto">
            <a:xfrm>
              <a:off x="4539257" y="5653074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5" name="Freeform 197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6" name="Freeform 196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7" name="Freeform 195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8" name="Freeform 194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9" name="Freeform 193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0" name="Freeform 192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1" name="Freeform 191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2" name="Freeform 190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3" name="Freeform 189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4" name="Freeform 188"/>
            <p:cNvSpPr>
              <a:spLocks/>
            </p:cNvSpPr>
            <p:nvPr/>
          </p:nvSpPr>
          <p:spPr bwMode="auto">
            <a:xfrm>
              <a:off x="5167664" y="6346062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5" name="Freeform 187"/>
            <p:cNvSpPr>
              <a:spLocks/>
            </p:cNvSpPr>
            <p:nvPr/>
          </p:nvSpPr>
          <p:spPr bwMode="auto">
            <a:xfrm>
              <a:off x="4556643" y="6000810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6" name="Freeform 186"/>
            <p:cNvSpPr>
              <a:spLocks/>
            </p:cNvSpPr>
            <p:nvPr/>
          </p:nvSpPr>
          <p:spPr bwMode="auto">
            <a:xfrm>
              <a:off x="4556643" y="6000810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7" name="Freeform 185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8" name="Freeform 184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9" name="Line 183"/>
            <p:cNvSpPr>
              <a:spLocks noChangeShapeType="1"/>
            </p:cNvSpPr>
            <p:nvPr/>
          </p:nvSpPr>
          <p:spPr bwMode="auto">
            <a:xfrm flipH="1">
              <a:off x="6109035" y="4311807"/>
              <a:ext cx="17386" cy="124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0" name="Freeform 148"/>
            <p:cNvSpPr>
              <a:spLocks/>
            </p:cNvSpPr>
            <p:nvPr/>
          </p:nvSpPr>
          <p:spPr bwMode="auto">
            <a:xfrm>
              <a:off x="4104587" y="4108133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1" name="Freeform 147"/>
            <p:cNvSpPr>
              <a:spLocks/>
            </p:cNvSpPr>
            <p:nvPr/>
          </p:nvSpPr>
          <p:spPr bwMode="auto">
            <a:xfrm>
              <a:off x="4104587" y="4108133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2" name="Freeform 146"/>
            <p:cNvSpPr>
              <a:spLocks/>
            </p:cNvSpPr>
            <p:nvPr/>
          </p:nvSpPr>
          <p:spPr bwMode="auto">
            <a:xfrm>
              <a:off x="4822413" y="4217421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3" name="Freeform 145"/>
            <p:cNvSpPr>
              <a:spLocks/>
            </p:cNvSpPr>
            <p:nvPr/>
          </p:nvSpPr>
          <p:spPr bwMode="auto">
            <a:xfrm>
              <a:off x="4822413" y="4217421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4" name="Line 144"/>
            <p:cNvSpPr>
              <a:spLocks noChangeShapeType="1"/>
            </p:cNvSpPr>
            <p:nvPr/>
          </p:nvSpPr>
          <p:spPr bwMode="auto">
            <a:xfrm flipV="1">
              <a:off x="2698741" y="2426580"/>
              <a:ext cx="4968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5" name="Freeform 143"/>
            <p:cNvSpPr>
              <a:spLocks/>
            </p:cNvSpPr>
            <p:nvPr/>
          </p:nvSpPr>
          <p:spPr bwMode="auto">
            <a:xfrm>
              <a:off x="2703709" y="2404226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6" name="Line 142"/>
            <p:cNvSpPr>
              <a:spLocks noChangeShapeType="1"/>
            </p:cNvSpPr>
            <p:nvPr/>
          </p:nvSpPr>
          <p:spPr bwMode="auto">
            <a:xfrm flipV="1">
              <a:off x="2708676" y="2381871"/>
              <a:ext cx="0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7" name="Line 141"/>
            <p:cNvSpPr>
              <a:spLocks noChangeShapeType="1"/>
            </p:cNvSpPr>
            <p:nvPr/>
          </p:nvSpPr>
          <p:spPr bwMode="auto">
            <a:xfrm flipV="1">
              <a:off x="2711161" y="2357033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8" name="Line 140"/>
            <p:cNvSpPr>
              <a:spLocks noChangeShapeType="1"/>
            </p:cNvSpPr>
            <p:nvPr/>
          </p:nvSpPr>
          <p:spPr bwMode="auto">
            <a:xfrm flipV="1">
              <a:off x="2713644" y="2334679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9" name="Line 139"/>
            <p:cNvSpPr>
              <a:spLocks noChangeShapeType="1"/>
            </p:cNvSpPr>
            <p:nvPr/>
          </p:nvSpPr>
          <p:spPr bwMode="auto">
            <a:xfrm flipV="1">
              <a:off x="2721096" y="2312324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0" name="Line 138"/>
            <p:cNvSpPr>
              <a:spLocks noChangeShapeType="1"/>
            </p:cNvSpPr>
            <p:nvPr/>
          </p:nvSpPr>
          <p:spPr bwMode="auto">
            <a:xfrm flipV="1">
              <a:off x="2723579" y="2289970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1" name="Line 137"/>
            <p:cNvSpPr>
              <a:spLocks noChangeShapeType="1"/>
            </p:cNvSpPr>
            <p:nvPr/>
          </p:nvSpPr>
          <p:spPr bwMode="auto">
            <a:xfrm flipV="1">
              <a:off x="2731032" y="2267615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2" name="Freeform 136"/>
            <p:cNvSpPr>
              <a:spLocks/>
            </p:cNvSpPr>
            <p:nvPr/>
          </p:nvSpPr>
          <p:spPr bwMode="auto">
            <a:xfrm>
              <a:off x="2733515" y="2245261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3" name="Line 135"/>
            <p:cNvSpPr>
              <a:spLocks noChangeShapeType="1"/>
            </p:cNvSpPr>
            <p:nvPr/>
          </p:nvSpPr>
          <p:spPr bwMode="auto">
            <a:xfrm flipV="1">
              <a:off x="2740967" y="2222906"/>
              <a:ext cx="2483" cy="17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4" name="Group 9"/>
            <p:cNvGrpSpPr>
              <a:grpSpLocks/>
            </p:cNvGrpSpPr>
            <p:nvPr/>
          </p:nvGrpSpPr>
          <p:grpSpPr bwMode="auto">
            <a:xfrm>
              <a:off x="4246190" y="3596464"/>
              <a:ext cx="193739" cy="280672"/>
              <a:chOff x="4770" y="4410"/>
              <a:chExt cx="195" cy="282"/>
            </a:xfrm>
            <a:noFill/>
          </p:grpSpPr>
          <p:sp>
            <p:nvSpPr>
              <p:cNvPr id="3625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6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grpSp>
        <p:nvGrpSpPr>
          <p:cNvPr id="25" name="Groupe 3639"/>
          <p:cNvGrpSpPr/>
          <p:nvPr/>
        </p:nvGrpSpPr>
        <p:grpSpPr>
          <a:xfrm>
            <a:off x="144000" y="856800"/>
            <a:ext cx="8862292" cy="5760000"/>
            <a:chOff x="140400" y="856800"/>
            <a:chExt cx="8862292" cy="5760000"/>
          </a:xfrm>
        </p:grpSpPr>
        <p:sp>
          <p:nvSpPr>
            <p:cNvPr id="3641" name="Freeform 714"/>
            <p:cNvSpPr>
              <a:spLocks/>
            </p:cNvSpPr>
            <p:nvPr/>
          </p:nvSpPr>
          <p:spPr bwMode="auto">
            <a:xfrm>
              <a:off x="4854702" y="1780784"/>
              <a:ext cx="1326363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29"/>
                </a:cxn>
                <a:cxn ang="0">
                  <a:pos x="80" y="1997"/>
                </a:cxn>
                <a:cxn ang="0">
                  <a:pos x="176" y="2099"/>
                </a:cxn>
                <a:cxn ang="0">
                  <a:pos x="342" y="2243"/>
                </a:cxn>
                <a:cxn ang="0">
                  <a:pos x="400" y="2317"/>
                </a:cxn>
                <a:cxn ang="0">
                  <a:pos x="624" y="2285"/>
                </a:cxn>
                <a:cxn ang="0">
                  <a:pos x="627" y="2285"/>
                </a:cxn>
                <a:cxn ang="0">
                  <a:pos x="634" y="2115"/>
                </a:cxn>
                <a:cxn ang="0">
                  <a:pos x="560" y="2032"/>
                </a:cxn>
                <a:cxn ang="0">
                  <a:pos x="694" y="1779"/>
                </a:cxn>
                <a:cxn ang="0">
                  <a:pos x="1037" y="1475"/>
                </a:cxn>
                <a:cxn ang="0">
                  <a:pos x="1094" y="1161"/>
                </a:cxn>
                <a:cxn ang="0">
                  <a:pos x="1120" y="870"/>
                </a:cxn>
                <a:cxn ang="0">
                  <a:pos x="1113" y="813"/>
                </a:cxn>
                <a:cxn ang="0">
                  <a:pos x="1101" y="611"/>
                </a:cxn>
                <a:cxn ang="0">
                  <a:pos x="1165" y="422"/>
                </a:cxn>
                <a:cxn ang="0">
                  <a:pos x="1318" y="451"/>
                </a:cxn>
                <a:cxn ang="0">
                  <a:pos x="1334" y="416"/>
                </a:cxn>
                <a:cxn ang="0">
                  <a:pos x="1181" y="317"/>
                </a:cxn>
                <a:cxn ang="0">
                  <a:pos x="931" y="393"/>
                </a:cxn>
                <a:cxn ang="0">
                  <a:pos x="698" y="352"/>
                </a:cxn>
                <a:cxn ang="0">
                  <a:pos x="589" y="205"/>
                </a:cxn>
                <a:cxn ang="0">
                  <a:pos x="480" y="198"/>
                </a:cxn>
                <a:cxn ang="0">
                  <a:pos x="576" y="144"/>
                </a:cxn>
                <a:cxn ang="0">
                  <a:pos x="454" y="109"/>
                </a:cxn>
                <a:cxn ang="0">
                  <a:pos x="326" y="89"/>
                </a:cxn>
                <a:cxn ang="0">
                  <a:pos x="205" y="176"/>
                </a:cxn>
                <a:cxn ang="0">
                  <a:pos x="7" y="163"/>
                </a:cxn>
                <a:cxn ang="0">
                  <a:pos x="135" y="294"/>
                </a:cxn>
                <a:cxn ang="0">
                  <a:pos x="301" y="470"/>
                </a:cxn>
                <a:cxn ang="0">
                  <a:pos x="381" y="608"/>
                </a:cxn>
                <a:cxn ang="0">
                  <a:pos x="397" y="729"/>
                </a:cxn>
                <a:cxn ang="0">
                  <a:pos x="323" y="896"/>
                </a:cxn>
                <a:cxn ang="0">
                  <a:pos x="365" y="1129"/>
                </a:cxn>
                <a:cxn ang="0">
                  <a:pos x="387" y="1248"/>
                </a:cxn>
                <a:cxn ang="0">
                  <a:pos x="496" y="1350"/>
                </a:cxn>
                <a:cxn ang="0">
                  <a:pos x="352" y="1331"/>
                </a:cxn>
                <a:cxn ang="0">
                  <a:pos x="333" y="1440"/>
                </a:cxn>
                <a:cxn ang="0">
                  <a:pos x="294" y="1504"/>
                </a:cxn>
                <a:cxn ang="0">
                  <a:pos x="221" y="1529"/>
                </a:cxn>
                <a:cxn ang="0">
                  <a:pos x="186" y="1712"/>
                </a:cxn>
                <a:cxn ang="0">
                  <a:pos x="106" y="1645"/>
                </a:cxn>
                <a:cxn ang="0">
                  <a:pos x="195" y="1565"/>
                </a:cxn>
                <a:cxn ang="0">
                  <a:pos x="64" y="1533"/>
                </a:cxn>
                <a:cxn ang="0">
                  <a:pos x="58" y="1574"/>
                </a:cxn>
                <a:cxn ang="0">
                  <a:pos x="99" y="1705"/>
                </a:cxn>
              </a:cxnLst>
              <a:rect l="0" t="0" r="r" b="b"/>
              <a:pathLst>
                <a:path w="1334" h="2317">
                  <a:moveTo>
                    <a:pt x="74" y="1824"/>
                  </a:moveTo>
                  <a:lnTo>
                    <a:pt x="74" y="1856"/>
                  </a:lnTo>
                  <a:lnTo>
                    <a:pt x="58" y="1872"/>
                  </a:lnTo>
                  <a:lnTo>
                    <a:pt x="58" y="1869"/>
                  </a:lnTo>
                  <a:lnTo>
                    <a:pt x="67" y="1869"/>
                  </a:lnTo>
                  <a:lnTo>
                    <a:pt x="80" y="1929"/>
                  </a:lnTo>
                  <a:lnTo>
                    <a:pt x="80" y="1981"/>
                  </a:lnTo>
                  <a:lnTo>
                    <a:pt x="74" y="2029"/>
                  </a:lnTo>
                  <a:lnTo>
                    <a:pt x="80" y="1997"/>
                  </a:lnTo>
                  <a:lnTo>
                    <a:pt x="80" y="1993"/>
                  </a:lnTo>
                  <a:lnTo>
                    <a:pt x="170" y="2035"/>
                  </a:lnTo>
                  <a:lnTo>
                    <a:pt x="176" y="2099"/>
                  </a:lnTo>
                  <a:lnTo>
                    <a:pt x="243" y="2096"/>
                  </a:lnTo>
                  <a:lnTo>
                    <a:pt x="323" y="2157"/>
                  </a:lnTo>
                  <a:lnTo>
                    <a:pt x="342" y="2243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6" y="2275"/>
                  </a:lnTo>
                  <a:lnTo>
                    <a:pt x="611" y="2259"/>
                  </a:lnTo>
                  <a:lnTo>
                    <a:pt x="624" y="2285"/>
                  </a:lnTo>
                  <a:lnTo>
                    <a:pt x="627" y="2285"/>
                  </a:lnTo>
                  <a:lnTo>
                    <a:pt x="627" y="2278"/>
                  </a:lnTo>
                  <a:lnTo>
                    <a:pt x="627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4" y="2115"/>
                  </a:lnTo>
                  <a:lnTo>
                    <a:pt x="653" y="2051"/>
                  </a:lnTo>
                  <a:lnTo>
                    <a:pt x="653" y="2048"/>
                  </a:lnTo>
                  <a:lnTo>
                    <a:pt x="560" y="2032"/>
                  </a:lnTo>
                  <a:lnTo>
                    <a:pt x="605" y="1904"/>
                  </a:lnTo>
                  <a:lnTo>
                    <a:pt x="720" y="1827"/>
                  </a:lnTo>
                  <a:lnTo>
                    <a:pt x="694" y="1779"/>
                  </a:lnTo>
                  <a:lnTo>
                    <a:pt x="762" y="1625"/>
                  </a:lnTo>
                  <a:lnTo>
                    <a:pt x="918" y="1549"/>
                  </a:lnTo>
                  <a:lnTo>
                    <a:pt x="1037" y="1475"/>
                  </a:lnTo>
                  <a:lnTo>
                    <a:pt x="1014" y="1251"/>
                  </a:lnTo>
                  <a:lnTo>
                    <a:pt x="1056" y="1168"/>
                  </a:lnTo>
                  <a:lnTo>
                    <a:pt x="1094" y="1161"/>
                  </a:lnTo>
                  <a:lnTo>
                    <a:pt x="1161" y="992"/>
                  </a:lnTo>
                  <a:lnTo>
                    <a:pt x="1123" y="953"/>
                  </a:lnTo>
                  <a:lnTo>
                    <a:pt x="1120" y="870"/>
                  </a:lnTo>
                  <a:lnTo>
                    <a:pt x="1123" y="870"/>
                  </a:lnTo>
                  <a:lnTo>
                    <a:pt x="1123" y="873"/>
                  </a:lnTo>
                  <a:lnTo>
                    <a:pt x="1113" y="813"/>
                  </a:lnTo>
                  <a:lnTo>
                    <a:pt x="1008" y="752"/>
                  </a:lnTo>
                  <a:lnTo>
                    <a:pt x="1005" y="701"/>
                  </a:lnTo>
                  <a:lnTo>
                    <a:pt x="1101" y="611"/>
                  </a:lnTo>
                  <a:lnTo>
                    <a:pt x="1126" y="557"/>
                  </a:lnTo>
                  <a:lnTo>
                    <a:pt x="1120" y="451"/>
                  </a:lnTo>
                  <a:lnTo>
                    <a:pt x="1165" y="422"/>
                  </a:lnTo>
                  <a:lnTo>
                    <a:pt x="1267" y="467"/>
                  </a:lnTo>
                  <a:lnTo>
                    <a:pt x="1302" y="470"/>
                  </a:lnTo>
                  <a:lnTo>
                    <a:pt x="1318" y="451"/>
                  </a:lnTo>
                  <a:lnTo>
                    <a:pt x="1321" y="416"/>
                  </a:lnTo>
                  <a:lnTo>
                    <a:pt x="1328" y="413"/>
                  </a:lnTo>
                  <a:lnTo>
                    <a:pt x="1334" y="416"/>
                  </a:lnTo>
                  <a:lnTo>
                    <a:pt x="1296" y="406"/>
                  </a:lnTo>
                  <a:lnTo>
                    <a:pt x="1283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3"/>
                  </a:lnTo>
                  <a:lnTo>
                    <a:pt x="867" y="400"/>
                  </a:lnTo>
                  <a:lnTo>
                    <a:pt x="774" y="381"/>
                  </a:lnTo>
                  <a:lnTo>
                    <a:pt x="698" y="352"/>
                  </a:lnTo>
                  <a:lnTo>
                    <a:pt x="659" y="297"/>
                  </a:lnTo>
                  <a:lnTo>
                    <a:pt x="678" y="262"/>
                  </a:lnTo>
                  <a:lnTo>
                    <a:pt x="589" y="205"/>
                  </a:lnTo>
                  <a:lnTo>
                    <a:pt x="566" y="224"/>
                  </a:lnTo>
                  <a:lnTo>
                    <a:pt x="480" y="230"/>
                  </a:lnTo>
                  <a:lnTo>
                    <a:pt x="480" y="198"/>
                  </a:lnTo>
                  <a:lnTo>
                    <a:pt x="413" y="198"/>
                  </a:lnTo>
                  <a:lnTo>
                    <a:pt x="438" y="160"/>
                  </a:lnTo>
                  <a:lnTo>
                    <a:pt x="576" y="144"/>
                  </a:lnTo>
                  <a:lnTo>
                    <a:pt x="694" y="0"/>
                  </a:lnTo>
                  <a:lnTo>
                    <a:pt x="525" y="38"/>
                  </a:lnTo>
                  <a:lnTo>
                    <a:pt x="454" y="109"/>
                  </a:lnTo>
                  <a:lnTo>
                    <a:pt x="400" y="118"/>
                  </a:lnTo>
                  <a:lnTo>
                    <a:pt x="358" y="128"/>
                  </a:lnTo>
                  <a:lnTo>
                    <a:pt x="326" y="89"/>
                  </a:lnTo>
                  <a:lnTo>
                    <a:pt x="247" y="121"/>
                  </a:lnTo>
                  <a:lnTo>
                    <a:pt x="151" y="128"/>
                  </a:lnTo>
                  <a:lnTo>
                    <a:pt x="205" y="176"/>
                  </a:lnTo>
                  <a:lnTo>
                    <a:pt x="125" y="169"/>
                  </a:lnTo>
                  <a:lnTo>
                    <a:pt x="83" y="134"/>
                  </a:lnTo>
                  <a:lnTo>
                    <a:pt x="7" y="163"/>
                  </a:lnTo>
                  <a:lnTo>
                    <a:pt x="0" y="208"/>
                  </a:lnTo>
                  <a:lnTo>
                    <a:pt x="48" y="224"/>
                  </a:lnTo>
                  <a:lnTo>
                    <a:pt x="135" y="294"/>
                  </a:lnTo>
                  <a:lnTo>
                    <a:pt x="205" y="384"/>
                  </a:lnTo>
                  <a:lnTo>
                    <a:pt x="243" y="384"/>
                  </a:lnTo>
                  <a:lnTo>
                    <a:pt x="301" y="470"/>
                  </a:lnTo>
                  <a:lnTo>
                    <a:pt x="333" y="505"/>
                  </a:lnTo>
                  <a:lnTo>
                    <a:pt x="342" y="566"/>
                  </a:lnTo>
                  <a:lnTo>
                    <a:pt x="381" y="608"/>
                  </a:lnTo>
                  <a:lnTo>
                    <a:pt x="419" y="605"/>
                  </a:lnTo>
                  <a:lnTo>
                    <a:pt x="432" y="665"/>
                  </a:lnTo>
                  <a:lnTo>
                    <a:pt x="397" y="729"/>
                  </a:lnTo>
                  <a:lnTo>
                    <a:pt x="403" y="896"/>
                  </a:lnTo>
                  <a:lnTo>
                    <a:pt x="352" y="861"/>
                  </a:lnTo>
                  <a:lnTo>
                    <a:pt x="323" y="896"/>
                  </a:lnTo>
                  <a:lnTo>
                    <a:pt x="317" y="985"/>
                  </a:lnTo>
                  <a:lnTo>
                    <a:pt x="352" y="1062"/>
                  </a:lnTo>
                  <a:lnTo>
                    <a:pt x="365" y="1129"/>
                  </a:lnTo>
                  <a:lnTo>
                    <a:pt x="419" y="1158"/>
                  </a:lnTo>
                  <a:lnTo>
                    <a:pt x="368" y="1216"/>
                  </a:lnTo>
                  <a:lnTo>
                    <a:pt x="387" y="1248"/>
                  </a:lnTo>
                  <a:lnTo>
                    <a:pt x="534" y="1280"/>
                  </a:lnTo>
                  <a:lnTo>
                    <a:pt x="486" y="1296"/>
                  </a:lnTo>
                  <a:lnTo>
                    <a:pt x="496" y="1350"/>
                  </a:lnTo>
                  <a:lnTo>
                    <a:pt x="451" y="1299"/>
                  </a:lnTo>
                  <a:lnTo>
                    <a:pt x="352" y="1277"/>
                  </a:lnTo>
                  <a:lnTo>
                    <a:pt x="352" y="1331"/>
                  </a:lnTo>
                  <a:lnTo>
                    <a:pt x="381" y="1366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6" y="1507"/>
                  </a:lnTo>
                  <a:lnTo>
                    <a:pt x="294" y="1504"/>
                  </a:lnTo>
                  <a:lnTo>
                    <a:pt x="291" y="1558"/>
                  </a:lnTo>
                  <a:lnTo>
                    <a:pt x="272" y="1526"/>
                  </a:lnTo>
                  <a:lnTo>
                    <a:pt x="221" y="1529"/>
                  </a:lnTo>
                  <a:lnTo>
                    <a:pt x="253" y="1584"/>
                  </a:lnTo>
                  <a:lnTo>
                    <a:pt x="243" y="1641"/>
                  </a:lnTo>
                  <a:lnTo>
                    <a:pt x="186" y="1712"/>
                  </a:lnTo>
                  <a:lnTo>
                    <a:pt x="160" y="1670"/>
                  </a:lnTo>
                  <a:lnTo>
                    <a:pt x="106" y="1661"/>
                  </a:lnTo>
                  <a:lnTo>
                    <a:pt x="106" y="1645"/>
                  </a:lnTo>
                  <a:lnTo>
                    <a:pt x="195" y="1648"/>
                  </a:lnTo>
                  <a:lnTo>
                    <a:pt x="208" y="1606"/>
                  </a:lnTo>
                  <a:lnTo>
                    <a:pt x="195" y="1565"/>
                  </a:lnTo>
                  <a:lnTo>
                    <a:pt x="138" y="1568"/>
                  </a:lnTo>
                  <a:lnTo>
                    <a:pt x="64" y="1529"/>
                  </a:lnTo>
                  <a:lnTo>
                    <a:pt x="64" y="1533"/>
                  </a:lnTo>
                  <a:lnTo>
                    <a:pt x="64" y="1574"/>
                  </a:lnTo>
                  <a:lnTo>
                    <a:pt x="55" y="1574"/>
                  </a:lnTo>
                  <a:lnTo>
                    <a:pt x="58" y="1574"/>
                  </a:lnTo>
                  <a:lnTo>
                    <a:pt x="58" y="1577"/>
                  </a:lnTo>
                  <a:lnTo>
                    <a:pt x="67" y="1696"/>
                  </a:lnTo>
                  <a:lnTo>
                    <a:pt x="99" y="1705"/>
                  </a:lnTo>
                  <a:lnTo>
                    <a:pt x="80" y="1821"/>
                  </a:lnTo>
                  <a:lnTo>
                    <a:pt x="74" y="182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2" name="Freeform 713"/>
            <p:cNvSpPr>
              <a:spLocks/>
            </p:cNvSpPr>
            <p:nvPr/>
          </p:nvSpPr>
          <p:spPr bwMode="auto">
            <a:xfrm>
              <a:off x="4854702" y="1780784"/>
              <a:ext cx="1323880" cy="2302510"/>
            </a:xfrm>
            <a:custGeom>
              <a:avLst/>
              <a:gdLst/>
              <a:ahLst/>
              <a:cxnLst>
                <a:cxn ang="0">
                  <a:pos x="58" y="1872"/>
                </a:cxn>
                <a:cxn ang="0">
                  <a:pos x="80" y="1930"/>
                </a:cxn>
                <a:cxn ang="0">
                  <a:pos x="80" y="1997"/>
                </a:cxn>
                <a:cxn ang="0">
                  <a:pos x="175" y="2100"/>
                </a:cxn>
                <a:cxn ang="0">
                  <a:pos x="340" y="2245"/>
                </a:cxn>
                <a:cxn ang="0">
                  <a:pos x="400" y="2317"/>
                </a:cxn>
                <a:cxn ang="0">
                  <a:pos x="623" y="2285"/>
                </a:cxn>
                <a:cxn ang="0">
                  <a:pos x="626" y="2285"/>
                </a:cxn>
                <a:cxn ang="0">
                  <a:pos x="633" y="2115"/>
                </a:cxn>
                <a:cxn ang="0">
                  <a:pos x="561" y="2032"/>
                </a:cxn>
                <a:cxn ang="0">
                  <a:pos x="693" y="1780"/>
                </a:cxn>
                <a:cxn ang="0">
                  <a:pos x="1036" y="1475"/>
                </a:cxn>
                <a:cxn ang="0">
                  <a:pos x="1094" y="1162"/>
                </a:cxn>
                <a:cxn ang="0">
                  <a:pos x="1121" y="870"/>
                </a:cxn>
                <a:cxn ang="0">
                  <a:pos x="1114" y="815"/>
                </a:cxn>
                <a:cxn ang="0">
                  <a:pos x="1101" y="612"/>
                </a:cxn>
                <a:cxn ang="0">
                  <a:pos x="1166" y="422"/>
                </a:cxn>
                <a:cxn ang="0">
                  <a:pos x="1319" y="452"/>
                </a:cxn>
                <a:cxn ang="0">
                  <a:pos x="1334" y="417"/>
                </a:cxn>
                <a:cxn ang="0">
                  <a:pos x="1181" y="317"/>
                </a:cxn>
                <a:cxn ang="0">
                  <a:pos x="931" y="395"/>
                </a:cxn>
                <a:cxn ang="0">
                  <a:pos x="698" y="352"/>
                </a:cxn>
                <a:cxn ang="0">
                  <a:pos x="588" y="205"/>
                </a:cxn>
                <a:cxn ang="0">
                  <a:pos x="481" y="200"/>
                </a:cxn>
                <a:cxn ang="0">
                  <a:pos x="576" y="145"/>
                </a:cxn>
                <a:cxn ang="0">
                  <a:pos x="453" y="110"/>
                </a:cxn>
                <a:cxn ang="0">
                  <a:pos x="325" y="90"/>
                </a:cxn>
                <a:cxn ang="0">
                  <a:pos x="205" y="177"/>
                </a:cxn>
                <a:cxn ang="0">
                  <a:pos x="5" y="165"/>
                </a:cxn>
                <a:cxn ang="0">
                  <a:pos x="135" y="295"/>
                </a:cxn>
                <a:cxn ang="0">
                  <a:pos x="300" y="470"/>
                </a:cxn>
                <a:cxn ang="0">
                  <a:pos x="380" y="610"/>
                </a:cxn>
                <a:cxn ang="0">
                  <a:pos x="395" y="730"/>
                </a:cxn>
                <a:cxn ang="0">
                  <a:pos x="323" y="897"/>
                </a:cxn>
                <a:cxn ang="0">
                  <a:pos x="365" y="1130"/>
                </a:cxn>
                <a:cxn ang="0">
                  <a:pos x="385" y="1250"/>
                </a:cxn>
                <a:cxn ang="0">
                  <a:pos x="496" y="1350"/>
                </a:cxn>
                <a:cxn ang="0">
                  <a:pos x="350" y="1332"/>
                </a:cxn>
                <a:cxn ang="0">
                  <a:pos x="333" y="1440"/>
                </a:cxn>
                <a:cxn ang="0">
                  <a:pos x="293" y="1505"/>
                </a:cxn>
                <a:cxn ang="0">
                  <a:pos x="220" y="1530"/>
                </a:cxn>
                <a:cxn ang="0">
                  <a:pos x="185" y="1712"/>
                </a:cxn>
                <a:cxn ang="0">
                  <a:pos x="105" y="1645"/>
                </a:cxn>
                <a:cxn ang="0">
                  <a:pos x="195" y="1565"/>
                </a:cxn>
                <a:cxn ang="0">
                  <a:pos x="63" y="1535"/>
                </a:cxn>
                <a:cxn ang="0">
                  <a:pos x="58" y="1575"/>
                </a:cxn>
                <a:cxn ang="0">
                  <a:pos x="98" y="1705"/>
                </a:cxn>
              </a:cxnLst>
              <a:rect l="0" t="0" r="r" b="b"/>
              <a:pathLst>
                <a:path w="1334" h="2317">
                  <a:moveTo>
                    <a:pt x="73" y="1825"/>
                  </a:moveTo>
                  <a:lnTo>
                    <a:pt x="73" y="1857"/>
                  </a:lnTo>
                  <a:lnTo>
                    <a:pt x="58" y="1872"/>
                  </a:lnTo>
                  <a:lnTo>
                    <a:pt x="58" y="1870"/>
                  </a:lnTo>
                  <a:lnTo>
                    <a:pt x="65" y="1870"/>
                  </a:lnTo>
                  <a:lnTo>
                    <a:pt x="80" y="1930"/>
                  </a:lnTo>
                  <a:lnTo>
                    <a:pt x="80" y="1982"/>
                  </a:lnTo>
                  <a:lnTo>
                    <a:pt x="73" y="2030"/>
                  </a:lnTo>
                  <a:lnTo>
                    <a:pt x="80" y="1997"/>
                  </a:lnTo>
                  <a:lnTo>
                    <a:pt x="80" y="1995"/>
                  </a:lnTo>
                  <a:lnTo>
                    <a:pt x="170" y="2035"/>
                  </a:lnTo>
                  <a:lnTo>
                    <a:pt x="175" y="2100"/>
                  </a:lnTo>
                  <a:lnTo>
                    <a:pt x="243" y="2097"/>
                  </a:lnTo>
                  <a:lnTo>
                    <a:pt x="323" y="2157"/>
                  </a:lnTo>
                  <a:lnTo>
                    <a:pt x="340" y="2245"/>
                  </a:lnTo>
                  <a:lnTo>
                    <a:pt x="323" y="2310"/>
                  </a:lnTo>
                  <a:lnTo>
                    <a:pt x="403" y="2317"/>
                  </a:lnTo>
                  <a:lnTo>
                    <a:pt x="400" y="2317"/>
                  </a:lnTo>
                  <a:lnTo>
                    <a:pt x="425" y="2275"/>
                  </a:lnTo>
                  <a:lnTo>
                    <a:pt x="611" y="2260"/>
                  </a:lnTo>
                  <a:lnTo>
                    <a:pt x="623" y="2285"/>
                  </a:lnTo>
                  <a:lnTo>
                    <a:pt x="626" y="2285"/>
                  </a:lnTo>
                  <a:lnTo>
                    <a:pt x="626" y="2280"/>
                  </a:lnTo>
                  <a:lnTo>
                    <a:pt x="626" y="2285"/>
                  </a:lnTo>
                  <a:lnTo>
                    <a:pt x="691" y="2240"/>
                  </a:lnTo>
                  <a:lnTo>
                    <a:pt x="656" y="2147"/>
                  </a:lnTo>
                  <a:lnTo>
                    <a:pt x="633" y="2115"/>
                  </a:lnTo>
                  <a:lnTo>
                    <a:pt x="653" y="2052"/>
                  </a:lnTo>
                  <a:lnTo>
                    <a:pt x="653" y="2050"/>
                  </a:lnTo>
                  <a:lnTo>
                    <a:pt x="561" y="2032"/>
                  </a:lnTo>
                  <a:lnTo>
                    <a:pt x="606" y="1905"/>
                  </a:lnTo>
                  <a:lnTo>
                    <a:pt x="721" y="1827"/>
                  </a:lnTo>
                  <a:lnTo>
                    <a:pt x="693" y="1780"/>
                  </a:lnTo>
                  <a:lnTo>
                    <a:pt x="761" y="1625"/>
                  </a:lnTo>
                  <a:lnTo>
                    <a:pt x="919" y="1550"/>
                  </a:lnTo>
                  <a:lnTo>
                    <a:pt x="1036" y="1475"/>
                  </a:lnTo>
                  <a:lnTo>
                    <a:pt x="1014" y="1252"/>
                  </a:lnTo>
                  <a:lnTo>
                    <a:pt x="1056" y="1170"/>
                  </a:lnTo>
                  <a:lnTo>
                    <a:pt x="1094" y="1162"/>
                  </a:lnTo>
                  <a:lnTo>
                    <a:pt x="1161" y="992"/>
                  </a:lnTo>
                  <a:lnTo>
                    <a:pt x="1124" y="955"/>
                  </a:lnTo>
                  <a:lnTo>
                    <a:pt x="1121" y="870"/>
                  </a:lnTo>
                  <a:lnTo>
                    <a:pt x="1124" y="870"/>
                  </a:lnTo>
                  <a:lnTo>
                    <a:pt x="1124" y="875"/>
                  </a:lnTo>
                  <a:lnTo>
                    <a:pt x="1114" y="815"/>
                  </a:lnTo>
                  <a:lnTo>
                    <a:pt x="1009" y="752"/>
                  </a:lnTo>
                  <a:lnTo>
                    <a:pt x="1006" y="702"/>
                  </a:lnTo>
                  <a:lnTo>
                    <a:pt x="1101" y="612"/>
                  </a:lnTo>
                  <a:lnTo>
                    <a:pt x="1126" y="557"/>
                  </a:lnTo>
                  <a:lnTo>
                    <a:pt x="1121" y="452"/>
                  </a:lnTo>
                  <a:lnTo>
                    <a:pt x="1166" y="422"/>
                  </a:lnTo>
                  <a:lnTo>
                    <a:pt x="1266" y="467"/>
                  </a:lnTo>
                  <a:lnTo>
                    <a:pt x="1301" y="470"/>
                  </a:lnTo>
                  <a:lnTo>
                    <a:pt x="1319" y="452"/>
                  </a:lnTo>
                  <a:lnTo>
                    <a:pt x="1321" y="417"/>
                  </a:lnTo>
                  <a:lnTo>
                    <a:pt x="1329" y="415"/>
                  </a:lnTo>
                  <a:lnTo>
                    <a:pt x="1334" y="417"/>
                  </a:lnTo>
                  <a:lnTo>
                    <a:pt x="1296" y="407"/>
                  </a:lnTo>
                  <a:lnTo>
                    <a:pt x="1284" y="352"/>
                  </a:lnTo>
                  <a:lnTo>
                    <a:pt x="1181" y="317"/>
                  </a:lnTo>
                  <a:lnTo>
                    <a:pt x="1059" y="285"/>
                  </a:lnTo>
                  <a:lnTo>
                    <a:pt x="896" y="342"/>
                  </a:lnTo>
                  <a:lnTo>
                    <a:pt x="931" y="395"/>
                  </a:lnTo>
                  <a:lnTo>
                    <a:pt x="866" y="400"/>
                  </a:lnTo>
                  <a:lnTo>
                    <a:pt x="773" y="382"/>
                  </a:lnTo>
                  <a:lnTo>
                    <a:pt x="698" y="352"/>
                  </a:lnTo>
                  <a:lnTo>
                    <a:pt x="658" y="297"/>
                  </a:lnTo>
                  <a:lnTo>
                    <a:pt x="678" y="262"/>
                  </a:lnTo>
                  <a:lnTo>
                    <a:pt x="588" y="205"/>
                  </a:lnTo>
                  <a:lnTo>
                    <a:pt x="566" y="225"/>
                  </a:lnTo>
                  <a:lnTo>
                    <a:pt x="481" y="230"/>
                  </a:lnTo>
                  <a:lnTo>
                    <a:pt x="481" y="200"/>
                  </a:lnTo>
                  <a:lnTo>
                    <a:pt x="413" y="200"/>
                  </a:lnTo>
                  <a:lnTo>
                    <a:pt x="438" y="160"/>
                  </a:lnTo>
                  <a:lnTo>
                    <a:pt x="576" y="145"/>
                  </a:lnTo>
                  <a:lnTo>
                    <a:pt x="693" y="0"/>
                  </a:lnTo>
                  <a:lnTo>
                    <a:pt x="526" y="40"/>
                  </a:lnTo>
                  <a:lnTo>
                    <a:pt x="453" y="110"/>
                  </a:lnTo>
                  <a:lnTo>
                    <a:pt x="400" y="120"/>
                  </a:lnTo>
                  <a:lnTo>
                    <a:pt x="358" y="130"/>
                  </a:lnTo>
                  <a:lnTo>
                    <a:pt x="325" y="90"/>
                  </a:lnTo>
                  <a:lnTo>
                    <a:pt x="245" y="122"/>
                  </a:lnTo>
                  <a:lnTo>
                    <a:pt x="150" y="130"/>
                  </a:lnTo>
                  <a:lnTo>
                    <a:pt x="205" y="177"/>
                  </a:lnTo>
                  <a:lnTo>
                    <a:pt x="125" y="170"/>
                  </a:lnTo>
                  <a:lnTo>
                    <a:pt x="83" y="135"/>
                  </a:lnTo>
                  <a:lnTo>
                    <a:pt x="5" y="165"/>
                  </a:lnTo>
                  <a:lnTo>
                    <a:pt x="0" y="210"/>
                  </a:lnTo>
                  <a:lnTo>
                    <a:pt x="48" y="225"/>
                  </a:lnTo>
                  <a:lnTo>
                    <a:pt x="135" y="295"/>
                  </a:lnTo>
                  <a:lnTo>
                    <a:pt x="205" y="385"/>
                  </a:lnTo>
                  <a:lnTo>
                    <a:pt x="243" y="385"/>
                  </a:lnTo>
                  <a:lnTo>
                    <a:pt x="300" y="470"/>
                  </a:lnTo>
                  <a:lnTo>
                    <a:pt x="333" y="505"/>
                  </a:lnTo>
                  <a:lnTo>
                    <a:pt x="340" y="567"/>
                  </a:lnTo>
                  <a:lnTo>
                    <a:pt x="380" y="610"/>
                  </a:lnTo>
                  <a:lnTo>
                    <a:pt x="418" y="605"/>
                  </a:lnTo>
                  <a:lnTo>
                    <a:pt x="430" y="665"/>
                  </a:lnTo>
                  <a:lnTo>
                    <a:pt x="395" y="730"/>
                  </a:lnTo>
                  <a:lnTo>
                    <a:pt x="403" y="897"/>
                  </a:lnTo>
                  <a:lnTo>
                    <a:pt x="350" y="862"/>
                  </a:lnTo>
                  <a:lnTo>
                    <a:pt x="323" y="897"/>
                  </a:lnTo>
                  <a:lnTo>
                    <a:pt x="315" y="985"/>
                  </a:lnTo>
                  <a:lnTo>
                    <a:pt x="350" y="1062"/>
                  </a:lnTo>
                  <a:lnTo>
                    <a:pt x="365" y="1130"/>
                  </a:lnTo>
                  <a:lnTo>
                    <a:pt x="418" y="1160"/>
                  </a:lnTo>
                  <a:lnTo>
                    <a:pt x="368" y="1217"/>
                  </a:lnTo>
                  <a:lnTo>
                    <a:pt x="385" y="1250"/>
                  </a:lnTo>
                  <a:lnTo>
                    <a:pt x="533" y="1280"/>
                  </a:lnTo>
                  <a:lnTo>
                    <a:pt x="486" y="1297"/>
                  </a:lnTo>
                  <a:lnTo>
                    <a:pt x="496" y="1350"/>
                  </a:lnTo>
                  <a:lnTo>
                    <a:pt x="451" y="1300"/>
                  </a:lnTo>
                  <a:lnTo>
                    <a:pt x="350" y="1277"/>
                  </a:lnTo>
                  <a:lnTo>
                    <a:pt x="350" y="1332"/>
                  </a:lnTo>
                  <a:lnTo>
                    <a:pt x="380" y="1367"/>
                  </a:lnTo>
                  <a:lnTo>
                    <a:pt x="330" y="1392"/>
                  </a:lnTo>
                  <a:lnTo>
                    <a:pt x="333" y="1440"/>
                  </a:lnTo>
                  <a:lnTo>
                    <a:pt x="365" y="1440"/>
                  </a:lnTo>
                  <a:lnTo>
                    <a:pt x="325" y="1507"/>
                  </a:lnTo>
                  <a:lnTo>
                    <a:pt x="293" y="1505"/>
                  </a:lnTo>
                  <a:lnTo>
                    <a:pt x="290" y="1560"/>
                  </a:lnTo>
                  <a:lnTo>
                    <a:pt x="270" y="1527"/>
                  </a:lnTo>
                  <a:lnTo>
                    <a:pt x="220" y="1530"/>
                  </a:lnTo>
                  <a:lnTo>
                    <a:pt x="253" y="1585"/>
                  </a:lnTo>
                  <a:lnTo>
                    <a:pt x="243" y="1642"/>
                  </a:lnTo>
                  <a:lnTo>
                    <a:pt x="185" y="1712"/>
                  </a:lnTo>
                  <a:lnTo>
                    <a:pt x="160" y="1670"/>
                  </a:lnTo>
                  <a:lnTo>
                    <a:pt x="105" y="1662"/>
                  </a:lnTo>
                  <a:lnTo>
                    <a:pt x="105" y="1645"/>
                  </a:lnTo>
                  <a:lnTo>
                    <a:pt x="195" y="1650"/>
                  </a:lnTo>
                  <a:lnTo>
                    <a:pt x="208" y="1607"/>
                  </a:lnTo>
                  <a:lnTo>
                    <a:pt x="195" y="1565"/>
                  </a:lnTo>
                  <a:lnTo>
                    <a:pt x="138" y="1570"/>
                  </a:lnTo>
                  <a:lnTo>
                    <a:pt x="63" y="1530"/>
                  </a:lnTo>
                  <a:lnTo>
                    <a:pt x="63" y="1535"/>
                  </a:lnTo>
                  <a:lnTo>
                    <a:pt x="63" y="1575"/>
                  </a:lnTo>
                  <a:lnTo>
                    <a:pt x="55" y="1575"/>
                  </a:lnTo>
                  <a:lnTo>
                    <a:pt x="58" y="1575"/>
                  </a:lnTo>
                  <a:lnTo>
                    <a:pt x="58" y="1577"/>
                  </a:lnTo>
                  <a:lnTo>
                    <a:pt x="65" y="1697"/>
                  </a:lnTo>
                  <a:lnTo>
                    <a:pt x="98" y="1705"/>
                  </a:lnTo>
                  <a:lnTo>
                    <a:pt x="80" y="1822"/>
                  </a:lnTo>
                  <a:lnTo>
                    <a:pt x="73" y="18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3" name="Freeform 712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4" y="221"/>
                </a:cxn>
                <a:cxn ang="0">
                  <a:pos x="52" y="307"/>
                </a:cxn>
                <a:cxn ang="0">
                  <a:pos x="52" y="365"/>
                </a:cxn>
                <a:cxn ang="0">
                  <a:pos x="109" y="448"/>
                </a:cxn>
                <a:cxn ang="0">
                  <a:pos x="160" y="406"/>
                </a:cxn>
                <a:cxn ang="0">
                  <a:pos x="324" y="400"/>
                </a:cxn>
                <a:cxn ang="0">
                  <a:pos x="535" y="176"/>
                </a:cxn>
                <a:cxn ang="0">
                  <a:pos x="503" y="169"/>
                </a:cxn>
                <a:cxn ang="0">
                  <a:pos x="496" y="179"/>
                </a:cxn>
                <a:cxn ang="0">
                  <a:pos x="474" y="176"/>
                </a:cxn>
                <a:cxn ang="0">
                  <a:pos x="461" y="147"/>
                </a:cxn>
                <a:cxn ang="0">
                  <a:pos x="483" y="137"/>
                </a:cxn>
                <a:cxn ang="0">
                  <a:pos x="471" y="19"/>
                </a:cxn>
                <a:cxn ang="0">
                  <a:pos x="397" y="3"/>
                </a:cxn>
                <a:cxn ang="0">
                  <a:pos x="394" y="0"/>
                </a:cxn>
                <a:cxn ang="0">
                  <a:pos x="394" y="3"/>
                </a:cxn>
                <a:cxn ang="0">
                  <a:pos x="298" y="86"/>
                </a:cxn>
                <a:cxn ang="0">
                  <a:pos x="224" y="102"/>
                </a:cxn>
                <a:cxn ang="0">
                  <a:pos x="180" y="134"/>
                </a:cxn>
                <a:cxn ang="0">
                  <a:pos x="116" y="137"/>
                </a:cxn>
                <a:cxn ang="0">
                  <a:pos x="116" y="185"/>
                </a:cxn>
                <a:cxn ang="0">
                  <a:pos x="90" y="198"/>
                </a:cxn>
                <a:cxn ang="0">
                  <a:pos x="0" y="211"/>
                </a:cxn>
              </a:cxnLst>
              <a:rect l="0" t="0" r="r" b="b"/>
              <a:pathLst>
                <a:path w="535" h="448">
                  <a:moveTo>
                    <a:pt x="0" y="211"/>
                  </a:moveTo>
                  <a:lnTo>
                    <a:pt x="4" y="221"/>
                  </a:lnTo>
                  <a:lnTo>
                    <a:pt x="52" y="307"/>
                  </a:lnTo>
                  <a:lnTo>
                    <a:pt x="52" y="365"/>
                  </a:lnTo>
                  <a:lnTo>
                    <a:pt x="109" y="448"/>
                  </a:lnTo>
                  <a:lnTo>
                    <a:pt x="160" y="406"/>
                  </a:lnTo>
                  <a:lnTo>
                    <a:pt x="324" y="400"/>
                  </a:lnTo>
                  <a:lnTo>
                    <a:pt x="535" y="176"/>
                  </a:lnTo>
                  <a:lnTo>
                    <a:pt x="503" y="169"/>
                  </a:lnTo>
                  <a:lnTo>
                    <a:pt x="496" y="179"/>
                  </a:lnTo>
                  <a:lnTo>
                    <a:pt x="474" y="176"/>
                  </a:lnTo>
                  <a:lnTo>
                    <a:pt x="461" y="147"/>
                  </a:lnTo>
                  <a:lnTo>
                    <a:pt x="483" y="137"/>
                  </a:lnTo>
                  <a:lnTo>
                    <a:pt x="471" y="19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4" y="3"/>
                  </a:lnTo>
                  <a:lnTo>
                    <a:pt x="298" y="86"/>
                  </a:lnTo>
                  <a:lnTo>
                    <a:pt x="224" y="102"/>
                  </a:lnTo>
                  <a:lnTo>
                    <a:pt x="180" y="134"/>
                  </a:lnTo>
                  <a:lnTo>
                    <a:pt x="116" y="137"/>
                  </a:lnTo>
                  <a:lnTo>
                    <a:pt x="116" y="185"/>
                  </a:lnTo>
                  <a:lnTo>
                    <a:pt x="90" y="198"/>
                  </a:lnTo>
                  <a:lnTo>
                    <a:pt x="0" y="21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4" name="Freeform 711"/>
            <p:cNvSpPr>
              <a:spLocks/>
            </p:cNvSpPr>
            <p:nvPr/>
          </p:nvSpPr>
          <p:spPr bwMode="auto">
            <a:xfrm>
              <a:off x="4680834" y="6172194"/>
              <a:ext cx="531539" cy="444606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5" y="220"/>
                </a:cxn>
                <a:cxn ang="0">
                  <a:pos x="53" y="308"/>
                </a:cxn>
                <a:cxn ang="0">
                  <a:pos x="53" y="365"/>
                </a:cxn>
                <a:cxn ang="0">
                  <a:pos x="110" y="448"/>
                </a:cxn>
                <a:cxn ang="0">
                  <a:pos x="160" y="405"/>
                </a:cxn>
                <a:cxn ang="0">
                  <a:pos x="325" y="400"/>
                </a:cxn>
                <a:cxn ang="0">
                  <a:pos x="535" y="175"/>
                </a:cxn>
                <a:cxn ang="0">
                  <a:pos x="505" y="170"/>
                </a:cxn>
                <a:cxn ang="0">
                  <a:pos x="498" y="180"/>
                </a:cxn>
                <a:cxn ang="0">
                  <a:pos x="475" y="175"/>
                </a:cxn>
                <a:cxn ang="0">
                  <a:pos x="463" y="148"/>
                </a:cxn>
                <a:cxn ang="0">
                  <a:pos x="485" y="138"/>
                </a:cxn>
                <a:cxn ang="0">
                  <a:pos x="473" y="20"/>
                </a:cxn>
                <a:cxn ang="0">
                  <a:pos x="398" y="3"/>
                </a:cxn>
                <a:cxn ang="0">
                  <a:pos x="395" y="0"/>
                </a:cxn>
                <a:cxn ang="0">
                  <a:pos x="395" y="3"/>
                </a:cxn>
                <a:cxn ang="0">
                  <a:pos x="300" y="85"/>
                </a:cxn>
                <a:cxn ang="0">
                  <a:pos x="225" y="103"/>
                </a:cxn>
                <a:cxn ang="0">
                  <a:pos x="180" y="135"/>
                </a:cxn>
                <a:cxn ang="0">
                  <a:pos x="118" y="138"/>
                </a:cxn>
                <a:cxn ang="0">
                  <a:pos x="118" y="185"/>
                </a:cxn>
                <a:cxn ang="0">
                  <a:pos x="90" y="198"/>
                </a:cxn>
                <a:cxn ang="0">
                  <a:pos x="0" y="210"/>
                </a:cxn>
              </a:cxnLst>
              <a:rect l="0" t="0" r="r" b="b"/>
              <a:pathLst>
                <a:path w="535" h="448">
                  <a:moveTo>
                    <a:pt x="0" y="210"/>
                  </a:moveTo>
                  <a:lnTo>
                    <a:pt x="5" y="220"/>
                  </a:lnTo>
                  <a:lnTo>
                    <a:pt x="53" y="308"/>
                  </a:lnTo>
                  <a:lnTo>
                    <a:pt x="53" y="365"/>
                  </a:lnTo>
                  <a:lnTo>
                    <a:pt x="110" y="448"/>
                  </a:lnTo>
                  <a:lnTo>
                    <a:pt x="160" y="405"/>
                  </a:lnTo>
                  <a:lnTo>
                    <a:pt x="325" y="400"/>
                  </a:lnTo>
                  <a:lnTo>
                    <a:pt x="535" y="175"/>
                  </a:lnTo>
                  <a:lnTo>
                    <a:pt x="505" y="170"/>
                  </a:lnTo>
                  <a:lnTo>
                    <a:pt x="498" y="180"/>
                  </a:lnTo>
                  <a:lnTo>
                    <a:pt x="475" y="175"/>
                  </a:lnTo>
                  <a:lnTo>
                    <a:pt x="463" y="148"/>
                  </a:lnTo>
                  <a:lnTo>
                    <a:pt x="485" y="138"/>
                  </a:lnTo>
                  <a:lnTo>
                    <a:pt x="473" y="20"/>
                  </a:lnTo>
                  <a:lnTo>
                    <a:pt x="398" y="3"/>
                  </a:lnTo>
                  <a:lnTo>
                    <a:pt x="395" y="0"/>
                  </a:lnTo>
                  <a:lnTo>
                    <a:pt x="395" y="3"/>
                  </a:lnTo>
                  <a:lnTo>
                    <a:pt x="300" y="85"/>
                  </a:lnTo>
                  <a:lnTo>
                    <a:pt x="225" y="103"/>
                  </a:lnTo>
                  <a:lnTo>
                    <a:pt x="180" y="135"/>
                  </a:lnTo>
                  <a:lnTo>
                    <a:pt x="118" y="138"/>
                  </a:lnTo>
                  <a:lnTo>
                    <a:pt x="118" y="185"/>
                  </a:lnTo>
                  <a:lnTo>
                    <a:pt x="90" y="198"/>
                  </a:lnTo>
                  <a:lnTo>
                    <a:pt x="0" y="2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5" name="Freeform 710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4" y="579"/>
                </a:cxn>
                <a:cxn ang="0">
                  <a:pos x="84" y="544"/>
                </a:cxn>
                <a:cxn ang="0">
                  <a:pos x="157" y="512"/>
                </a:cxn>
                <a:cxn ang="0">
                  <a:pos x="154" y="316"/>
                </a:cxn>
                <a:cxn ang="0">
                  <a:pos x="269" y="246"/>
                </a:cxn>
                <a:cxn ang="0">
                  <a:pos x="340" y="166"/>
                </a:cxn>
                <a:cxn ang="0">
                  <a:pos x="314" y="0"/>
                </a:cxn>
                <a:cxn ang="0">
                  <a:pos x="314" y="12"/>
                </a:cxn>
                <a:cxn ang="0">
                  <a:pos x="253" y="73"/>
                </a:cxn>
                <a:cxn ang="0">
                  <a:pos x="183" y="70"/>
                </a:cxn>
                <a:cxn ang="0">
                  <a:pos x="132" y="54"/>
                </a:cxn>
                <a:cxn ang="0">
                  <a:pos x="132" y="51"/>
                </a:cxn>
                <a:cxn ang="0">
                  <a:pos x="125" y="51"/>
                </a:cxn>
                <a:cxn ang="0">
                  <a:pos x="125" y="134"/>
                </a:cxn>
                <a:cxn ang="0">
                  <a:pos x="167" y="198"/>
                </a:cxn>
                <a:cxn ang="0">
                  <a:pos x="132" y="220"/>
                </a:cxn>
                <a:cxn ang="0">
                  <a:pos x="61" y="140"/>
                </a:cxn>
                <a:cxn ang="0">
                  <a:pos x="87" y="9"/>
                </a:cxn>
                <a:cxn ang="0">
                  <a:pos x="61" y="140"/>
                </a:cxn>
                <a:cxn ang="0">
                  <a:pos x="13" y="156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6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2" y="540"/>
                </a:cxn>
                <a:cxn ang="0">
                  <a:pos x="52" y="566"/>
                </a:cxn>
                <a:cxn ang="0">
                  <a:pos x="45" y="582"/>
                </a:cxn>
                <a:cxn ang="0">
                  <a:pos x="52" y="572"/>
                </a:cxn>
                <a:cxn ang="0">
                  <a:pos x="84" y="579"/>
                </a:cxn>
              </a:cxnLst>
              <a:rect l="0" t="0" r="r" b="b"/>
              <a:pathLst>
                <a:path w="340" h="582">
                  <a:moveTo>
                    <a:pt x="84" y="579"/>
                  </a:moveTo>
                  <a:lnTo>
                    <a:pt x="84" y="544"/>
                  </a:lnTo>
                  <a:lnTo>
                    <a:pt x="157" y="512"/>
                  </a:lnTo>
                  <a:lnTo>
                    <a:pt x="154" y="316"/>
                  </a:lnTo>
                  <a:lnTo>
                    <a:pt x="269" y="246"/>
                  </a:lnTo>
                  <a:lnTo>
                    <a:pt x="340" y="166"/>
                  </a:lnTo>
                  <a:lnTo>
                    <a:pt x="314" y="0"/>
                  </a:lnTo>
                  <a:lnTo>
                    <a:pt x="314" y="12"/>
                  </a:lnTo>
                  <a:lnTo>
                    <a:pt x="253" y="73"/>
                  </a:lnTo>
                  <a:lnTo>
                    <a:pt x="183" y="70"/>
                  </a:lnTo>
                  <a:lnTo>
                    <a:pt x="132" y="54"/>
                  </a:lnTo>
                  <a:lnTo>
                    <a:pt x="132" y="51"/>
                  </a:lnTo>
                  <a:lnTo>
                    <a:pt x="125" y="51"/>
                  </a:lnTo>
                  <a:lnTo>
                    <a:pt x="125" y="134"/>
                  </a:lnTo>
                  <a:lnTo>
                    <a:pt x="167" y="198"/>
                  </a:lnTo>
                  <a:lnTo>
                    <a:pt x="132" y="220"/>
                  </a:lnTo>
                  <a:lnTo>
                    <a:pt x="61" y="140"/>
                  </a:lnTo>
                  <a:lnTo>
                    <a:pt x="87" y="9"/>
                  </a:lnTo>
                  <a:lnTo>
                    <a:pt x="61" y="140"/>
                  </a:lnTo>
                  <a:lnTo>
                    <a:pt x="13" y="156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6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2" y="540"/>
                  </a:lnTo>
                  <a:lnTo>
                    <a:pt x="52" y="566"/>
                  </a:lnTo>
                  <a:lnTo>
                    <a:pt x="45" y="582"/>
                  </a:lnTo>
                  <a:lnTo>
                    <a:pt x="52" y="572"/>
                  </a:lnTo>
                  <a:lnTo>
                    <a:pt x="84" y="57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6" name="Freeform 709"/>
            <p:cNvSpPr>
              <a:spLocks/>
            </p:cNvSpPr>
            <p:nvPr/>
          </p:nvSpPr>
          <p:spPr bwMode="auto">
            <a:xfrm>
              <a:off x="5130408" y="5772298"/>
              <a:ext cx="337800" cy="578731"/>
            </a:xfrm>
            <a:custGeom>
              <a:avLst/>
              <a:gdLst/>
              <a:ahLst/>
              <a:cxnLst>
                <a:cxn ang="0">
                  <a:pos x="83" y="577"/>
                </a:cxn>
                <a:cxn ang="0">
                  <a:pos x="83" y="542"/>
                </a:cxn>
                <a:cxn ang="0">
                  <a:pos x="158" y="512"/>
                </a:cxn>
                <a:cxn ang="0">
                  <a:pos x="153" y="315"/>
                </a:cxn>
                <a:cxn ang="0">
                  <a:pos x="268" y="245"/>
                </a:cxn>
                <a:cxn ang="0">
                  <a:pos x="340" y="165"/>
                </a:cxn>
                <a:cxn ang="0">
                  <a:pos x="313" y="0"/>
                </a:cxn>
                <a:cxn ang="0">
                  <a:pos x="313" y="12"/>
                </a:cxn>
                <a:cxn ang="0">
                  <a:pos x="253" y="72"/>
                </a:cxn>
                <a:cxn ang="0">
                  <a:pos x="183" y="70"/>
                </a:cxn>
                <a:cxn ang="0">
                  <a:pos x="133" y="52"/>
                </a:cxn>
                <a:cxn ang="0">
                  <a:pos x="133" y="50"/>
                </a:cxn>
                <a:cxn ang="0">
                  <a:pos x="125" y="50"/>
                </a:cxn>
                <a:cxn ang="0">
                  <a:pos x="125" y="132"/>
                </a:cxn>
                <a:cxn ang="0">
                  <a:pos x="168" y="197"/>
                </a:cxn>
                <a:cxn ang="0">
                  <a:pos x="133" y="220"/>
                </a:cxn>
                <a:cxn ang="0">
                  <a:pos x="60" y="140"/>
                </a:cxn>
                <a:cxn ang="0">
                  <a:pos x="88" y="7"/>
                </a:cxn>
                <a:cxn ang="0">
                  <a:pos x="60" y="140"/>
                </a:cxn>
                <a:cxn ang="0">
                  <a:pos x="13" y="155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55" y="220"/>
                </a:cxn>
                <a:cxn ang="0">
                  <a:pos x="55" y="297"/>
                </a:cxn>
                <a:cxn ang="0">
                  <a:pos x="80" y="335"/>
                </a:cxn>
                <a:cxn ang="0">
                  <a:pos x="23" y="422"/>
                </a:cxn>
                <a:cxn ang="0">
                  <a:pos x="20" y="422"/>
                </a:cxn>
                <a:cxn ang="0">
                  <a:pos x="33" y="540"/>
                </a:cxn>
                <a:cxn ang="0">
                  <a:pos x="53" y="565"/>
                </a:cxn>
                <a:cxn ang="0">
                  <a:pos x="45" y="582"/>
                </a:cxn>
                <a:cxn ang="0">
                  <a:pos x="53" y="572"/>
                </a:cxn>
                <a:cxn ang="0">
                  <a:pos x="83" y="577"/>
                </a:cxn>
              </a:cxnLst>
              <a:rect l="0" t="0" r="r" b="b"/>
              <a:pathLst>
                <a:path w="340" h="582">
                  <a:moveTo>
                    <a:pt x="83" y="577"/>
                  </a:moveTo>
                  <a:lnTo>
                    <a:pt x="83" y="542"/>
                  </a:lnTo>
                  <a:lnTo>
                    <a:pt x="158" y="512"/>
                  </a:lnTo>
                  <a:lnTo>
                    <a:pt x="153" y="315"/>
                  </a:lnTo>
                  <a:lnTo>
                    <a:pt x="268" y="245"/>
                  </a:lnTo>
                  <a:lnTo>
                    <a:pt x="340" y="165"/>
                  </a:lnTo>
                  <a:lnTo>
                    <a:pt x="313" y="0"/>
                  </a:lnTo>
                  <a:lnTo>
                    <a:pt x="313" y="12"/>
                  </a:lnTo>
                  <a:lnTo>
                    <a:pt x="253" y="72"/>
                  </a:lnTo>
                  <a:lnTo>
                    <a:pt x="183" y="70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25" y="50"/>
                  </a:lnTo>
                  <a:lnTo>
                    <a:pt x="125" y="132"/>
                  </a:lnTo>
                  <a:lnTo>
                    <a:pt x="168" y="197"/>
                  </a:lnTo>
                  <a:lnTo>
                    <a:pt x="133" y="220"/>
                  </a:lnTo>
                  <a:lnTo>
                    <a:pt x="60" y="140"/>
                  </a:lnTo>
                  <a:lnTo>
                    <a:pt x="88" y="7"/>
                  </a:lnTo>
                  <a:lnTo>
                    <a:pt x="60" y="140"/>
                  </a:lnTo>
                  <a:lnTo>
                    <a:pt x="13" y="15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55" y="220"/>
                  </a:lnTo>
                  <a:lnTo>
                    <a:pt x="55" y="297"/>
                  </a:lnTo>
                  <a:lnTo>
                    <a:pt x="80" y="335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33" y="540"/>
                  </a:lnTo>
                  <a:lnTo>
                    <a:pt x="53" y="565"/>
                  </a:lnTo>
                  <a:lnTo>
                    <a:pt x="45" y="582"/>
                  </a:lnTo>
                  <a:lnTo>
                    <a:pt x="53" y="572"/>
                  </a:lnTo>
                  <a:lnTo>
                    <a:pt x="83" y="57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7" name="Freeform 708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6"/>
                </a:cxn>
                <a:cxn ang="0">
                  <a:pos x="0" y="352"/>
                </a:cxn>
                <a:cxn ang="0">
                  <a:pos x="3" y="352"/>
                </a:cxn>
                <a:cxn ang="0">
                  <a:pos x="112" y="345"/>
                </a:cxn>
                <a:cxn ang="0">
                  <a:pos x="128" y="387"/>
                </a:cxn>
                <a:cxn ang="0">
                  <a:pos x="262" y="384"/>
                </a:cxn>
                <a:cxn ang="0">
                  <a:pos x="275" y="438"/>
                </a:cxn>
                <a:cxn ang="0">
                  <a:pos x="326" y="518"/>
                </a:cxn>
                <a:cxn ang="0">
                  <a:pos x="326" y="544"/>
                </a:cxn>
                <a:cxn ang="0">
                  <a:pos x="374" y="508"/>
                </a:cxn>
                <a:cxn ang="0">
                  <a:pos x="448" y="569"/>
                </a:cxn>
                <a:cxn ang="0">
                  <a:pos x="483" y="553"/>
                </a:cxn>
                <a:cxn ang="0">
                  <a:pos x="537" y="588"/>
                </a:cxn>
                <a:cxn ang="0">
                  <a:pos x="556" y="563"/>
                </a:cxn>
                <a:cxn ang="0">
                  <a:pos x="512" y="515"/>
                </a:cxn>
                <a:cxn ang="0">
                  <a:pos x="521" y="428"/>
                </a:cxn>
                <a:cxn ang="0">
                  <a:pos x="572" y="422"/>
                </a:cxn>
                <a:cxn ang="0">
                  <a:pos x="575" y="422"/>
                </a:cxn>
                <a:cxn ang="0">
                  <a:pos x="528" y="345"/>
                </a:cxn>
                <a:cxn ang="0">
                  <a:pos x="556" y="300"/>
                </a:cxn>
                <a:cxn ang="0">
                  <a:pos x="556" y="297"/>
                </a:cxn>
                <a:cxn ang="0">
                  <a:pos x="553" y="297"/>
                </a:cxn>
                <a:cxn ang="0">
                  <a:pos x="540" y="262"/>
                </a:cxn>
                <a:cxn ang="0">
                  <a:pos x="537" y="262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2"/>
                </a:cxn>
                <a:cxn ang="0">
                  <a:pos x="553" y="153"/>
                </a:cxn>
                <a:cxn ang="0">
                  <a:pos x="579" y="124"/>
                </a:cxn>
                <a:cxn ang="0">
                  <a:pos x="572" y="51"/>
                </a:cxn>
                <a:cxn ang="0">
                  <a:pos x="419" y="0"/>
                </a:cxn>
                <a:cxn ang="0">
                  <a:pos x="326" y="38"/>
                </a:cxn>
                <a:cxn ang="0">
                  <a:pos x="249" y="22"/>
                </a:cxn>
                <a:cxn ang="0">
                  <a:pos x="195" y="60"/>
                </a:cxn>
                <a:cxn ang="0">
                  <a:pos x="198" y="57"/>
                </a:cxn>
                <a:cxn ang="0">
                  <a:pos x="166" y="86"/>
                </a:cxn>
                <a:cxn ang="0">
                  <a:pos x="172" y="160"/>
                </a:cxn>
                <a:cxn ang="0">
                  <a:pos x="128" y="182"/>
                </a:cxn>
                <a:cxn ang="0">
                  <a:pos x="131" y="256"/>
                </a:cxn>
                <a:cxn ang="0">
                  <a:pos x="35" y="291"/>
                </a:cxn>
                <a:cxn ang="0">
                  <a:pos x="0" y="326"/>
                </a:cxn>
              </a:cxnLst>
              <a:rect l="0" t="0" r="r" b="b"/>
              <a:pathLst>
                <a:path w="579" h="588">
                  <a:moveTo>
                    <a:pt x="0" y="326"/>
                  </a:moveTo>
                  <a:lnTo>
                    <a:pt x="0" y="352"/>
                  </a:lnTo>
                  <a:lnTo>
                    <a:pt x="3" y="352"/>
                  </a:lnTo>
                  <a:lnTo>
                    <a:pt x="112" y="345"/>
                  </a:lnTo>
                  <a:lnTo>
                    <a:pt x="128" y="387"/>
                  </a:lnTo>
                  <a:lnTo>
                    <a:pt x="262" y="384"/>
                  </a:lnTo>
                  <a:lnTo>
                    <a:pt x="275" y="438"/>
                  </a:lnTo>
                  <a:lnTo>
                    <a:pt x="326" y="518"/>
                  </a:lnTo>
                  <a:lnTo>
                    <a:pt x="326" y="544"/>
                  </a:lnTo>
                  <a:lnTo>
                    <a:pt x="374" y="508"/>
                  </a:lnTo>
                  <a:lnTo>
                    <a:pt x="448" y="569"/>
                  </a:lnTo>
                  <a:lnTo>
                    <a:pt x="483" y="553"/>
                  </a:lnTo>
                  <a:lnTo>
                    <a:pt x="537" y="588"/>
                  </a:lnTo>
                  <a:lnTo>
                    <a:pt x="556" y="563"/>
                  </a:lnTo>
                  <a:lnTo>
                    <a:pt x="512" y="515"/>
                  </a:lnTo>
                  <a:lnTo>
                    <a:pt x="521" y="428"/>
                  </a:lnTo>
                  <a:lnTo>
                    <a:pt x="572" y="422"/>
                  </a:lnTo>
                  <a:lnTo>
                    <a:pt x="575" y="422"/>
                  </a:lnTo>
                  <a:lnTo>
                    <a:pt x="528" y="345"/>
                  </a:lnTo>
                  <a:lnTo>
                    <a:pt x="556" y="300"/>
                  </a:lnTo>
                  <a:lnTo>
                    <a:pt x="556" y="297"/>
                  </a:lnTo>
                  <a:lnTo>
                    <a:pt x="553" y="297"/>
                  </a:lnTo>
                  <a:lnTo>
                    <a:pt x="540" y="262"/>
                  </a:lnTo>
                  <a:lnTo>
                    <a:pt x="537" y="262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2"/>
                  </a:lnTo>
                  <a:lnTo>
                    <a:pt x="553" y="153"/>
                  </a:lnTo>
                  <a:lnTo>
                    <a:pt x="579" y="124"/>
                  </a:lnTo>
                  <a:lnTo>
                    <a:pt x="572" y="51"/>
                  </a:lnTo>
                  <a:lnTo>
                    <a:pt x="419" y="0"/>
                  </a:lnTo>
                  <a:lnTo>
                    <a:pt x="326" y="38"/>
                  </a:lnTo>
                  <a:lnTo>
                    <a:pt x="249" y="2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166" y="86"/>
                  </a:lnTo>
                  <a:lnTo>
                    <a:pt x="172" y="160"/>
                  </a:lnTo>
                  <a:lnTo>
                    <a:pt x="128" y="182"/>
                  </a:lnTo>
                  <a:lnTo>
                    <a:pt x="131" y="256"/>
                  </a:lnTo>
                  <a:lnTo>
                    <a:pt x="35" y="291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8" name="Freeform 707"/>
            <p:cNvSpPr>
              <a:spLocks/>
            </p:cNvSpPr>
            <p:nvPr/>
          </p:nvSpPr>
          <p:spPr bwMode="auto">
            <a:xfrm>
              <a:off x="4574031" y="5310306"/>
              <a:ext cx="576248" cy="583699"/>
            </a:xfrm>
            <a:custGeom>
              <a:avLst/>
              <a:gdLst/>
              <a:ahLst/>
              <a:cxnLst>
                <a:cxn ang="0">
                  <a:pos x="0" y="328"/>
                </a:cxn>
                <a:cxn ang="0">
                  <a:pos x="0" y="353"/>
                </a:cxn>
                <a:cxn ang="0">
                  <a:pos x="2" y="353"/>
                </a:cxn>
                <a:cxn ang="0">
                  <a:pos x="112" y="345"/>
                </a:cxn>
                <a:cxn ang="0">
                  <a:pos x="127" y="388"/>
                </a:cxn>
                <a:cxn ang="0">
                  <a:pos x="262" y="385"/>
                </a:cxn>
                <a:cxn ang="0">
                  <a:pos x="275" y="438"/>
                </a:cxn>
                <a:cxn ang="0">
                  <a:pos x="327" y="518"/>
                </a:cxn>
                <a:cxn ang="0">
                  <a:pos x="327" y="545"/>
                </a:cxn>
                <a:cxn ang="0">
                  <a:pos x="374" y="508"/>
                </a:cxn>
                <a:cxn ang="0">
                  <a:pos x="447" y="570"/>
                </a:cxn>
                <a:cxn ang="0">
                  <a:pos x="482" y="553"/>
                </a:cxn>
                <a:cxn ang="0">
                  <a:pos x="537" y="588"/>
                </a:cxn>
                <a:cxn ang="0">
                  <a:pos x="557" y="563"/>
                </a:cxn>
                <a:cxn ang="0">
                  <a:pos x="512" y="515"/>
                </a:cxn>
                <a:cxn ang="0">
                  <a:pos x="522" y="428"/>
                </a:cxn>
                <a:cxn ang="0">
                  <a:pos x="572" y="423"/>
                </a:cxn>
                <a:cxn ang="0">
                  <a:pos x="574" y="423"/>
                </a:cxn>
                <a:cxn ang="0">
                  <a:pos x="527" y="345"/>
                </a:cxn>
                <a:cxn ang="0">
                  <a:pos x="557" y="300"/>
                </a:cxn>
                <a:cxn ang="0">
                  <a:pos x="557" y="298"/>
                </a:cxn>
                <a:cxn ang="0">
                  <a:pos x="552" y="298"/>
                </a:cxn>
                <a:cxn ang="0">
                  <a:pos x="539" y="263"/>
                </a:cxn>
                <a:cxn ang="0">
                  <a:pos x="537" y="263"/>
                </a:cxn>
                <a:cxn ang="0">
                  <a:pos x="534" y="243"/>
                </a:cxn>
                <a:cxn ang="0">
                  <a:pos x="537" y="195"/>
                </a:cxn>
                <a:cxn ang="0">
                  <a:pos x="537" y="193"/>
                </a:cxn>
                <a:cxn ang="0">
                  <a:pos x="552" y="153"/>
                </a:cxn>
                <a:cxn ang="0">
                  <a:pos x="579" y="125"/>
                </a:cxn>
                <a:cxn ang="0">
                  <a:pos x="572" y="53"/>
                </a:cxn>
                <a:cxn ang="0">
                  <a:pos x="419" y="0"/>
                </a:cxn>
                <a:cxn ang="0">
                  <a:pos x="327" y="38"/>
                </a:cxn>
                <a:cxn ang="0">
                  <a:pos x="250" y="23"/>
                </a:cxn>
                <a:cxn ang="0">
                  <a:pos x="195" y="60"/>
                </a:cxn>
                <a:cxn ang="0">
                  <a:pos x="197" y="58"/>
                </a:cxn>
                <a:cxn ang="0">
                  <a:pos x="167" y="88"/>
                </a:cxn>
                <a:cxn ang="0">
                  <a:pos x="172" y="160"/>
                </a:cxn>
                <a:cxn ang="0">
                  <a:pos x="127" y="183"/>
                </a:cxn>
                <a:cxn ang="0">
                  <a:pos x="132" y="258"/>
                </a:cxn>
                <a:cxn ang="0">
                  <a:pos x="35" y="293"/>
                </a:cxn>
                <a:cxn ang="0">
                  <a:pos x="0" y="328"/>
                </a:cxn>
              </a:cxnLst>
              <a:rect l="0" t="0" r="r" b="b"/>
              <a:pathLst>
                <a:path w="579" h="588">
                  <a:moveTo>
                    <a:pt x="0" y="328"/>
                  </a:moveTo>
                  <a:lnTo>
                    <a:pt x="0" y="353"/>
                  </a:lnTo>
                  <a:lnTo>
                    <a:pt x="2" y="353"/>
                  </a:lnTo>
                  <a:lnTo>
                    <a:pt x="112" y="345"/>
                  </a:lnTo>
                  <a:lnTo>
                    <a:pt x="127" y="388"/>
                  </a:lnTo>
                  <a:lnTo>
                    <a:pt x="262" y="385"/>
                  </a:lnTo>
                  <a:lnTo>
                    <a:pt x="275" y="438"/>
                  </a:lnTo>
                  <a:lnTo>
                    <a:pt x="327" y="518"/>
                  </a:lnTo>
                  <a:lnTo>
                    <a:pt x="327" y="545"/>
                  </a:lnTo>
                  <a:lnTo>
                    <a:pt x="374" y="508"/>
                  </a:lnTo>
                  <a:lnTo>
                    <a:pt x="447" y="570"/>
                  </a:lnTo>
                  <a:lnTo>
                    <a:pt x="482" y="553"/>
                  </a:lnTo>
                  <a:lnTo>
                    <a:pt x="537" y="588"/>
                  </a:lnTo>
                  <a:lnTo>
                    <a:pt x="557" y="563"/>
                  </a:lnTo>
                  <a:lnTo>
                    <a:pt x="512" y="515"/>
                  </a:lnTo>
                  <a:lnTo>
                    <a:pt x="522" y="428"/>
                  </a:lnTo>
                  <a:lnTo>
                    <a:pt x="572" y="423"/>
                  </a:lnTo>
                  <a:lnTo>
                    <a:pt x="574" y="423"/>
                  </a:lnTo>
                  <a:lnTo>
                    <a:pt x="527" y="345"/>
                  </a:lnTo>
                  <a:lnTo>
                    <a:pt x="557" y="300"/>
                  </a:lnTo>
                  <a:lnTo>
                    <a:pt x="557" y="298"/>
                  </a:lnTo>
                  <a:lnTo>
                    <a:pt x="552" y="298"/>
                  </a:lnTo>
                  <a:lnTo>
                    <a:pt x="539" y="263"/>
                  </a:lnTo>
                  <a:lnTo>
                    <a:pt x="537" y="263"/>
                  </a:lnTo>
                  <a:lnTo>
                    <a:pt x="534" y="243"/>
                  </a:lnTo>
                  <a:lnTo>
                    <a:pt x="537" y="195"/>
                  </a:lnTo>
                  <a:lnTo>
                    <a:pt x="537" y="193"/>
                  </a:lnTo>
                  <a:lnTo>
                    <a:pt x="552" y="153"/>
                  </a:lnTo>
                  <a:lnTo>
                    <a:pt x="579" y="125"/>
                  </a:lnTo>
                  <a:lnTo>
                    <a:pt x="572" y="53"/>
                  </a:lnTo>
                  <a:lnTo>
                    <a:pt x="419" y="0"/>
                  </a:lnTo>
                  <a:lnTo>
                    <a:pt x="327" y="38"/>
                  </a:lnTo>
                  <a:lnTo>
                    <a:pt x="250" y="23"/>
                  </a:lnTo>
                  <a:lnTo>
                    <a:pt x="195" y="60"/>
                  </a:lnTo>
                  <a:lnTo>
                    <a:pt x="197" y="58"/>
                  </a:lnTo>
                  <a:lnTo>
                    <a:pt x="167" y="88"/>
                  </a:lnTo>
                  <a:lnTo>
                    <a:pt x="172" y="160"/>
                  </a:lnTo>
                  <a:lnTo>
                    <a:pt x="127" y="183"/>
                  </a:lnTo>
                  <a:lnTo>
                    <a:pt x="132" y="258"/>
                  </a:lnTo>
                  <a:lnTo>
                    <a:pt x="35" y="293"/>
                  </a:lnTo>
                  <a:lnTo>
                    <a:pt x="0" y="32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9" name="Freeform 706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8"/>
                </a:cxn>
                <a:cxn ang="0">
                  <a:pos x="413" y="0"/>
                </a:cxn>
                <a:cxn ang="0">
                  <a:pos x="349" y="54"/>
                </a:cxn>
                <a:cxn ang="0">
                  <a:pos x="269" y="48"/>
                </a:cxn>
                <a:cxn ang="0">
                  <a:pos x="167" y="54"/>
                </a:cxn>
                <a:cxn ang="0">
                  <a:pos x="90" y="61"/>
                </a:cxn>
                <a:cxn ang="0">
                  <a:pos x="87" y="54"/>
                </a:cxn>
                <a:cxn ang="0">
                  <a:pos x="87" y="42"/>
                </a:cxn>
                <a:cxn ang="0">
                  <a:pos x="87" y="54"/>
                </a:cxn>
                <a:cxn ang="0">
                  <a:pos x="90" y="58"/>
                </a:cxn>
                <a:cxn ang="0">
                  <a:pos x="39" y="138"/>
                </a:cxn>
                <a:cxn ang="0">
                  <a:pos x="52" y="249"/>
                </a:cxn>
                <a:cxn ang="0">
                  <a:pos x="0" y="304"/>
                </a:cxn>
                <a:cxn ang="0">
                  <a:pos x="10" y="416"/>
                </a:cxn>
                <a:cxn ang="0">
                  <a:pos x="29" y="416"/>
                </a:cxn>
                <a:cxn ang="0">
                  <a:pos x="109" y="505"/>
                </a:cxn>
                <a:cxn ang="0">
                  <a:pos x="116" y="573"/>
                </a:cxn>
                <a:cxn ang="0">
                  <a:pos x="272" y="627"/>
                </a:cxn>
                <a:cxn ang="0">
                  <a:pos x="384" y="624"/>
                </a:cxn>
                <a:cxn ang="0">
                  <a:pos x="445" y="585"/>
                </a:cxn>
                <a:cxn ang="0">
                  <a:pos x="355" y="473"/>
                </a:cxn>
                <a:cxn ang="0">
                  <a:pos x="464" y="281"/>
                </a:cxn>
                <a:cxn ang="0">
                  <a:pos x="461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8"/>
                  </a:lnTo>
                  <a:lnTo>
                    <a:pt x="413" y="0"/>
                  </a:lnTo>
                  <a:lnTo>
                    <a:pt x="349" y="54"/>
                  </a:lnTo>
                  <a:lnTo>
                    <a:pt x="269" y="48"/>
                  </a:lnTo>
                  <a:lnTo>
                    <a:pt x="167" y="54"/>
                  </a:lnTo>
                  <a:lnTo>
                    <a:pt x="90" y="61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87" y="54"/>
                  </a:lnTo>
                  <a:lnTo>
                    <a:pt x="90" y="58"/>
                  </a:lnTo>
                  <a:lnTo>
                    <a:pt x="39" y="138"/>
                  </a:lnTo>
                  <a:lnTo>
                    <a:pt x="52" y="249"/>
                  </a:lnTo>
                  <a:lnTo>
                    <a:pt x="0" y="304"/>
                  </a:lnTo>
                  <a:lnTo>
                    <a:pt x="10" y="416"/>
                  </a:lnTo>
                  <a:lnTo>
                    <a:pt x="29" y="416"/>
                  </a:lnTo>
                  <a:lnTo>
                    <a:pt x="109" y="505"/>
                  </a:lnTo>
                  <a:lnTo>
                    <a:pt x="116" y="573"/>
                  </a:lnTo>
                  <a:lnTo>
                    <a:pt x="272" y="627"/>
                  </a:lnTo>
                  <a:lnTo>
                    <a:pt x="384" y="624"/>
                  </a:lnTo>
                  <a:lnTo>
                    <a:pt x="445" y="585"/>
                  </a:lnTo>
                  <a:lnTo>
                    <a:pt x="355" y="473"/>
                  </a:lnTo>
                  <a:lnTo>
                    <a:pt x="464" y="281"/>
                  </a:lnTo>
                  <a:lnTo>
                    <a:pt x="461" y="205"/>
                  </a:lnTo>
                  <a:lnTo>
                    <a:pt x="503" y="15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0" name="Freeform 705"/>
            <p:cNvSpPr>
              <a:spLocks/>
            </p:cNvSpPr>
            <p:nvPr/>
          </p:nvSpPr>
          <p:spPr bwMode="auto">
            <a:xfrm>
              <a:off x="4872090" y="4741508"/>
              <a:ext cx="499248" cy="623442"/>
            </a:xfrm>
            <a:custGeom>
              <a:avLst/>
              <a:gdLst/>
              <a:ahLst/>
              <a:cxnLst>
                <a:cxn ang="0">
                  <a:pos x="503" y="157"/>
                </a:cxn>
                <a:cxn ang="0">
                  <a:pos x="448" y="57"/>
                </a:cxn>
                <a:cxn ang="0">
                  <a:pos x="413" y="0"/>
                </a:cxn>
                <a:cxn ang="0">
                  <a:pos x="350" y="55"/>
                </a:cxn>
                <a:cxn ang="0">
                  <a:pos x="270" y="47"/>
                </a:cxn>
                <a:cxn ang="0">
                  <a:pos x="168" y="55"/>
                </a:cxn>
                <a:cxn ang="0">
                  <a:pos x="90" y="60"/>
                </a:cxn>
                <a:cxn ang="0">
                  <a:pos x="88" y="55"/>
                </a:cxn>
                <a:cxn ang="0">
                  <a:pos x="88" y="42"/>
                </a:cxn>
                <a:cxn ang="0">
                  <a:pos x="88" y="55"/>
                </a:cxn>
                <a:cxn ang="0">
                  <a:pos x="90" y="57"/>
                </a:cxn>
                <a:cxn ang="0">
                  <a:pos x="40" y="137"/>
                </a:cxn>
                <a:cxn ang="0">
                  <a:pos x="53" y="250"/>
                </a:cxn>
                <a:cxn ang="0">
                  <a:pos x="0" y="305"/>
                </a:cxn>
                <a:cxn ang="0">
                  <a:pos x="10" y="415"/>
                </a:cxn>
                <a:cxn ang="0">
                  <a:pos x="30" y="415"/>
                </a:cxn>
                <a:cxn ang="0">
                  <a:pos x="110" y="505"/>
                </a:cxn>
                <a:cxn ang="0">
                  <a:pos x="118" y="572"/>
                </a:cxn>
                <a:cxn ang="0">
                  <a:pos x="273" y="627"/>
                </a:cxn>
                <a:cxn ang="0">
                  <a:pos x="385" y="625"/>
                </a:cxn>
                <a:cxn ang="0">
                  <a:pos x="445" y="585"/>
                </a:cxn>
                <a:cxn ang="0">
                  <a:pos x="355" y="472"/>
                </a:cxn>
                <a:cxn ang="0">
                  <a:pos x="465" y="280"/>
                </a:cxn>
                <a:cxn ang="0">
                  <a:pos x="463" y="205"/>
                </a:cxn>
                <a:cxn ang="0">
                  <a:pos x="503" y="157"/>
                </a:cxn>
              </a:cxnLst>
              <a:rect l="0" t="0" r="r" b="b"/>
              <a:pathLst>
                <a:path w="503" h="627">
                  <a:moveTo>
                    <a:pt x="503" y="157"/>
                  </a:moveTo>
                  <a:lnTo>
                    <a:pt x="448" y="57"/>
                  </a:lnTo>
                  <a:lnTo>
                    <a:pt x="413" y="0"/>
                  </a:lnTo>
                  <a:lnTo>
                    <a:pt x="350" y="55"/>
                  </a:lnTo>
                  <a:lnTo>
                    <a:pt x="270" y="47"/>
                  </a:lnTo>
                  <a:lnTo>
                    <a:pt x="168" y="5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42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40" y="137"/>
                  </a:lnTo>
                  <a:lnTo>
                    <a:pt x="53" y="250"/>
                  </a:lnTo>
                  <a:lnTo>
                    <a:pt x="0" y="305"/>
                  </a:lnTo>
                  <a:lnTo>
                    <a:pt x="10" y="415"/>
                  </a:lnTo>
                  <a:lnTo>
                    <a:pt x="30" y="415"/>
                  </a:lnTo>
                  <a:lnTo>
                    <a:pt x="110" y="505"/>
                  </a:lnTo>
                  <a:lnTo>
                    <a:pt x="118" y="572"/>
                  </a:lnTo>
                  <a:lnTo>
                    <a:pt x="273" y="627"/>
                  </a:lnTo>
                  <a:lnTo>
                    <a:pt x="385" y="625"/>
                  </a:lnTo>
                  <a:lnTo>
                    <a:pt x="445" y="585"/>
                  </a:lnTo>
                  <a:lnTo>
                    <a:pt x="355" y="472"/>
                  </a:lnTo>
                  <a:lnTo>
                    <a:pt x="465" y="280"/>
                  </a:lnTo>
                  <a:lnTo>
                    <a:pt x="463" y="205"/>
                  </a:lnTo>
                  <a:lnTo>
                    <a:pt x="503" y="15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1" name="Freeform 704"/>
            <p:cNvSpPr>
              <a:spLocks/>
            </p:cNvSpPr>
            <p:nvPr/>
          </p:nvSpPr>
          <p:spPr bwMode="auto">
            <a:xfrm>
              <a:off x="5411079" y="3243760"/>
              <a:ext cx="521604" cy="730246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60"/>
                </a:cxn>
                <a:cxn ang="0">
                  <a:pos x="45" y="432"/>
                </a:cxn>
                <a:cxn ang="0">
                  <a:pos x="160" y="355"/>
                </a:cxn>
                <a:cxn ang="0">
                  <a:pos x="134" y="307"/>
                </a:cxn>
                <a:cxn ang="0">
                  <a:pos x="202" y="153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4"/>
                </a:cxn>
                <a:cxn ang="0">
                  <a:pos x="509" y="157"/>
                </a:cxn>
                <a:cxn ang="0">
                  <a:pos x="509" y="291"/>
                </a:cxn>
                <a:cxn ang="0">
                  <a:pos x="422" y="416"/>
                </a:cxn>
                <a:cxn ang="0">
                  <a:pos x="429" y="525"/>
                </a:cxn>
                <a:cxn ang="0">
                  <a:pos x="464" y="502"/>
                </a:cxn>
                <a:cxn ang="0">
                  <a:pos x="425" y="525"/>
                </a:cxn>
                <a:cxn ang="0">
                  <a:pos x="281" y="537"/>
                </a:cxn>
                <a:cxn ang="0">
                  <a:pos x="272" y="592"/>
                </a:cxn>
                <a:cxn ang="0">
                  <a:pos x="326" y="662"/>
                </a:cxn>
                <a:cxn ang="0">
                  <a:pos x="393" y="643"/>
                </a:cxn>
                <a:cxn ang="0">
                  <a:pos x="326" y="662"/>
                </a:cxn>
                <a:cxn ang="0">
                  <a:pos x="256" y="729"/>
                </a:cxn>
                <a:cxn ang="0">
                  <a:pos x="253" y="736"/>
                </a:cxn>
                <a:cxn ang="0">
                  <a:pos x="163" y="643"/>
                </a:cxn>
                <a:cxn ang="0">
                  <a:pos x="202" y="585"/>
                </a:cxn>
                <a:cxn ang="0">
                  <a:pos x="160" y="515"/>
                </a:cxn>
                <a:cxn ang="0">
                  <a:pos x="96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60"/>
                  </a:lnTo>
                  <a:lnTo>
                    <a:pt x="45" y="432"/>
                  </a:lnTo>
                  <a:lnTo>
                    <a:pt x="160" y="355"/>
                  </a:lnTo>
                  <a:lnTo>
                    <a:pt x="134" y="307"/>
                  </a:lnTo>
                  <a:lnTo>
                    <a:pt x="202" y="153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4"/>
                  </a:lnTo>
                  <a:lnTo>
                    <a:pt x="509" y="157"/>
                  </a:lnTo>
                  <a:lnTo>
                    <a:pt x="509" y="291"/>
                  </a:lnTo>
                  <a:lnTo>
                    <a:pt x="422" y="416"/>
                  </a:lnTo>
                  <a:lnTo>
                    <a:pt x="429" y="525"/>
                  </a:lnTo>
                  <a:lnTo>
                    <a:pt x="464" y="502"/>
                  </a:lnTo>
                  <a:lnTo>
                    <a:pt x="425" y="525"/>
                  </a:lnTo>
                  <a:lnTo>
                    <a:pt x="281" y="537"/>
                  </a:lnTo>
                  <a:lnTo>
                    <a:pt x="272" y="592"/>
                  </a:lnTo>
                  <a:lnTo>
                    <a:pt x="326" y="662"/>
                  </a:lnTo>
                  <a:lnTo>
                    <a:pt x="393" y="643"/>
                  </a:lnTo>
                  <a:lnTo>
                    <a:pt x="326" y="662"/>
                  </a:lnTo>
                  <a:lnTo>
                    <a:pt x="256" y="729"/>
                  </a:lnTo>
                  <a:lnTo>
                    <a:pt x="253" y="736"/>
                  </a:lnTo>
                  <a:lnTo>
                    <a:pt x="163" y="643"/>
                  </a:lnTo>
                  <a:lnTo>
                    <a:pt x="202" y="585"/>
                  </a:lnTo>
                  <a:lnTo>
                    <a:pt x="160" y="515"/>
                  </a:lnTo>
                  <a:lnTo>
                    <a:pt x="96" y="576"/>
                  </a:lnTo>
                  <a:lnTo>
                    <a:pt x="93" y="579"/>
                  </a:lnTo>
                  <a:lnTo>
                    <a:pt x="93" y="57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2" name="Freeform 703"/>
            <p:cNvSpPr>
              <a:spLocks/>
            </p:cNvSpPr>
            <p:nvPr/>
          </p:nvSpPr>
          <p:spPr bwMode="auto">
            <a:xfrm>
              <a:off x="5411079" y="3243760"/>
              <a:ext cx="521604" cy="732729"/>
            </a:xfrm>
            <a:custGeom>
              <a:avLst/>
              <a:gdLst/>
              <a:ahLst/>
              <a:cxnLst>
                <a:cxn ang="0">
                  <a:pos x="93" y="576"/>
                </a:cxn>
                <a:cxn ang="0">
                  <a:pos x="0" y="559"/>
                </a:cxn>
                <a:cxn ang="0">
                  <a:pos x="45" y="432"/>
                </a:cxn>
                <a:cxn ang="0">
                  <a:pos x="160" y="354"/>
                </a:cxn>
                <a:cxn ang="0">
                  <a:pos x="133" y="307"/>
                </a:cxn>
                <a:cxn ang="0">
                  <a:pos x="200" y="152"/>
                </a:cxn>
                <a:cxn ang="0">
                  <a:pos x="358" y="77"/>
                </a:cxn>
                <a:cxn ang="0">
                  <a:pos x="480" y="0"/>
                </a:cxn>
                <a:cxn ang="0">
                  <a:pos x="483" y="77"/>
                </a:cxn>
                <a:cxn ang="0">
                  <a:pos x="525" y="135"/>
                </a:cxn>
                <a:cxn ang="0">
                  <a:pos x="508" y="157"/>
                </a:cxn>
                <a:cxn ang="0">
                  <a:pos x="508" y="292"/>
                </a:cxn>
                <a:cxn ang="0">
                  <a:pos x="420" y="417"/>
                </a:cxn>
                <a:cxn ang="0">
                  <a:pos x="428" y="524"/>
                </a:cxn>
                <a:cxn ang="0">
                  <a:pos x="463" y="501"/>
                </a:cxn>
                <a:cxn ang="0">
                  <a:pos x="425" y="524"/>
                </a:cxn>
                <a:cxn ang="0">
                  <a:pos x="280" y="536"/>
                </a:cxn>
                <a:cxn ang="0">
                  <a:pos x="270" y="591"/>
                </a:cxn>
                <a:cxn ang="0">
                  <a:pos x="325" y="661"/>
                </a:cxn>
                <a:cxn ang="0">
                  <a:pos x="393" y="641"/>
                </a:cxn>
                <a:cxn ang="0">
                  <a:pos x="325" y="661"/>
                </a:cxn>
                <a:cxn ang="0">
                  <a:pos x="255" y="729"/>
                </a:cxn>
                <a:cxn ang="0">
                  <a:pos x="253" y="736"/>
                </a:cxn>
                <a:cxn ang="0">
                  <a:pos x="163" y="641"/>
                </a:cxn>
                <a:cxn ang="0">
                  <a:pos x="200" y="584"/>
                </a:cxn>
                <a:cxn ang="0">
                  <a:pos x="160" y="514"/>
                </a:cxn>
                <a:cxn ang="0">
                  <a:pos x="95" y="576"/>
                </a:cxn>
                <a:cxn ang="0">
                  <a:pos x="93" y="579"/>
                </a:cxn>
                <a:cxn ang="0">
                  <a:pos x="93" y="576"/>
                </a:cxn>
              </a:cxnLst>
              <a:rect l="0" t="0" r="r" b="b"/>
              <a:pathLst>
                <a:path w="525" h="736">
                  <a:moveTo>
                    <a:pt x="93" y="576"/>
                  </a:moveTo>
                  <a:lnTo>
                    <a:pt x="0" y="559"/>
                  </a:lnTo>
                  <a:lnTo>
                    <a:pt x="45" y="432"/>
                  </a:lnTo>
                  <a:lnTo>
                    <a:pt x="160" y="354"/>
                  </a:lnTo>
                  <a:lnTo>
                    <a:pt x="133" y="307"/>
                  </a:lnTo>
                  <a:lnTo>
                    <a:pt x="200" y="152"/>
                  </a:lnTo>
                  <a:lnTo>
                    <a:pt x="358" y="77"/>
                  </a:lnTo>
                  <a:lnTo>
                    <a:pt x="480" y="0"/>
                  </a:lnTo>
                  <a:lnTo>
                    <a:pt x="483" y="77"/>
                  </a:lnTo>
                  <a:lnTo>
                    <a:pt x="525" y="135"/>
                  </a:lnTo>
                  <a:lnTo>
                    <a:pt x="508" y="157"/>
                  </a:lnTo>
                  <a:lnTo>
                    <a:pt x="508" y="292"/>
                  </a:lnTo>
                  <a:lnTo>
                    <a:pt x="420" y="417"/>
                  </a:lnTo>
                  <a:lnTo>
                    <a:pt x="428" y="524"/>
                  </a:lnTo>
                  <a:lnTo>
                    <a:pt x="463" y="501"/>
                  </a:lnTo>
                  <a:lnTo>
                    <a:pt x="425" y="524"/>
                  </a:lnTo>
                  <a:lnTo>
                    <a:pt x="280" y="536"/>
                  </a:lnTo>
                  <a:lnTo>
                    <a:pt x="270" y="591"/>
                  </a:lnTo>
                  <a:lnTo>
                    <a:pt x="325" y="661"/>
                  </a:lnTo>
                  <a:lnTo>
                    <a:pt x="393" y="641"/>
                  </a:lnTo>
                  <a:lnTo>
                    <a:pt x="325" y="661"/>
                  </a:lnTo>
                  <a:lnTo>
                    <a:pt x="255" y="729"/>
                  </a:lnTo>
                  <a:lnTo>
                    <a:pt x="253" y="736"/>
                  </a:lnTo>
                  <a:lnTo>
                    <a:pt x="163" y="641"/>
                  </a:lnTo>
                  <a:lnTo>
                    <a:pt x="200" y="584"/>
                  </a:lnTo>
                  <a:lnTo>
                    <a:pt x="160" y="514"/>
                  </a:lnTo>
                  <a:lnTo>
                    <a:pt x="95" y="576"/>
                  </a:lnTo>
                  <a:lnTo>
                    <a:pt x="93" y="579"/>
                  </a:lnTo>
                  <a:lnTo>
                    <a:pt x="93" y="57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3" name="Freeform 702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7" y="103"/>
                </a:cxn>
                <a:cxn ang="0">
                  <a:pos x="80" y="99"/>
                </a:cxn>
                <a:cxn ang="0">
                  <a:pos x="87" y="48"/>
                </a:cxn>
                <a:cxn ang="0">
                  <a:pos x="131" y="51"/>
                </a:cxn>
                <a:cxn ang="0">
                  <a:pos x="138" y="48"/>
                </a:cxn>
                <a:cxn ang="0">
                  <a:pos x="144" y="13"/>
                </a:cxn>
                <a:cxn ang="0">
                  <a:pos x="141" y="10"/>
                </a:cxn>
                <a:cxn ang="0">
                  <a:pos x="93" y="0"/>
                </a:cxn>
                <a:cxn ang="0">
                  <a:pos x="87" y="0"/>
                </a:cxn>
                <a:cxn ang="0">
                  <a:pos x="90" y="0"/>
                </a:cxn>
                <a:cxn ang="0">
                  <a:pos x="64" y="26"/>
                </a:cxn>
                <a:cxn ang="0">
                  <a:pos x="0" y="32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80" y="99"/>
                  </a:lnTo>
                  <a:lnTo>
                    <a:pt x="87" y="48"/>
                  </a:lnTo>
                  <a:lnTo>
                    <a:pt x="131" y="51"/>
                  </a:lnTo>
                  <a:lnTo>
                    <a:pt x="138" y="48"/>
                  </a:lnTo>
                  <a:lnTo>
                    <a:pt x="144" y="13"/>
                  </a:lnTo>
                  <a:lnTo>
                    <a:pt x="141" y="1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64" y="26"/>
                  </a:lnTo>
                  <a:lnTo>
                    <a:pt x="0" y="32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4" name="Freeform 701"/>
            <p:cNvSpPr>
              <a:spLocks/>
            </p:cNvSpPr>
            <p:nvPr/>
          </p:nvSpPr>
          <p:spPr bwMode="auto">
            <a:xfrm>
              <a:off x="4710640" y="4093230"/>
              <a:ext cx="144062" cy="10183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7" y="103"/>
                </a:cxn>
                <a:cxn ang="0">
                  <a:pos x="79" y="98"/>
                </a:cxn>
                <a:cxn ang="0">
                  <a:pos x="87" y="48"/>
                </a:cxn>
                <a:cxn ang="0">
                  <a:pos x="129" y="50"/>
                </a:cxn>
                <a:cxn ang="0">
                  <a:pos x="137" y="48"/>
                </a:cxn>
                <a:cxn ang="0">
                  <a:pos x="144" y="13"/>
                </a:cxn>
                <a:cxn ang="0">
                  <a:pos x="139" y="1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9" y="0"/>
                </a:cxn>
                <a:cxn ang="0">
                  <a:pos x="65" y="25"/>
                </a:cxn>
                <a:cxn ang="0">
                  <a:pos x="0" y="33"/>
                </a:cxn>
                <a:cxn ang="0">
                  <a:pos x="0" y="35"/>
                </a:cxn>
              </a:cxnLst>
              <a:rect l="0" t="0" r="r" b="b"/>
              <a:pathLst>
                <a:path w="144" h="103">
                  <a:moveTo>
                    <a:pt x="0" y="35"/>
                  </a:moveTo>
                  <a:lnTo>
                    <a:pt x="77" y="103"/>
                  </a:lnTo>
                  <a:lnTo>
                    <a:pt x="79" y="98"/>
                  </a:lnTo>
                  <a:lnTo>
                    <a:pt x="87" y="48"/>
                  </a:lnTo>
                  <a:lnTo>
                    <a:pt x="129" y="50"/>
                  </a:lnTo>
                  <a:lnTo>
                    <a:pt x="137" y="48"/>
                  </a:lnTo>
                  <a:lnTo>
                    <a:pt x="144" y="13"/>
                  </a:lnTo>
                  <a:lnTo>
                    <a:pt x="139" y="1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65" y="25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5" name="Freeform 700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8" y="3"/>
                </a:cxn>
                <a:cxn ang="0">
                  <a:pos x="132" y="32"/>
                </a:cxn>
                <a:cxn ang="0">
                  <a:pos x="90" y="48"/>
                </a:cxn>
                <a:cxn ang="0">
                  <a:pos x="71" y="16"/>
                </a:cxn>
                <a:cxn ang="0">
                  <a:pos x="58" y="54"/>
                </a:cxn>
                <a:cxn ang="0">
                  <a:pos x="0" y="58"/>
                </a:cxn>
                <a:cxn ang="0">
                  <a:pos x="7" y="83"/>
                </a:cxn>
                <a:cxn ang="0">
                  <a:pos x="52" y="102"/>
                </a:cxn>
                <a:cxn ang="0">
                  <a:pos x="42" y="166"/>
                </a:cxn>
                <a:cxn ang="0">
                  <a:pos x="7" y="221"/>
                </a:cxn>
                <a:cxn ang="0">
                  <a:pos x="10" y="221"/>
                </a:cxn>
                <a:cxn ang="0">
                  <a:pos x="10" y="243"/>
                </a:cxn>
                <a:cxn ang="0">
                  <a:pos x="112" y="294"/>
                </a:cxn>
                <a:cxn ang="0">
                  <a:pos x="106" y="317"/>
                </a:cxn>
                <a:cxn ang="0">
                  <a:pos x="122" y="275"/>
                </a:cxn>
                <a:cxn ang="0">
                  <a:pos x="215" y="288"/>
                </a:cxn>
                <a:cxn ang="0">
                  <a:pos x="228" y="272"/>
                </a:cxn>
                <a:cxn ang="0">
                  <a:pos x="212" y="253"/>
                </a:cxn>
                <a:cxn ang="0">
                  <a:pos x="237" y="208"/>
                </a:cxn>
                <a:cxn ang="0">
                  <a:pos x="215" y="170"/>
                </a:cxn>
                <a:cxn ang="0">
                  <a:pos x="250" y="141"/>
                </a:cxn>
                <a:cxn ang="0">
                  <a:pos x="247" y="102"/>
                </a:cxn>
                <a:cxn ang="0">
                  <a:pos x="218" y="80"/>
                </a:cxn>
                <a:cxn ang="0">
                  <a:pos x="176" y="32"/>
                </a:cxn>
                <a:cxn ang="0">
                  <a:pos x="173" y="3"/>
                </a:cxn>
                <a:cxn ang="0">
                  <a:pos x="167" y="0"/>
                </a:cxn>
              </a:cxnLst>
              <a:rect l="0" t="0" r="r" b="b"/>
              <a:pathLst>
                <a:path w="250" h="317">
                  <a:moveTo>
                    <a:pt x="167" y="0"/>
                  </a:moveTo>
                  <a:lnTo>
                    <a:pt x="148" y="3"/>
                  </a:lnTo>
                  <a:lnTo>
                    <a:pt x="132" y="32"/>
                  </a:lnTo>
                  <a:lnTo>
                    <a:pt x="90" y="48"/>
                  </a:lnTo>
                  <a:lnTo>
                    <a:pt x="71" y="16"/>
                  </a:lnTo>
                  <a:lnTo>
                    <a:pt x="58" y="54"/>
                  </a:lnTo>
                  <a:lnTo>
                    <a:pt x="0" y="58"/>
                  </a:lnTo>
                  <a:lnTo>
                    <a:pt x="7" y="83"/>
                  </a:lnTo>
                  <a:lnTo>
                    <a:pt x="52" y="102"/>
                  </a:lnTo>
                  <a:lnTo>
                    <a:pt x="42" y="166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10" y="243"/>
                  </a:lnTo>
                  <a:lnTo>
                    <a:pt x="112" y="294"/>
                  </a:lnTo>
                  <a:lnTo>
                    <a:pt x="106" y="317"/>
                  </a:lnTo>
                  <a:lnTo>
                    <a:pt x="122" y="275"/>
                  </a:lnTo>
                  <a:lnTo>
                    <a:pt x="215" y="288"/>
                  </a:lnTo>
                  <a:lnTo>
                    <a:pt x="228" y="272"/>
                  </a:lnTo>
                  <a:lnTo>
                    <a:pt x="212" y="253"/>
                  </a:lnTo>
                  <a:lnTo>
                    <a:pt x="237" y="208"/>
                  </a:lnTo>
                  <a:lnTo>
                    <a:pt x="215" y="170"/>
                  </a:lnTo>
                  <a:lnTo>
                    <a:pt x="250" y="141"/>
                  </a:lnTo>
                  <a:lnTo>
                    <a:pt x="247" y="102"/>
                  </a:lnTo>
                  <a:lnTo>
                    <a:pt x="218" y="80"/>
                  </a:lnTo>
                  <a:lnTo>
                    <a:pt x="176" y="32"/>
                  </a:lnTo>
                  <a:lnTo>
                    <a:pt x="173" y="3"/>
                  </a:lnTo>
                  <a:lnTo>
                    <a:pt x="1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6" name="Freeform 699"/>
            <p:cNvSpPr>
              <a:spLocks/>
            </p:cNvSpPr>
            <p:nvPr/>
          </p:nvSpPr>
          <p:spPr bwMode="auto">
            <a:xfrm>
              <a:off x="4298325" y="3867201"/>
              <a:ext cx="248383" cy="31544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8" y="2"/>
                </a:cxn>
                <a:cxn ang="0">
                  <a:pos x="130" y="32"/>
                </a:cxn>
                <a:cxn ang="0">
                  <a:pos x="90" y="47"/>
                </a:cxn>
                <a:cxn ang="0">
                  <a:pos x="70" y="15"/>
                </a:cxn>
                <a:cxn ang="0">
                  <a:pos x="58" y="55"/>
                </a:cxn>
                <a:cxn ang="0">
                  <a:pos x="0" y="57"/>
                </a:cxn>
                <a:cxn ang="0">
                  <a:pos x="5" y="82"/>
                </a:cxn>
                <a:cxn ang="0">
                  <a:pos x="50" y="102"/>
                </a:cxn>
                <a:cxn ang="0">
                  <a:pos x="40" y="165"/>
                </a:cxn>
                <a:cxn ang="0">
                  <a:pos x="5" y="220"/>
                </a:cxn>
                <a:cxn ang="0">
                  <a:pos x="10" y="220"/>
                </a:cxn>
                <a:cxn ang="0">
                  <a:pos x="10" y="242"/>
                </a:cxn>
                <a:cxn ang="0">
                  <a:pos x="110" y="295"/>
                </a:cxn>
                <a:cxn ang="0">
                  <a:pos x="105" y="317"/>
                </a:cxn>
                <a:cxn ang="0">
                  <a:pos x="120" y="275"/>
                </a:cxn>
                <a:cxn ang="0">
                  <a:pos x="215" y="287"/>
                </a:cxn>
                <a:cxn ang="0">
                  <a:pos x="228" y="272"/>
                </a:cxn>
                <a:cxn ang="0">
                  <a:pos x="210" y="252"/>
                </a:cxn>
                <a:cxn ang="0">
                  <a:pos x="235" y="207"/>
                </a:cxn>
                <a:cxn ang="0">
                  <a:pos x="215" y="170"/>
                </a:cxn>
                <a:cxn ang="0">
                  <a:pos x="250" y="140"/>
                </a:cxn>
                <a:cxn ang="0">
                  <a:pos x="245" y="102"/>
                </a:cxn>
                <a:cxn ang="0">
                  <a:pos x="218" y="80"/>
                </a:cxn>
                <a:cxn ang="0">
                  <a:pos x="175" y="32"/>
                </a:cxn>
                <a:cxn ang="0">
                  <a:pos x="173" y="2"/>
                </a:cxn>
                <a:cxn ang="0">
                  <a:pos x="165" y="0"/>
                </a:cxn>
              </a:cxnLst>
              <a:rect l="0" t="0" r="r" b="b"/>
              <a:pathLst>
                <a:path w="250" h="317">
                  <a:moveTo>
                    <a:pt x="165" y="0"/>
                  </a:moveTo>
                  <a:lnTo>
                    <a:pt x="148" y="2"/>
                  </a:lnTo>
                  <a:lnTo>
                    <a:pt x="130" y="32"/>
                  </a:lnTo>
                  <a:lnTo>
                    <a:pt x="90" y="47"/>
                  </a:lnTo>
                  <a:lnTo>
                    <a:pt x="70" y="15"/>
                  </a:lnTo>
                  <a:lnTo>
                    <a:pt x="58" y="55"/>
                  </a:lnTo>
                  <a:lnTo>
                    <a:pt x="0" y="57"/>
                  </a:lnTo>
                  <a:lnTo>
                    <a:pt x="5" y="82"/>
                  </a:lnTo>
                  <a:lnTo>
                    <a:pt x="50" y="102"/>
                  </a:lnTo>
                  <a:lnTo>
                    <a:pt x="40" y="165"/>
                  </a:lnTo>
                  <a:lnTo>
                    <a:pt x="5" y="220"/>
                  </a:lnTo>
                  <a:lnTo>
                    <a:pt x="10" y="220"/>
                  </a:lnTo>
                  <a:lnTo>
                    <a:pt x="10" y="242"/>
                  </a:lnTo>
                  <a:lnTo>
                    <a:pt x="110" y="295"/>
                  </a:lnTo>
                  <a:lnTo>
                    <a:pt x="105" y="317"/>
                  </a:lnTo>
                  <a:lnTo>
                    <a:pt x="120" y="275"/>
                  </a:lnTo>
                  <a:lnTo>
                    <a:pt x="215" y="287"/>
                  </a:lnTo>
                  <a:lnTo>
                    <a:pt x="228" y="272"/>
                  </a:lnTo>
                  <a:lnTo>
                    <a:pt x="210" y="252"/>
                  </a:lnTo>
                  <a:lnTo>
                    <a:pt x="235" y="207"/>
                  </a:lnTo>
                  <a:lnTo>
                    <a:pt x="215" y="170"/>
                  </a:lnTo>
                  <a:lnTo>
                    <a:pt x="250" y="140"/>
                  </a:lnTo>
                  <a:lnTo>
                    <a:pt x="245" y="102"/>
                  </a:lnTo>
                  <a:lnTo>
                    <a:pt x="218" y="80"/>
                  </a:lnTo>
                  <a:lnTo>
                    <a:pt x="175" y="32"/>
                  </a:lnTo>
                  <a:lnTo>
                    <a:pt x="173" y="2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7" name="Freeform 698"/>
            <p:cNvSpPr>
              <a:spLocks/>
            </p:cNvSpPr>
            <p:nvPr/>
          </p:nvSpPr>
          <p:spPr bwMode="auto">
            <a:xfrm>
              <a:off x="4457290" y="3862233"/>
              <a:ext cx="91902" cy="919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6" y="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9"/>
                </a:cxn>
                <a:cxn ang="0">
                  <a:pos x="16" y="38"/>
                </a:cxn>
                <a:cxn ang="0">
                  <a:pos x="58" y="86"/>
                </a:cxn>
                <a:cxn ang="0">
                  <a:pos x="68" y="92"/>
                </a:cxn>
                <a:cxn ang="0">
                  <a:pos x="93" y="70"/>
                </a:cxn>
                <a:cxn ang="0">
                  <a:pos x="93" y="64"/>
                </a:cxn>
                <a:cxn ang="0">
                  <a:pos x="84" y="38"/>
                </a:cxn>
                <a:cxn ang="0">
                  <a:pos x="42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6" y="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9"/>
                  </a:lnTo>
                  <a:lnTo>
                    <a:pt x="16" y="38"/>
                  </a:lnTo>
                  <a:lnTo>
                    <a:pt x="58" y="86"/>
                  </a:lnTo>
                  <a:lnTo>
                    <a:pt x="68" y="92"/>
                  </a:lnTo>
                  <a:lnTo>
                    <a:pt x="93" y="70"/>
                  </a:lnTo>
                  <a:lnTo>
                    <a:pt x="93" y="64"/>
                  </a:lnTo>
                  <a:lnTo>
                    <a:pt x="84" y="38"/>
                  </a:lnTo>
                  <a:lnTo>
                    <a:pt x="42" y="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8" name="Freeform 697"/>
            <p:cNvSpPr>
              <a:spLocks/>
            </p:cNvSpPr>
            <p:nvPr/>
          </p:nvSpPr>
          <p:spPr bwMode="auto">
            <a:xfrm>
              <a:off x="4457290" y="3862233"/>
              <a:ext cx="91902" cy="8941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5" y="3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3" y="8"/>
                </a:cxn>
                <a:cxn ang="0">
                  <a:pos x="15" y="38"/>
                </a:cxn>
                <a:cxn ang="0">
                  <a:pos x="58" y="87"/>
                </a:cxn>
                <a:cxn ang="0">
                  <a:pos x="68" y="92"/>
                </a:cxn>
                <a:cxn ang="0">
                  <a:pos x="93" y="72"/>
                </a:cxn>
                <a:cxn ang="0">
                  <a:pos x="93" y="64"/>
                </a:cxn>
                <a:cxn ang="0">
                  <a:pos x="83" y="38"/>
                </a:cxn>
                <a:cxn ang="0">
                  <a:pos x="40" y="0"/>
                </a:cxn>
                <a:cxn ang="0">
                  <a:pos x="48" y="0"/>
                </a:cxn>
              </a:cxnLst>
              <a:rect l="0" t="0" r="r" b="b"/>
              <a:pathLst>
                <a:path w="93" h="92">
                  <a:moveTo>
                    <a:pt x="48" y="0"/>
                  </a:moveTo>
                  <a:lnTo>
                    <a:pt x="35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13" y="8"/>
                  </a:lnTo>
                  <a:lnTo>
                    <a:pt x="15" y="38"/>
                  </a:lnTo>
                  <a:lnTo>
                    <a:pt x="58" y="87"/>
                  </a:lnTo>
                  <a:lnTo>
                    <a:pt x="68" y="92"/>
                  </a:lnTo>
                  <a:lnTo>
                    <a:pt x="93" y="72"/>
                  </a:lnTo>
                  <a:lnTo>
                    <a:pt x="93" y="64"/>
                  </a:lnTo>
                  <a:lnTo>
                    <a:pt x="83" y="38"/>
                  </a:lnTo>
                  <a:lnTo>
                    <a:pt x="40" y="0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9" name="Freeform 696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6"/>
                </a:cxn>
                <a:cxn ang="0">
                  <a:pos x="96" y="16"/>
                </a:cxn>
                <a:cxn ang="0">
                  <a:pos x="16" y="0"/>
                </a:cxn>
                <a:cxn ang="0">
                  <a:pos x="3" y="38"/>
                </a:cxn>
                <a:cxn ang="0">
                  <a:pos x="61" y="61"/>
                </a:cxn>
                <a:cxn ang="0">
                  <a:pos x="0" y="189"/>
                </a:cxn>
                <a:cxn ang="0">
                  <a:pos x="38" y="243"/>
                </a:cxn>
                <a:cxn ang="0">
                  <a:pos x="109" y="224"/>
                </a:cxn>
                <a:cxn ang="0">
                  <a:pos x="141" y="233"/>
                </a:cxn>
                <a:cxn ang="0">
                  <a:pos x="211" y="208"/>
                </a:cxn>
                <a:cxn ang="0">
                  <a:pos x="211" y="147"/>
                </a:cxn>
                <a:cxn ang="0">
                  <a:pos x="259" y="112"/>
                </a:cxn>
                <a:cxn ang="0">
                  <a:pos x="265" y="89"/>
                </a:cxn>
                <a:cxn ang="0">
                  <a:pos x="163" y="38"/>
                </a:cxn>
                <a:cxn ang="0">
                  <a:pos x="163" y="16"/>
                </a:cxn>
                <a:cxn ang="0">
                  <a:pos x="160" y="16"/>
                </a:cxn>
              </a:cxnLst>
              <a:rect l="0" t="0" r="r" b="b"/>
              <a:pathLst>
                <a:path w="265" h="243">
                  <a:moveTo>
                    <a:pt x="160" y="16"/>
                  </a:moveTo>
                  <a:lnTo>
                    <a:pt x="96" y="16"/>
                  </a:lnTo>
                  <a:lnTo>
                    <a:pt x="16" y="0"/>
                  </a:lnTo>
                  <a:lnTo>
                    <a:pt x="3" y="38"/>
                  </a:lnTo>
                  <a:lnTo>
                    <a:pt x="61" y="61"/>
                  </a:lnTo>
                  <a:lnTo>
                    <a:pt x="0" y="189"/>
                  </a:lnTo>
                  <a:lnTo>
                    <a:pt x="38" y="243"/>
                  </a:lnTo>
                  <a:lnTo>
                    <a:pt x="109" y="224"/>
                  </a:lnTo>
                  <a:lnTo>
                    <a:pt x="141" y="233"/>
                  </a:lnTo>
                  <a:lnTo>
                    <a:pt x="211" y="208"/>
                  </a:lnTo>
                  <a:lnTo>
                    <a:pt x="211" y="147"/>
                  </a:lnTo>
                  <a:lnTo>
                    <a:pt x="259" y="112"/>
                  </a:lnTo>
                  <a:lnTo>
                    <a:pt x="265" y="89"/>
                  </a:lnTo>
                  <a:lnTo>
                    <a:pt x="163" y="38"/>
                  </a:lnTo>
                  <a:lnTo>
                    <a:pt x="163" y="16"/>
                  </a:lnTo>
                  <a:lnTo>
                    <a:pt x="16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0" name="Freeform 695"/>
            <p:cNvSpPr>
              <a:spLocks/>
            </p:cNvSpPr>
            <p:nvPr/>
          </p:nvSpPr>
          <p:spPr bwMode="auto">
            <a:xfrm>
              <a:off x="4144328" y="4070875"/>
              <a:ext cx="263286" cy="240932"/>
            </a:xfrm>
            <a:custGeom>
              <a:avLst/>
              <a:gdLst/>
              <a:ahLst/>
              <a:cxnLst>
                <a:cxn ang="0">
                  <a:pos x="160" y="15"/>
                </a:cxn>
                <a:cxn ang="0">
                  <a:pos x="98" y="15"/>
                </a:cxn>
                <a:cxn ang="0">
                  <a:pos x="18" y="0"/>
                </a:cxn>
                <a:cxn ang="0">
                  <a:pos x="5" y="38"/>
                </a:cxn>
                <a:cxn ang="0">
                  <a:pos x="63" y="60"/>
                </a:cxn>
                <a:cxn ang="0">
                  <a:pos x="0" y="190"/>
                </a:cxn>
                <a:cxn ang="0">
                  <a:pos x="40" y="243"/>
                </a:cxn>
                <a:cxn ang="0">
                  <a:pos x="110" y="225"/>
                </a:cxn>
                <a:cxn ang="0">
                  <a:pos x="143" y="233"/>
                </a:cxn>
                <a:cxn ang="0">
                  <a:pos x="213" y="208"/>
                </a:cxn>
                <a:cxn ang="0">
                  <a:pos x="213" y="148"/>
                </a:cxn>
                <a:cxn ang="0">
                  <a:pos x="260" y="113"/>
                </a:cxn>
                <a:cxn ang="0">
                  <a:pos x="265" y="90"/>
                </a:cxn>
                <a:cxn ang="0">
                  <a:pos x="165" y="38"/>
                </a:cxn>
                <a:cxn ang="0">
                  <a:pos x="165" y="15"/>
                </a:cxn>
                <a:cxn ang="0">
                  <a:pos x="160" y="15"/>
                </a:cxn>
              </a:cxnLst>
              <a:rect l="0" t="0" r="r" b="b"/>
              <a:pathLst>
                <a:path w="265" h="243">
                  <a:moveTo>
                    <a:pt x="160" y="15"/>
                  </a:moveTo>
                  <a:lnTo>
                    <a:pt x="98" y="15"/>
                  </a:lnTo>
                  <a:lnTo>
                    <a:pt x="18" y="0"/>
                  </a:lnTo>
                  <a:lnTo>
                    <a:pt x="5" y="38"/>
                  </a:lnTo>
                  <a:lnTo>
                    <a:pt x="63" y="60"/>
                  </a:lnTo>
                  <a:lnTo>
                    <a:pt x="0" y="190"/>
                  </a:lnTo>
                  <a:lnTo>
                    <a:pt x="40" y="243"/>
                  </a:lnTo>
                  <a:lnTo>
                    <a:pt x="110" y="225"/>
                  </a:lnTo>
                  <a:lnTo>
                    <a:pt x="143" y="233"/>
                  </a:lnTo>
                  <a:lnTo>
                    <a:pt x="213" y="208"/>
                  </a:lnTo>
                  <a:lnTo>
                    <a:pt x="213" y="148"/>
                  </a:lnTo>
                  <a:lnTo>
                    <a:pt x="260" y="113"/>
                  </a:lnTo>
                  <a:lnTo>
                    <a:pt x="265" y="90"/>
                  </a:lnTo>
                  <a:lnTo>
                    <a:pt x="165" y="38"/>
                  </a:lnTo>
                  <a:lnTo>
                    <a:pt x="165" y="15"/>
                  </a:lnTo>
                  <a:lnTo>
                    <a:pt x="16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1" name="Freeform 694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2" name="Freeform 693"/>
            <p:cNvSpPr>
              <a:spLocks/>
            </p:cNvSpPr>
            <p:nvPr/>
          </p:nvSpPr>
          <p:spPr bwMode="auto">
            <a:xfrm>
              <a:off x="140400" y="1480242"/>
              <a:ext cx="4674561" cy="2046675"/>
            </a:xfrm>
            <a:custGeom>
              <a:avLst/>
              <a:gdLst/>
              <a:ahLst/>
              <a:cxnLst>
                <a:cxn ang="0">
                  <a:pos x="4488" y="290"/>
                </a:cxn>
                <a:cxn ang="0">
                  <a:pos x="4366" y="335"/>
                </a:cxn>
                <a:cxn ang="0">
                  <a:pos x="4108" y="323"/>
                </a:cxn>
                <a:cxn ang="0">
                  <a:pos x="3573" y="60"/>
                </a:cxn>
                <a:cxn ang="0">
                  <a:pos x="3098" y="0"/>
                </a:cxn>
                <a:cxn ang="0">
                  <a:pos x="2966" y="63"/>
                </a:cxn>
                <a:cxn ang="0">
                  <a:pos x="3136" y="118"/>
                </a:cxn>
                <a:cxn ang="0">
                  <a:pos x="2666" y="165"/>
                </a:cxn>
                <a:cxn ang="0">
                  <a:pos x="2423" y="413"/>
                </a:cxn>
                <a:cxn ang="0">
                  <a:pos x="2268" y="583"/>
                </a:cxn>
                <a:cxn ang="0">
                  <a:pos x="2080" y="770"/>
                </a:cxn>
                <a:cxn ang="0">
                  <a:pos x="1873" y="725"/>
                </a:cxn>
                <a:cxn ang="0">
                  <a:pos x="1508" y="685"/>
                </a:cxn>
                <a:cxn ang="0">
                  <a:pos x="1075" y="878"/>
                </a:cxn>
                <a:cxn ang="0">
                  <a:pos x="385" y="788"/>
                </a:cxn>
                <a:cxn ang="0">
                  <a:pos x="0" y="883"/>
                </a:cxn>
                <a:cxn ang="0">
                  <a:pos x="295" y="918"/>
                </a:cxn>
                <a:cxn ang="0">
                  <a:pos x="468" y="1048"/>
                </a:cxn>
                <a:cxn ang="0">
                  <a:pos x="605" y="1313"/>
                </a:cxn>
                <a:cxn ang="0">
                  <a:pos x="823" y="1481"/>
                </a:cxn>
                <a:cxn ang="0">
                  <a:pos x="1005" y="1833"/>
                </a:cxn>
                <a:cxn ang="0">
                  <a:pos x="1393" y="2061"/>
                </a:cxn>
                <a:cxn ang="0">
                  <a:pos x="1625" y="1726"/>
                </a:cxn>
                <a:cxn ang="0">
                  <a:pos x="1980" y="1398"/>
                </a:cxn>
                <a:cxn ang="0">
                  <a:pos x="2103" y="1138"/>
                </a:cxn>
                <a:cxn ang="0">
                  <a:pos x="2170" y="1028"/>
                </a:cxn>
                <a:cxn ang="0">
                  <a:pos x="2163" y="803"/>
                </a:cxn>
                <a:cxn ang="0">
                  <a:pos x="2260" y="673"/>
                </a:cxn>
                <a:cxn ang="0">
                  <a:pos x="2566" y="640"/>
                </a:cxn>
                <a:cxn ang="0">
                  <a:pos x="2776" y="393"/>
                </a:cxn>
                <a:cxn ang="0">
                  <a:pos x="2826" y="675"/>
                </a:cxn>
                <a:cxn ang="0">
                  <a:pos x="2783" y="853"/>
                </a:cxn>
                <a:cxn ang="0">
                  <a:pos x="2823" y="930"/>
                </a:cxn>
                <a:cxn ang="0">
                  <a:pos x="3026" y="1156"/>
                </a:cxn>
                <a:cxn ang="0">
                  <a:pos x="3186" y="1373"/>
                </a:cxn>
                <a:cxn ang="0">
                  <a:pos x="3178" y="1473"/>
                </a:cxn>
                <a:cxn ang="0">
                  <a:pos x="3296" y="1413"/>
                </a:cxn>
                <a:cxn ang="0">
                  <a:pos x="3373" y="1481"/>
                </a:cxn>
                <a:cxn ang="0">
                  <a:pos x="3498" y="1556"/>
                </a:cxn>
                <a:cxn ang="0">
                  <a:pos x="3706" y="1386"/>
                </a:cxn>
                <a:cxn ang="0">
                  <a:pos x="3781" y="1228"/>
                </a:cxn>
                <a:cxn ang="0">
                  <a:pos x="3558" y="1143"/>
                </a:cxn>
                <a:cxn ang="0">
                  <a:pos x="3586" y="1041"/>
                </a:cxn>
                <a:cxn ang="0">
                  <a:pos x="3866" y="1048"/>
                </a:cxn>
                <a:cxn ang="0">
                  <a:pos x="4013" y="1108"/>
                </a:cxn>
                <a:cxn ang="0">
                  <a:pos x="4111" y="1000"/>
                </a:cxn>
                <a:cxn ang="0">
                  <a:pos x="4128" y="823"/>
                </a:cxn>
                <a:cxn ang="0">
                  <a:pos x="4313" y="755"/>
                </a:cxn>
                <a:cxn ang="0">
                  <a:pos x="4403" y="655"/>
                </a:cxn>
                <a:cxn ang="0">
                  <a:pos x="4656" y="540"/>
                </a:cxn>
                <a:cxn ang="0">
                  <a:pos x="4706" y="468"/>
                </a:cxn>
                <a:cxn ang="0">
                  <a:pos x="4608" y="265"/>
                </a:cxn>
                <a:cxn ang="0">
                  <a:pos x="4603" y="128"/>
                </a:cxn>
              </a:cxnLst>
              <a:rect l="0" t="0" r="r" b="b"/>
              <a:pathLst>
                <a:path w="4706" h="2061">
                  <a:moveTo>
                    <a:pt x="4603" y="128"/>
                  </a:moveTo>
                  <a:lnTo>
                    <a:pt x="4518" y="168"/>
                  </a:lnTo>
                  <a:lnTo>
                    <a:pt x="4486" y="213"/>
                  </a:lnTo>
                  <a:lnTo>
                    <a:pt x="4488" y="290"/>
                  </a:lnTo>
                  <a:lnTo>
                    <a:pt x="4453" y="310"/>
                  </a:lnTo>
                  <a:lnTo>
                    <a:pt x="4428" y="303"/>
                  </a:lnTo>
                  <a:lnTo>
                    <a:pt x="4401" y="335"/>
                  </a:lnTo>
                  <a:lnTo>
                    <a:pt x="4366" y="335"/>
                  </a:lnTo>
                  <a:lnTo>
                    <a:pt x="4293" y="368"/>
                  </a:lnTo>
                  <a:lnTo>
                    <a:pt x="4196" y="368"/>
                  </a:lnTo>
                  <a:lnTo>
                    <a:pt x="4141" y="368"/>
                  </a:lnTo>
                  <a:lnTo>
                    <a:pt x="4108" y="323"/>
                  </a:lnTo>
                  <a:lnTo>
                    <a:pt x="4038" y="323"/>
                  </a:lnTo>
                  <a:lnTo>
                    <a:pt x="3778" y="273"/>
                  </a:lnTo>
                  <a:lnTo>
                    <a:pt x="3778" y="240"/>
                  </a:lnTo>
                  <a:lnTo>
                    <a:pt x="3573" y="60"/>
                  </a:lnTo>
                  <a:lnTo>
                    <a:pt x="3511" y="33"/>
                  </a:lnTo>
                  <a:lnTo>
                    <a:pt x="3311" y="40"/>
                  </a:lnTo>
                  <a:lnTo>
                    <a:pt x="3203" y="40"/>
                  </a:lnTo>
                  <a:lnTo>
                    <a:pt x="3098" y="0"/>
                  </a:lnTo>
                  <a:lnTo>
                    <a:pt x="3063" y="23"/>
                  </a:lnTo>
                  <a:lnTo>
                    <a:pt x="2966" y="23"/>
                  </a:lnTo>
                  <a:lnTo>
                    <a:pt x="2881" y="78"/>
                  </a:lnTo>
                  <a:lnTo>
                    <a:pt x="2966" y="63"/>
                  </a:lnTo>
                  <a:lnTo>
                    <a:pt x="3031" y="80"/>
                  </a:lnTo>
                  <a:lnTo>
                    <a:pt x="3071" y="50"/>
                  </a:lnTo>
                  <a:lnTo>
                    <a:pt x="3171" y="78"/>
                  </a:lnTo>
                  <a:lnTo>
                    <a:pt x="3136" y="118"/>
                  </a:lnTo>
                  <a:lnTo>
                    <a:pt x="2983" y="115"/>
                  </a:lnTo>
                  <a:lnTo>
                    <a:pt x="2826" y="150"/>
                  </a:lnTo>
                  <a:lnTo>
                    <a:pt x="2768" y="128"/>
                  </a:lnTo>
                  <a:lnTo>
                    <a:pt x="2666" y="165"/>
                  </a:lnTo>
                  <a:lnTo>
                    <a:pt x="2621" y="240"/>
                  </a:lnTo>
                  <a:lnTo>
                    <a:pt x="2496" y="293"/>
                  </a:lnTo>
                  <a:lnTo>
                    <a:pt x="2496" y="353"/>
                  </a:lnTo>
                  <a:lnTo>
                    <a:pt x="2423" y="413"/>
                  </a:lnTo>
                  <a:lnTo>
                    <a:pt x="2403" y="458"/>
                  </a:lnTo>
                  <a:lnTo>
                    <a:pt x="2330" y="495"/>
                  </a:lnTo>
                  <a:lnTo>
                    <a:pt x="2325" y="550"/>
                  </a:lnTo>
                  <a:lnTo>
                    <a:pt x="2268" y="583"/>
                  </a:lnTo>
                  <a:lnTo>
                    <a:pt x="2195" y="598"/>
                  </a:lnTo>
                  <a:lnTo>
                    <a:pt x="2195" y="620"/>
                  </a:lnTo>
                  <a:lnTo>
                    <a:pt x="2093" y="690"/>
                  </a:lnTo>
                  <a:lnTo>
                    <a:pt x="2080" y="770"/>
                  </a:lnTo>
                  <a:lnTo>
                    <a:pt x="2060" y="793"/>
                  </a:lnTo>
                  <a:lnTo>
                    <a:pt x="1978" y="793"/>
                  </a:lnTo>
                  <a:lnTo>
                    <a:pt x="1920" y="753"/>
                  </a:lnTo>
                  <a:lnTo>
                    <a:pt x="1873" y="725"/>
                  </a:lnTo>
                  <a:lnTo>
                    <a:pt x="1828" y="653"/>
                  </a:lnTo>
                  <a:lnTo>
                    <a:pt x="1748" y="645"/>
                  </a:lnTo>
                  <a:lnTo>
                    <a:pt x="1680" y="618"/>
                  </a:lnTo>
                  <a:lnTo>
                    <a:pt x="1508" y="685"/>
                  </a:lnTo>
                  <a:lnTo>
                    <a:pt x="1303" y="743"/>
                  </a:lnTo>
                  <a:lnTo>
                    <a:pt x="1248" y="808"/>
                  </a:lnTo>
                  <a:lnTo>
                    <a:pt x="1180" y="870"/>
                  </a:lnTo>
                  <a:lnTo>
                    <a:pt x="1075" y="878"/>
                  </a:lnTo>
                  <a:lnTo>
                    <a:pt x="815" y="818"/>
                  </a:lnTo>
                  <a:lnTo>
                    <a:pt x="715" y="803"/>
                  </a:lnTo>
                  <a:lnTo>
                    <a:pt x="615" y="773"/>
                  </a:lnTo>
                  <a:lnTo>
                    <a:pt x="385" y="788"/>
                  </a:lnTo>
                  <a:lnTo>
                    <a:pt x="183" y="755"/>
                  </a:lnTo>
                  <a:lnTo>
                    <a:pt x="125" y="770"/>
                  </a:lnTo>
                  <a:lnTo>
                    <a:pt x="25" y="823"/>
                  </a:lnTo>
                  <a:lnTo>
                    <a:pt x="0" y="883"/>
                  </a:lnTo>
                  <a:lnTo>
                    <a:pt x="45" y="860"/>
                  </a:lnTo>
                  <a:lnTo>
                    <a:pt x="78" y="860"/>
                  </a:lnTo>
                  <a:lnTo>
                    <a:pt x="230" y="940"/>
                  </a:lnTo>
                  <a:lnTo>
                    <a:pt x="295" y="918"/>
                  </a:lnTo>
                  <a:lnTo>
                    <a:pt x="380" y="975"/>
                  </a:lnTo>
                  <a:lnTo>
                    <a:pt x="425" y="975"/>
                  </a:lnTo>
                  <a:lnTo>
                    <a:pt x="400" y="1031"/>
                  </a:lnTo>
                  <a:lnTo>
                    <a:pt x="468" y="1048"/>
                  </a:lnTo>
                  <a:lnTo>
                    <a:pt x="483" y="1133"/>
                  </a:lnTo>
                  <a:lnTo>
                    <a:pt x="513" y="1188"/>
                  </a:lnTo>
                  <a:lnTo>
                    <a:pt x="590" y="1206"/>
                  </a:lnTo>
                  <a:lnTo>
                    <a:pt x="605" y="1313"/>
                  </a:lnTo>
                  <a:lnTo>
                    <a:pt x="650" y="1326"/>
                  </a:lnTo>
                  <a:lnTo>
                    <a:pt x="655" y="1361"/>
                  </a:lnTo>
                  <a:lnTo>
                    <a:pt x="780" y="1481"/>
                  </a:lnTo>
                  <a:lnTo>
                    <a:pt x="823" y="1481"/>
                  </a:lnTo>
                  <a:lnTo>
                    <a:pt x="838" y="1566"/>
                  </a:lnTo>
                  <a:lnTo>
                    <a:pt x="870" y="1641"/>
                  </a:lnTo>
                  <a:lnTo>
                    <a:pt x="883" y="1713"/>
                  </a:lnTo>
                  <a:lnTo>
                    <a:pt x="1005" y="1833"/>
                  </a:lnTo>
                  <a:lnTo>
                    <a:pt x="1123" y="1848"/>
                  </a:lnTo>
                  <a:lnTo>
                    <a:pt x="1175" y="1921"/>
                  </a:lnTo>
                  <a:lnTo>
                    <a:pt x="1250" y="2018"/>
                  </a:lnTo>
                  <a:lnTo>
                    <a:pt x="1393" y="2061"/>
                  </a:lnTo>
                  <a:lnTo>
                    <a:pt x="1478" y="1956"/>
                  </a:lnTo>
                  <a:lnTo>
                    <a:pt x="1530" y="1863"/>
                  </a:lnTo>
                  <a:lnTo>
                    <a:pt x="1543" y="1801"/>
                  </a:lnTo>
                  <a:lnTo>
                    <a:pt x="1625" y="1726"/>
                  </a:lnTo>
                  <a:lnTo>
                    <a:pt x="1670" y="1626"/>
                  </a:lnTo>
                  <a:lnTo>
                    <a:pt x="1808" y="1608"/>
                  </a:lnTo>
                  <a:lnTo>
                    <a:pt x="1908" y="1438"/>
                  </a:lnTo>
                  <a:lnTo>
                    <a:pt x="1980" y="1398"/>
                  </a:lnTo>
                  <a:lnTo>
                    <a:pt x="2000" y="1341"/>
                  </a:lnTo>
                  <a:lnTo>
                    <a:pt x="2068" y="1326"/>
                  </a:lnTo>
                  <a:lnTo>
                    <a:pt x="2068" y="1193"/>
                  </a:lnTo>
                  <a:lnTo>
                    <a:pt x="2103" y="1138"/>
                  </a:lnTo>
                  <a:lnTo>
                    <a:pt x="2165" y="1121"/>
                  </a:lnTo>
                  <a:lnTo>
                    <a:pt x="2165" y="1088"/>
                  </a:lnTo>
                  <a:lnTo>
                    <a:pt x="2135" y="1053"/>
                  </a:lnTo>
                  <a:lnTo>
                    <a:pt x="2170" y="1028"/>
                  </a:lnTo>
                  <a:lnTo>
                    <a:pt x="2165" y="913"/>
                  </a:lnTo>
                  <a:lnTo>
                    <a:pt x="2118" y="913"/>
                  </a:lnTo>
                  <a:lnTo>
                    <a:pt x="2115" y="833"/>
                  </a:lnTo>
                  <a:lnTo>
                    <a:pt x="2163" y="803"/>
                  </a:lnTo>
                  <a:lnTo>
                    <a:pt x="2183" y="758"/>
                  </a:lnTo>
                  <a:lnTo>
                    <a:pt x="2165" y="733"/>
                  </a:lnTo>
                  <a:lnTo>
                    <a:pt x="2165" y="700"/>
                  </a:lnTo>
                  <a:lnTo>
                    <a:pt x="2260" y="673"/>
                  </a:lnTo>
                  <a:lnTo>
                    <a:pt x="2340" y="708"/>
                  </a:lnTo>
                  <a:lnTo>
                    <a:pt x="2368" y="703"/>
                  </a:lnTo>
                  <a:lnTo>
                    <a:pt x="2423" y="600"/>
                  </a:lnTo>
                  <a:lnTo>
                    <a:pt x="2566" y="640"/>
                  </a:lnTo>
                  <a:lnTo>
                    <a:pt x="2606" y="575"/>
                  </a:lnTo>
                  <a:lnTo>
                    <a:pt x="2563" y="495"/>
                  </a:lnTo>
                  <a:lnTo>
                    <a:pt x="2583" y="398"/>
                  </a:lnTo>
                  <a:lnTo>
                    <a:pt x="2776" y="393"/>
                  </a:lnTo>
                  <a:lnTo>
                    <a:pt x="2803" y="433"/>
                  </a:lnTo>
                  <a:lnTo>
                    <a:pt x="2841" y="448"/>
                  </a:lnTo>
                  <a:lnTo>
                    <a:pt x="2883" y="563"/>
                  </a:lnTo>
                  <a:lnTo>
                    <a:pt x="2826" y="675"/>
                  </a:lnTo>
                  <a:lnTo>
                    <a:pt x="2848" y="718"/>
                  </a:lnTo>
                  <a:lnTo>
                    <a:pt x="2793" y="783"/>
                  </a:lnTo>
                  <a:lnTo>
                    <a:pt x="2806" y="845"/>
                  </a:lnTo>
                  <a:lnTo>
                    <a:pt x="2783" y="853"/>
                  </a:lnTo>
                  <a:lnTo>
                    <a:pt x="2756" y="838"/>
                  </a:lnTo>
                  <a:lnTo>
                    <a:pt x="2631" y="858"/>
                  </a:lnTo>
                  <a:lnTo>
                    <a:pt x="2666" y="893"/>
                  </a:lnTo>
                  <a:lnTo>
                    <a:pt x="2823" y="930"/>
                  </a:lnTo>
                  <a:lnTo>
                    <a:pt x="2881" y="998"/>
                  </a:lnTo>
                  <a:lnTo>
                    <a:pt x="2916" y="1073"/>
                  </a:lnTo>
                  <a:lnTo>
                    <a:pt x="2961" y="1078"/>
                  </a:lnTo>
                  <a:lnTo>
                    <a:pt x="3026" y="1156"/>
                  </a:lnTo>
                  <a:lnTo>
                    <a:pt x="3071" y="1156"/>
                  </a:lnTo>
                  <a:lnTo>
                    <a:pt x="3101" y="1253"/>
                  </a:lnTo>
                  <a:lnTo>
                    <a:pt x="3186" y="1326"/>
                  </a:lnTo>
                  <a:lnTo>
                    <a:pt x="3186" y="1373"/>
                  </a:lnTo>
                  <a:lnTo>
                    <a:pt x="3143" y="1343"/>
                  </a:lnTo>
                  <a:lnTo>
                    <a:pt x="3136" y="1361"/>
                  </a:lnTo>
                  <a:lnTo>
                    <a:pt x="3158" y="1411"/>
                  </a:lnTo>
                  <a:lnTo>
                    <a:pt x="3178" y="1473"/>
                  </a:lnTo>
                  <a:lnTo>
                    <a:pt x="3246" y="1466"/>
                  </a:lnTo>
                  <a:lnTo>
                    <a:pt x="3211" y="1408"/>
                  </a:lnTo>
                  <a:lnTo>
                    <a:pt x="3251" y="1373"/>
                  </a:lnTo>
                  <a:lnTo>
                    <a:pt x="3296" y="1413"/>
                  </a:lnTo>
                  <a:lnTo>
                    <a:pt x="3328" y="1413"/>
                  </a:lnTo>
                  <a:lnTo>
                    <a:pt x="3331" y="1331"/>
                  </a:lnTo>
                  <a:lnTo>
                    <a:pt x="3373" y="1378"/>
                  </a:lnTo>
                  <a:lnTo>
                    <a:pt x="3373" y="1481"/>
                  </a:lnTo>
                  <a:lnTo>
                    <a:pt x="3413" y="1533"/>
                  </a:lnTo>
                  <a:lnTo>
                    <a:pt x="3391" y="1573"/>
                  </a:lnTo>
                  <a:lnTo>
                    <a:pt x="3478" y="1583"/>
                  </a:lnTo>
                  <a:lnTo>
                    <a:pt x="3498" y="1556"/>
                  </a:lnTo>
                  <a:lnTo>
                    <a:pt x="3533" y="1548"/>
                  </a:lnTo>
                  <a:lnTo>
                    <a:pt x="3546" y="1466"/>
                  </a:lnTo>
                  <a:lnTo>
                    <a:pt x="3626" y="1448"/>
                  </a:lnTo>
                  <a:lnTo>
                    <a:pt x="3706" y="1386"/>
                  </a:lnTo>
                  <a:lnTo>
                    <a:pt x="3666" y="1341"/>
                  </a:lnTo>
                  <a:lnTo>
                    <a:pt x="3673" y="1306"/>
                  </a:lnTo>
                  <a:lnTo>
                    <a:pt x="3728" y="1308"/>
                  </a:lnTo>
                  <a:lnTo>
                    <a:pt x="3781" y="1228"/>
                  </a:lnTo>
                  <a:lnTo>
                    <a:pt x="3791" y="1168"/>
                  </a:lnTo>
                  <a:lnTo>
                    <a:pt x="3708" y="1178"/>
                  </a:lnTo>
                  <a:lnTo>
                    <a:pt x="3653" y="1143"/>
                  </a:lnTo>
                  <a:lnTo>
                    <a:pt x="3558" y="1143"/>
                  </a:lnTo>
                  <a:lnTo>
                    <a:pt x="3531" y="1121"/>
                  </a:lnTo>
                  <a:lnTo>
                    <a:pt x="3453" y="1091"/>
                  </a:lnTo>
                  <a:lnTo>
                    <a:pt x="3468" y="1068"/>
                  </a:lnTo>
                  <a:lnTo>
                    <a:pt x="3586" y="1041"/>
                  </a:lnTo>
                  <a:lnTo>
                    <a:pt x="3658" y="963"/>
                  </a:lnTo>
                  <a:lnTo>
                    <a:pt x="3726" y="925"/>
                  </a:lnTo>
                  <a:lnTo>
                    <a:pt x="3866" y="1018"/>
                  </a:lnTo>
                  <a:lnTo>
                    <a:pt x="3866" y="1048"/>
                  </a:lnTo>
                  <a:lnTo>
                    <a:pt x="3926" y="1091"/>
                  </a:lnTo>
                  <a:lnTo>
                    <a:pt x="3926" y="1143"/>
                  </a:lnTo>
                  <a:lnTo>
                    <a:pt x="4018" y="1148"/>
                  </a:lnTo>
                  <a:lnTo>
                    <a:pt x="4013" y="1108"/>
                  </a:lnTo>
                  <a:lnTo>
                    <a:pt x="3983" y="1068"/>
                  </a:lnTo>
                  <a:lnTo>
                    <a:pt x="4041" y="1046"/>
                  </a:lnTo>
                  <a:lnTo>
                    <a:pt x="4118" y="1063"/>
                  </a:lnTo>
                  <a:lnTo>
                    <a:pt x="4111" y="1000"/>
                  </a:lnTo>
                  <a:lnTo>
                    <a:pt x="4013" y="993"/>
                  </a:lnTo>
                  <a:lnTo>
                    <a:pt x="4098" y="878"/>
                  </a:lnTo>
                  <a:lnTo>
                    <a:pt x="4066" y="833"/>
                  </a:lnTo>
                  <a:lnTo>
                    <a:pt x="4128" y="823"/>
                  </a:lnTo>
                  <a:lnTo>
                    <a:pt x="4153" y="803"/>
                  </a:lnTo>
                  <a:lnTo>
                    <a:pt x="4198" y="805"/>
                  </a:lnTo>
                  <a:lnTo>
                    <a:pt x="4246" y="758"/>
                  </a:lnTo>
                  <a:lnTo>
                    <a:pt x="4313" y="755"/>
                  </a:lnTo>
                  <a:lnTo>
                    <a:pt x="4336" y="675"/>
                  </a:lnTo>
                  <a:lnTo>
                    <a:pt x="4328" y="653"/>
                  </a:lnTo>
                  <a:lnTo>
                    <a:pt x="4368" y="640"/>
                  </a:lnTo>
                  <a:lnTo>
                    <a:pt x="4403" y="655"/>
                  </a:lnTo>
                  <a:lnTo>
                    <a:pt x="4596" y="648"/>
                  </a:lnTo>
                  <a:lnTo>
                    <a:pt x="4621" y="598"/>
                  </a:lnTo>
                  <a:lnTo>
                    <a:pt x="4656" y="575"/>
                  </a:lnTo>
                  <a:lnTo>
                    <a:pt x="4656" y="540"/>
                  </a:lnTo>
                  <a:lnTo>
                    <a:pt x="4616" y="525"/>
                  </a:lnTo>
                  <a:lnTo>
                    <a:pt x="4621" y="488"/>
                  </a:lnTo>
                  <a:lnTo>
                    <a:pt x="4666" y="495"/>
                  </a:lnTo>
                  <a:lnTo>
                    <a:pt x="4706" y="468"/>
                  </a:lnTo>
                  <a:lnTo>
                    <a:pt x="4661" y="428"/>
                  </a:lnTo>
                  <a:lnTo>
                    <a:pt x="4631" y="423"/>
                  </a:lnTo>
                  <a:lnTo>
                    <a:pt x="4666" y="345"/>
                  </a:lnTo>
                  <a:lnTo>
                    <a:pt x="4608" y="265"/>
                  </a:lnTo>
                  <a:lnTo>
                    <a:pt x="4571" y="265"/>
                  </a:lnTo>
                  <a:lnTo>
                    <a:pt x="4531" y="245"/>
                  </a:lnTo>
                  <a:lnTo>
                    <a:pt x="4553" y="185"/>
                  </a:lnTo>
                  <a:lnTo>
                    <a:pt x="4603" y="1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3" name="Freeform 692"/>
            <p:cNvSpPr>
              <a:spLocks/>
            </p:cNvSpPr>
            <p:nvPr/>
          </p:nvSpPr>
          <p:spPr bwMode="auto">
            <a:xfrm>
              <a:off x="4397678" y="2267615"/>
              <a:ext cx="64579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4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4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4" name="Freeform 691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5" name="Freeform 690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1" y="12"/>
                </a:cxn>
                <a:cxn ang="0">
                  <a:pos x="96" y="35"/>
                </a:cxn>
                <a:cxn ang="0">
                  <a:pos x="84" y="0"/>
                </a:cxn>
                <a:cxn ang="0">
                  <a:pos x="39" y="32"/>
                </a:cxn>
                <a:cxn ang="0">
                  <a:pos x="39" y="67"/>
                </a:cxn>
                <a:cxn ang="0">
                  <a:pos x="0" y="118"/>
                </a:cxn>
                <a:cxn ang="0">
                  <a:pos x="4" y="137"/>
                </a:cxn>
                <a:cxn ang="0">
                  <a:pos x="122" y="140"/>
                </a:cxn>
                <a:cxn ang="0">
                  <a:pos x="116" y="105"/>
                </a:cxn>
                <a:cxn ang="0">
                  <a:pos x="170" y="51"/>
                </a:cxn>
                <a:cxn ang="0">
                  <a:pos x="141" y="12"/>
                </a:cxn>
              </a:cxnLst>
              <a:rect l="0" t="0" r="r" b="b"/>
              <a:pathLst>
                <a:path w="170" h="140">
                  <a:moveTo>
                    <a:pt x="141" y="12"/>
                  </a:moveTo>
                  <a:lnTo>
                    <a:pt x="96" y="35"/>
                  </a:lnTo>
                  <a:lnTo>
                    <a:pt x="84" y="0"/>
                  </a:lnTo>
                  <a:lnTo>
                    <a:pt x="39" y="32"/>
                  </a:lnTo>
                  <a:lnTo>
                    <a:pt x="39" y="67"/>
                  </a:lnTo>
                  <a:lnTo>
                    <a:pt x="0" y="118"/>
                  </a:lnTo>
                  <a:lnTo>
                    <a:pt x="4" y="137"/>
                  </a:lnTo>
                  <a:lnTo>
                    <a:pt x="122" y="140"/>
                  </a:lnTo>
                  <a:lnTo>
                    <a:pt x="116" y="105"/>
                  </a:lnTo>
                  <a:lnTo>
                    <a:pt x="170" y="51"/>
                  </a:lnTo>
                  <a:lnTo>
                    <a:pt x="141" y="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6" name="Freeform 689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7" name="Freeform 688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7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8" name="Freeform 687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9" name="Freeform 686"/>
            <p:cNvSpPr>
              <a:spLocks/>
            </p:cNvSpPr>
            <p:nvPr/>
          </p:nvSpPr>
          <p:spPr bwMode="auto">
            <a:xfrm>
              <a:off x="4268519" y="2468806"/>
              <a:ext cx="57129" cy="745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9"/>
                </a:cxn>
                <a:cxn ang="0">
                  <a:pos x="28" y="67"/>
                </a:cxn>
                <a:cxn ang="0">
                  <a:pos x="3" y="74"/>
                </a:cxn>
                <a:cxn ang="0">
                  <a:pos x="0" y="19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0" name="Freeform 685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1" name="Freeform 684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4" y="64"/>
                </a:cxn>
                <a:cxn ang="0">
                  <a:pos x="16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2" name="Freeform 683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3" name="Freeform 682"/>
            <p:cNvSpPr>
              <a:spLocks/>
            </p:cNvSpPr>
            <p:nvPr/>
          </p:nvSpPr>
          <p:spPr bwMode="auto">
            <a:xfrm>
              <a:off x="3905881" y="2570642"/>
              <a:ext cx="355188" cy="2930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278" y="16"/>
                </a:cxn>
                <a:cxn ang="0">
                  <a:pos x="256" y="74"/>
                </a:cxn>
                <a:cxn ang="0">
                  <a:pos x="118" y="122"/>
                </a:cxn>
                <a:cxn ang="0">
                  <a:pos x="102" y="96"/>
                </a:cxn>
                <a:cxn ang="0">
                  <a:pos x="54" y="93"/>
                </a:cxn>
                <a:cxn ang="0">
                  <a:pos x="54" y="141"/>
                </a:cxn>
                <a:cxn ang="0">
                  <a:pos x="26" y="164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7"/>
                </a:cxn>
                <a:cxn ang="0">
                  <a:pos x="58" y="266"/>
                </a:cxn>
                <a:cxn ang="0">
                  <a:pos x="99" y="244"/>
                </a:cxn>
                <a:cxn ang="0">
                  <a:pos x="106" y="282"/>
                </a:cxn>
                <a:cxn ang="0">
                  <a:pos x="137" y="295"/>
                </a:cxn>
                <a:cxn ang="0">
                  <a:pos x="176" y="279"/>
                </a:cxn>
                <a:cxn ang="0">
                  <a:pos x="160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9" y="112"/>
                </a:cxn>
                <a:cxn ang="0">
                  <a:pos x="329" y="74"/>
                </a:cxn>
                <a:cxn ang="0">
                  <a:pos x="358" y="39"/>
                </a:cxn>
                <a:cxn ang="0">
                  <a:pos x="352" y="0"/>
                </a:cxn>
              </a:cxnLst>
              <a:rect l="0" t="0" r="r" b="b"/>
              <a:pathLst>
                <a:path w="358" h="295">
                  <a:moveTo>
                    <a:pt x="352" y="0"/>
                  </a:moveTo>
                  <a:lnTo>
                    <a:pt x="278" y="16"/>
                  </a:lnTo>
                  <a:lnTo>
                    <a:pt x="256" y="74"/>
                  </a:lnTo>
                  <a:lnTo>
                    <a:pt x="118" y="122"/>
                  </a:lnTo>
                  <a:lnTo>
                    <a:pt x="102" y="96"/>
                  </a:lnTo>
                  <a:lnTo>
                    <a:pt x="54" y="93"/>
                  </a:lnTo>
                  <a:lnTo>
                    <a:pt x="54" y="141"/>
                  </a:lnTo>
                  <a:lnTo>
                    <a:pt x="26" y="164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7"/>
                  </a:lnTo>
                  <a:lnTo>
                    <a:pt x="58" y="266"/>
                  </a:lnTo>
                  <a:lnTo>
                    <a:pt x="99" y="244"/>
                  </a:lnTo>
                  <a:lnTo>
                    <a:pt x="106" y="282"/>
                  </a:lnTo>
                  <a:lnTo>
                    <a:pt x="137" y="295"/>
                  </a:lnTo>
                  <a:lnTo>
                    <a:pt x="176" y="279"/>
                  </a:lnTo>
                  <a:lnTo>
                    <a:pt x="160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9" y="112"/>
                  </a:lnTo>
                  <a:lnTo>
                    <a:pt x="329" y="74"/>
                  </a:lnTo>
                  <a:lnTo>
                    <a:pt x="358" y="39"/>
                  </a:lnTo>
                  <a:lnTo>
                    <a:pt x="35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4" name="Freeform 681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5" name="Freeform 680"/>
            <p:cNvSpPr>
              <a:spLocks/>
            </p:cNvSpPr>
            <p:nvPr/>
          </p:nvSpPr>
          <p:spPr bwMode="auto">
            <a:xfrm>
              <a:off x="4290874" y="2573127"/>
              <a:ext cx="91901" cy="7451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6" y="16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8"/>
                </a:cxn>
                <a:cxn ang="0">
                  <a:pos x="86" y="0"/>
                </a:cxn>
              </a:cxnLst>
              <a:rect l="0" t="0" r="r" b="b"/>
              <a:pathLst>
                <a:path w="93" h="76">
                  <a:moveTo>
                    <a:pt x="86" y="0"/>
                  </a:moveTo>
                  <a:lnTo>
                    <a:pt x="16" y="16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8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6" name="Freeform 67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7" name="Freeform 67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8" name="Freeform 677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5" y="0"/>
                </a:cxn>
                <a:cxn ang="0">
                  <a:pos x="77" y="12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89" y="42"/>
                </a:cxn>
                <a:cxn ang="0">
                  <a:pos x="37" y="47"/>
                </a:cxn>
                <a:cxn ang="0">
                  <a:pos x="0" y="7"/>
                </a:cxn>
              </a:cxnLst>
              <a:rect l="0" t="0" r="r" b="b"/>
              <a:pathLst>
                <a:path w="144" h="64">
                  <a:moveTo>
                    <a:pt x="0" y="7"/>
                  </a:moveTo>
                  <a:lnTo>
                    <a:pt x="55" y="0"/>
                  </a:lnTo>
                  <a:lnTo>
                    <a:pt x="77" y="12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89" y="42"/>
                  </a:lnTo>
                  <a:lnTo>
                    <a:pt x="37" y="4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9" name="Freeform 676"/>
            <p:cNvSpPr>
              <a:spLocks/>
            </p:cNvSpPr>
            <p:nvPr/>
          </p:nvSpPr>
          <p:spPr bwMode="auto">
            <a:xfrm>
              <a:off x="3369374" y="2997861"/>
              <a:ext cx="114256" cy="12667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7" y="4"/>
                </a:cxn>
                <a:cxn ang="0">
                  <a:pos x="116" y="23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80"/>
                </a:cxn>
                <a:cxn ang="0">
                  <a:pos x="0" y="64"/>
                </a:cxn>
                <a:cxn ang="0">
                  <a:pos x="13" y="36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7" y="4"/>
                  </a:lnTo>
                  <a:lnTo>
                    <a:pt x="116" y="23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80"/>
                  </a:lnTo>
                  <a:lnTo>
                    <a:pt x="0" y="64"/>
                  </a:lnTo>
                  <a:lnTo>
                    <a:pt x="13" y="3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0" name="Freeform 675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1" name="Freeform 6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2" name="Freeform 673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3" name="Freeform 672"/>
            <p:cNvSpPr>
              <a:spLocks/>
            </p:cNvSpPr>
            <p:nvPr/>
          </p:nvSpPr>
          <p:spPr bwMode="auto">
            <a:xfrm>
              <a:off x="2485132" y="2369453"/>
              <a:ext cx="47193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5" y="22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0" y="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4" name="Freeform 671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5" name="Freeform 670"/>
            <p:cNvSpPr>
              <a:spLocks/>
            </p:cNvSpPr>
            <p:nvPr/>
          </p:nvSpPr>
          <p:spPr bwMode="auto">
            <a:xfrm>
              <a:off x="2465261" y="2451418"/>
              <a:ext cx="99353" cy="18380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7" y="26"/>
                </a:cxn>
                <a:cxn ang="0">
                  <a:pos x="99" y="32"/>
                </a:cxn>
                <a:cxn ang="0">
                  <a:pos x="86" y="125"/>
                </a:cxn>
                <a:cxn ang="0">
                  <a:pos x="51" y="147"/>
                </a:cxn>
                <a:cxn ang="0">
                  <a:pos x="41" y="186"/>
                </a:cxn>
                <a:cxn ang="0">
                  <a:pos x="12" y="176"/>
                </a:cxn>
                <a:cxn ang="0">
                  <a:pos x="12" y="118"/>
                </a:cxn>
                <a:cxn ang="0">
                  <a:pos x="0" y="83"/>
                </a:cxn>
                <a:cxn ang="0">
                  <a:pos x="0" y="77"/>
                </a:cxn>
                <a:cxn ang="0">
                  <a:pos x="3" y="70"/>
                </a:cxn>
                <a:cxn ang="0">
                  <a:pos x="12" y="54"/>
                </a:cxn>
                <a:cxn ang="0">
                  <a:pos x="19" y="38"/>
                </a:cxn>
                <a:cxn ang="0">
                  <a:pos x="22" y="26"/>
                </a:cxn>
                <a:cxn ang="0">
                  <a:pos x="32" y="13"/>
                </a:cxn>
                <a:cxn ang="0">
                  <a:pos x="35" y="3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7" y="26"/>
                  </a:lnTo>
                  <a:lnTo>
                    <a:pt x="99" y="32"/>
                  </a:lnTo>
                  <a:lnTo>
                    <a:pt x="86" y="125"/>
                  </a:lnTo>
                  <a:lnTo>
                    <a:pt x="51" y="147"/>
                  </a:lnTo>
                  <a:lnTo>
                    <a:pt x="41" y="186"/>
                  </a:lnTo>
                  <a:lnTo>
                    <a:pt x="12" y="176"/>
                  </a:lnTo>
                  <a:lnTo>
                    <a:pt x="12" y="11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12" y="54"/>
                  </a:lnTo>
                  <a:lnTo>
                    <a:pt x="19" y="38"/>
                  </a:lnTo>
                  <a:lnTo>
                    <a:pt x="22" y="26"/>
                  </a:lnTo>
                  <a:lnTo>
                    <a:pt x="32" y="13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6" name="Freeform 669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7" name="Freeform 668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29" y="55"/>
                </a:cxn>
                <a:cxn ang="0">
                  <a:pos x="6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29" y="55"/>
                  </a:lnTo>
                  <a:lnTo>
                    <a:pt x="6" y="5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8" name="Freeform 667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9" name="Freeform 666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0" name="Freeform 665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1" name="Freeform 664"/>
            <p:cNvSpPr>
              <a:spLocks/>
            </p:cNvSpPr>
            <p:nvPr/>
          </p:nvSpPr>
          <p:spPr bwMode="auto">
            <a:xfrm>
              <a:off x="2405650" y="2779284"/>
              <a:ext cx="22355" cy="248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3" y="0"/>
                </a:cxn>
              </a:cxnLst>
              <a:rect l="0" t="0" r="r" b="b"/>
              <a:pathLst>
                <a:path w="23" h="25">
                  <a:moveTo>
                    <a:pt x="13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2" name="Freeform 663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3" name="Freeform 662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4" name="Freeform 661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5" name="Freeform 660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6" name="Freeform 659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7" name="Freeform 658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8" name="Freeform 657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9" name="Freeform 656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0" name="Freeform 655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1" name="Freeform 654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2" name="Freeform 653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3" name="Freeform 652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4" name="Freeform 651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5" name="Freeform 650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4" y="0"/>
                </a:cxn>
                <a:cxn ang="0">
                  <a:pos x="122" y="67"/>
                </a:cxn>
                <a:cxn ang="0">
                  <a:pos x="132" y="115"/>
                </a:cxn>
                <a:cxn ang="0">
                  <a:pos x="144" y="166"/>
                </a:cxn>
                <a:cxn ang="0">
                  <a:pos x="125" y="189"/>
                </a:cxn>
                <a:cxn ang="0">
                  <a:pos x="160" y="195"/>
                </a:cxn>
                <a:cxn ang="0">
                  <a:pos x="160" y="243"/>
                </a:cxn>
                <a:cxn ang="0">
                  <a:pos x="87" y="266"/>
                </a:cxn>
                <a:cxn ang="0">
                  <a:pos x="39" y="275"/>
                </a:cxn>
                <a:cxn ang="0">
                  <a:pos x="4" y="282"/>
                </a:cxn>
                <a:cxn ang="0">
                  <a:pos x="0" y="256"/>
                </a:cxn>
                <a:cxn ang="0">
                  <a:pos x="39" y="234"/>
                </a:cxn>
                <a:cxn ang="0">
                  <a:pos x="20" y="214"/>
                </a:cxn>
                <a:cxn ang="0">
                  <a:pos x="23" y="186"/>
                </a:cxn>
                <a:cxn ang="0">
                  <a:pos x="55" y="170"/>
                </a:cxn>
                <a:cxn ang="0">
                  <a:pos x="61" y="74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6" name="Freeform 649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7" name="Freeform 648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90" y="45"/>
                </a:cxn>
                <a:cxn ang="0">
                  <a:pos x="77" y="71"/>
                </a:cxn>
                <a:cxn ang="0">
                  <a:pos x="55" y="103"/>
                </a:cxn>
                <a:cxn ang="0">
                  <a:pos x="3" y="103"/>
                </a:cxn>
                <a:cxn ang="0">
                  <a:pos x="0" y="48"/>
                </a:cxn>
                <a:cxn ang="0">
                  <a:pos x="26" y="13"/>
                </a:cxn>
                <a:cxn ang="0">
                  <a:pos x="77" y="0"/>
                </a:cxn>
              </a:cxnLst>
              <a:rect l="0" t="0" r="r" b="b"/>
              <a:pathLst>
                <a:path w="90" h="103">
                  <a:moveTo>
                    <a:pt x="77" y="0"/>
                  </a:moveTo>
                  <a:lnTo>
                    <a:pt x="90" y="45"/>
                  </a:lnTo>
                  <a:lnTo>
                    <a:pt x="77" y="71"/>
                  </a:lnTo>
                  <a:lnTo>
                    <a:pt x="55" y="103"/>
                  </a:lnTo>
                  <a:lnTo>
                    <a:pt x="3" y="103"/>
                  </a:lnTo>
                  <a:lnTo>
                    <a:pt x="0" y="48"/>
                  </a:lnTo>
                  <a:lnTo>
                    <a:pt x="26" y="13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8" name="Freeform 647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9" name="Freeform 646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0" name="Freeform 64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1" name="Freeform 644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2" name="Freeform 64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3" name="Freeform 642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4" name="Freeform 64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5" name="Freeform 640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6" name="Freeform 63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7" name="Freeform 638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8" name="Freeform 63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9" name="Freeform 636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0" name="Freeform 63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1" name="Freeform 634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2" name="Freeform 633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3" name="Freeform 632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4" name="Freeform 63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5" name="Freeform 630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6" name="Freeform 62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7" name="Freeform 628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8" name="Freeform 627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9" name="Freeform 626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0" name="Freeform 62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1" name="Freeform 624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2" name="Freeform 62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3" name="Freeform 622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4" name="Freeform 62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5" name="Freeform 620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6" name="Freeform 619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7" name="Freeform 618"/>
            <p:cNvSpPr>
              <a:spLocks/>
            </p:cNvSpPr>
            <p:nvPr/>
          </p:nvSpPr>
          <p:spPr bwMode="auto">
            <a:xfrm>
              <a:off x="7437881" y="2779284"/>
              <a:ext cx="340285" cy="33283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79" y="32"/>
                </a:cxn>
                <a:cxn ang="0">
                  <a:pos x="217" y="64"/>
                </a:cxn>
                <a:cxn ang="0">
                  <a:pos x="249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4" y="300"/>
                </a:cxn>
                <a:cxn ang="0">
                  <a:pos x="208" y="336"/>
                </a:cxn>
                <a:cxn ang="0">
                  <a:pos x="160" y="336"/>
                </a:cxn>
                <a:cxn ang="0">
                  <a:pos x="112" y="313"/>
                </a:cxn>
                <a:cxn ang="0">
                  <a:pos x="115" y="284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6" y="48"/>
                  </a:lnTo>
                  <a:lnTo>
                    <a:pt x="179" y="32"/>
                  </a:lnTo>
                  <a:lnTo>
                    <a:pt x="217" y="64"/>
                  </a:lnTo>
                  <a:lnTo>
                    <a:pt x="249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4" y="300"/>
                  </a:lnTo>
                  <a:lnTo>
                    <a:pt x="208" y="336"/>
                  </a:lnTo>
                  <a:lnTo>
                    <a:pt x="160" y="336"/>
                  </a:lnTo>
                  <a:lnTo>
                    <a:pt x="112" y="313"/>
                  </a:lnTo>
                  <a:lnTo>
                    <a:pt x="115" y="284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8" name="Freeform 617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9" name="Freeform 616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0" name="Freeform 615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1" name="Freeform 614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2" name="Freeform 613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3" name="Freeform 612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4" name="Freeform 611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5" name="Freeform 61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6" name="Freeform 609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7" name="Freeform 608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8" name="Freeform 607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9" name="Freeform 606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0" name="Freeform 605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1" name="Freeform 604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2" name="Freeform 603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3" name="Freeform 602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4" name="Freeform 601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5" name="Freeform 60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6" name="Freeform 599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7" name="Freeform 598"/>
            <p:cNvSpPr>
              <a:spLocks/>
            </p:cNvSpPr>
            <p:nvPr/>
          </p:nvSpPr>
          <p:spPr bwMode="auto">
            <a:xfrm>
              <a:off x="7644040" y="1656593"/>
              <a:ext cx="265769" cy="606054"/>
            </a:xfrm>
            <a:custGeom>
              <a:avLst/>
              <a:gdLst/>
              <a:ahLst/>
              <a:cxnLst>
                <a:cxn ang="0">
                  <a:pos x="131" y="80"/>
                </a:cxn>
                <a:cxn ang="0">
                  <a:pos x="169" y="90"/>
                </a:cxn>
                <a:cxn ang="0">
                  <a:pos x="246" y="0"/>
                </a:cxn>
                <a:cxn ang="0">
                  <a:pos x="268" y="3"/>
                </a:cxn>
                <a:cxn ang="0">
                  <a:pos x="252" y="42"/>
                </a:cxn>
                <a:cxn ang="0">
                  <a:pos x="252" y="106"/>
                </a:cxn>
                <a:cxn ang="0">
                  <a:pos x="204" y="141"/>
                </a:cxn>
                <a:cxn ang="0">
                  <a:pos x="185" y="202"/>
                </a:cxn>
                <a:cxn ang="0">
                  <a:pos x="240" y="218"/>
                </a:cxn>
                <a:cxn ang="0">
                  <a:pos x="246" y="282"/>
                </a:cxn>
                <a:cxn ang="0">
                  <a:pos x="217" y="323"/>
                </a:cxn>
                <a:cxn ang="0">
                  <a:pos x="224" y="387"/>
                </a:cxn>
                <a:cxn ang="0">
                  <a:pos x="153" y="387"/>
                </a:cxn>
                <a:cxn ang="0">
                  <a:pos x="96" y="509"/>
                </a:cxn>
                <a:cxn ang="0">
                  <a:pos x="108" y="547"/>
                </a:cxn>
                <a:cxn ang="0">
                  <a:pos x="45" y="573"/>
                </a:cxn>
                <a:cxn ang="0">
                  <a:pos x="16" y="611"/>
                </a:cxn>
                <a:cxn ang="0">
                  <a:pos x="0" y="528"/>
                </a:cxn>
                <a:cxn ang="0">
                  <a:pos x="41" y="518"/>
                </a:cxn>
                <a:cxn ang="0">
                  <a:pos x="51" y="458"/>
                </a:cxn>
                <a:cxn ang="0">
                  <a:pos x="32" y="458"/>
                </a:cxn>
                <a:cxn ang="0">
                  <a:pos x="0" y="374"/>
                </a:cxn>
                <a:cxn ang="0">
                  <a:pos x="45" y="320"/>
                </a:cxn>
                <a:cxn ang="0">
                  <a:pos x="38" y="278"/>
                </a:cxn>
                <a:cxn ang="0">
                  <a:pos x="131" y="80"/>
                </a:cxn>
              </a:cxnLst>
              <a:rect l="0" t="0" r="r" b="b"/>
              <a:pathLst>
                <a:path w="268" h="611">
                  <a:moveTo>
                    <a:pt x="131" y="80"/>
                  </a:moveTo>
                  <a:lnTo>
                    <a:pt x="169" y="90"/>
                  </a:lnTo>
                  <a:lnTo>
                    <a:pt x="246" y="0"/>
                  </a:lnTo>
                  <a:lnTo>
                    <a:pt x="268" y="3"/>
                  </a:lnTo>
                  <a:lnTo>
                    <a:pt x="252" y="42"/>
                  </a:lnTo>
                  <a:lnTo>
                    <a:pt x="252" y="106"/>
                  </a:lnTo>
                  <a:lnTo>
                    <a:pt x="204" y="141"/>
                  </a:lnTo>
                  <a:lnTo>
                    <a:pt x="185" y="202"/>
                  </a:lnTo>
                  <a:lnTo>
                    <a:pt x="240" y="218"/>
                  </a:lnTo>
                  <a:lnTo>
                    <a:pt x="246" y="282"/>
                  </a:lnTo>
                  <a:lnTo>
                    <a:pt x="217" y="323"/>
                  </a:lnTo>
                  <a:lnTo>
                    <a:pt x="224" y="387"/>
                  </a:lnTo>
                  <a:lnTo>
                    <a:pt x="153" y="387"/>
                  </a:lnTo>
                  <a:lnTo>
                    <a:pt x="96" y="509"/>
                  </a:lnTo>
                  <a:lnTo>
                    <a:pt x="108" y="547"/>
                  </a:lnTo>
                  <a:lnTo>
                    <a:pt x="45" y="573"/>
                  </a:lnTo>
                  <a:lnTo>
                    <a:pt x="16" y="611"/>
                  </a:lnTo>
                  <a:lnTo>
                    <a:pt x="0" y="528"/>
                  </a:lnTo>
                  <a:lnTo>
                    <a:pt x="41" y="518"/>
                  </a:lnTo>
                  <a:lnTo>
                    <a:pt x="51" y="458"/>
                  </a:lnTo>
                  <a:lnTo>
                    <a:pt x="32" y="458"/>
                  </a:lnTo>
                  <a:lnTo>
                    <a:pt x="0" y="374"/>
                  </a:lnTo>
                  <a:lnTo>
                    <a:pt x="45" y="320"/>
                  </a:lnTo>
                  <a:lnTo>
                    <a:pt x="38" y="278"/>
                  </a:lnTo>
                  <a:lnTo>
                    <a:pt x="131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8" name="Freeform 597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9" name="Freeform 596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0" name="Freeform 595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1" name="Freeform 594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2" name="Freeform 593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3" name="Freeform 592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4" name="Freeform 591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5" name="Freeform 590"/>
            <p:cNvSpPr>
              <a:spLocks/>
            </p:cNvSpPr>
            <p:nvPr/>
          </p:nvSpPr>
          <p:spPr bwMode="auto">
            <a:xfrm>
              <a:off x="7837778" y="1321277"/>
              <a:ext cx="29806" cy="645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5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5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6" name="Freeform 589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7" name="Freeform 731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8" name="Freeform 730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9" name="Freeform 588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0" name="Freeform 587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1" name="Freeform 586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2" name="Freeform 585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3" name="Freeform 8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4" name="Freeform 7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5" name="Freeform 6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6" name="Freeform 5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7" name="Freeform 584"/>
            <p:cNvSpPr>
              <a:spLocks/>
            </p:cNvSpPr>
            <p:nvPr/>
          </p:nvSpPr>
          <p:spPr bwMode="auto">
            <a:xfrm>
              <a:off x="5483111" y="3755429"/>
              <a:ext cx="233480" cy="367607"/>
            </a:xfrm>
            <a:custGeom>
              <a:avLst/>
              <a:gdLst/>
              <a:ahLst/>
              <a:cxnLst>
                <a:cxn ang="0">
                  <a:pos x="144" y="368"/>
                </a:cxn>
                <a:cxn ang="0">
                  <a:pos x="172" y="371"/>
                </a:cxn>
                <a:cxn ang="0">
                  <a:pos x="236" y="317"/>
                </a:cxn>
                <a:cxn ang="0">
                  <a:pos x="182" y="230"/>
                </a:cxn>
                <a:cxn ang="0">
                  <a:pos x="89" y="128"/>
                </a:cxn>
                <a:cxn ang="0">
                  <a:pos x="128" y="70"/>
                </a:cxn>
                <a:cxn ang="0">
                  <a:pos x="86" y="0"/>
                </a:cxn>
                <a:cxn ang="0">
                  <a:pos x="22" y="61"/>
                </a:cxn>
                <a:cxn ang="0">
                  <a:pos x="0" y="128"/>
                </a:cxn>
                <a:cxn ang="0">
                  <a:pos x="22" y="160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8"/>
                </a:cxn>
              </a:cxnLst>
              <a:rect l="0" t="0" r="r" b="b"/>
              <a:pathLst>
                <a:path w="236" h="371">
                  <a:moveTo>
                    <a:pt x="144" y="368"/>
                  </a:moveTo>
                  <a:lnTo>
                    <a:pt x="172" y="371"/>
                  </a:lnTo>
                  <a:lnTo>
                    <a:pt x="236" y="317"/>
                  </a:lnTo>
                  <a:lnTo>
                    <a:pt x="182" y="230"/>
                  </a:lnTo>
                  <a:lnTo>
                    <a:pt x="89" y="128"/>
                  </a:lnTo>
                  <a:lnTo>
                    <a:pt x="128" y="70"/>
                  </a:lnTo>
                  <a:lnTo>
                    <a:pt x="86" y="0"/>
                  </a:lnTo>
                  <a:lnTo>
                    <a:pt x="22" y="61"/>
                  </a:lnTo>
                  <a:lnTo>
                    <a:pt x="0" y="128"/>
                  </a:lnTo>
                  <a:lnTo>
                    <a:pt x="22" y="160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8" name="Freeform 583"/>
            <p:cNvSpPr>
              <a:spLocks/>
            </p:cNvSpPr>
            <p:nvPr/>
          </p:nvSpPr>
          <p:spPr bwMode="auto">
            <a:xfrm>
              <a:off x="5483111" y="3755429"/>
              <a:ext cx="235963" cy="370090"/>
            </a:xfrm>
            <a:custGeom>
              <a:avLst/>
              <a:gdLst/>
              <a:ahLst/>
              <a:cxnLst>
                <a:cxn ang="0">
                  <a:pos x="144" y="366"/>
                </a:cxn>
                <a:cxn ang="0">
                  <a:pos x="171" y="371"/>
                </a:cxn>
                <a:cxn ang="0">
                  <a:pos x="236" y="316"/>
                </a:cxn>
                <a:cxn ang="0">
                  <a:pos x="181" y="229"/>
                </a:cxn>
                <a:cxn ang="0">
                  <a:pos x="89" y="127"/>
                </a:cxn>
                <a:cxn ang="0">
                  <a:pos x="127" y="70"/>
                </a:cxn>
                <a:cxn ang="0">
                  <a:pos x="87" y="0"/>
                </a:cxn>
                <a:cxn ang="0">
                  <a:pos x="22" y="62"/>
                </a:cxn>
                <a:cxn ang="0">
                  <a:pos x="0" y="127"/>
                </a:cxn>
                <a:cxn ang="0">
                  <a:pos x="22" y="159"/>
                </a:cxn>
                <a:cxn ang="0">
                  <a:pos x="57" y="256"/>
                </a:cxn>
                <a:cxn ang="0">
                  <a:pos x="112" y="291"/>
                </a:cxn>
                <a:cxn ang="0">
                  <a:pos x="144" y="366"/>
                </a:cxn>
              </a:cxnLst>
              <a:rect l="0" t="0" r="r" b="b"/>
              <a:pathLst>
                <a:path w="236" h="371">
                  <a:moveTo>
                    <a:pt x="144" y="366"/>
                  </a:moveTo>
                  <a:lnTo>
                    <a:pt x="171" y="371"/>
                  </a:lnTo>
                  <a:lnTo>
                    <a:pt x="236" y="316"/>
                  </a:lnTo>
                  <a:lnTo>
                    <a:pt x="181" y="229"/>
                  </a:lnTo>
                  <a:lnTo>
                    <a:pt x="89" y="127"/>
                  </a:lnTo>
                  <a:lnTo>
                    <a:pt x="127" y="70"/>
                  </a:lnTo>
                  <a:lnTo>
                    <a:pt x="87" y="0"/>
                  </a:lnTo>
                  <a:lnTo>
                    <a:pt x="22" y="62"/>
                  </a:lnTo>
                  <a:lnTo>
                    <a:pt x="0" y="127"/>
                  </a:lnTo>
                  <a:lnTo>
                    <a:pt x="22" y="159"/>
                  </a:lnTo>
                  <a:lnTo>
                    <a:pt x="57" y="256"/>
                  </a:lnTo>
                  <a:lnTo>
                    <a:pt x="112" y="291"/>
                  </a:lnTo>
                  <a:lnTo>
                    <a:pt x="144" y="36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9" name="Freeform 582"/>
            <p:cNvSpPr>
              <a:spLocks/>
            </p:cNvSpPr>
            <p:nvPr/>
          </p:nvSpPr>
          <p:spPr bwMode="auto">
            <a:xfrm>
              <a:off x="3304795" y="2282518"/>
              <a:ext cx="288124" cy="206159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2" y="87"/>
                </a:cxn>
                <a:cxn ang="0">
                  <a:pos x="240" y="74"/>
                </a:cxn>
                <a:cxn ang="0">
                  <a:pos x="176" y="90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68" y="208"/>
                </a:cxn>
                <a:cxn ang="0">
                  <a:pos x="36" y="183"/>
                </a:cxn>
                <a:cxn ang="0">
                  <a:pos x="128" y="122"/>
                </a:cxn>
                <a:cxn ang="0">
                  <a:pos x="39" y="109"/>
                </a:cxn>
                <a:cxn ang="0">
                  <a:pos x="0" y="74"/>
                </a:cxn>
                <a:cxn ang="0">
                  <a:pos x="68" y="48"/>
                </a:cxn>
                <a:cxn ang="0">
                  <a:pos x="109" y="61"/>
                </a:cxn>
                <a:cxn ang="0">
                  <a:pos x="151" y="71"/>
                </a:cxn>
                <a:cxn ang="0">
                  <a:pos x="189" y="61"/>
                </a:cxn>
                <a:cxn ang="0">
                  <a:pos x="202" y="23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2" y="87"/>
                  </a:lnTo>
                  <a:lnTo>
                    <a:pt x="240" y="74"/>
                  </a:lnTo>
                  <a:lnTo>
                    <a:pt x="176" y="90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68" y="208"/>
                  </a:lnTo>
                  <a:lnTo>
                    <a:pt x="36" y="183"/>
                  </a:lnTo>
                  <a:lnTo>
                    <a:pt x="128" y="122"/>
                  </a:lnTo>
                  <a:lnTo>
                    <a:pt x="39" y="109"/>
                  </a:lnTo>
                  <a:lnTo>
                    <a:pt x="0" y="74"/>
                  </a:lnTo>
                  <a:lnTo>
                    <a:pt x="68" y="48"/>
                  </a:lnTo>
                  <a:lnTo>
                    <a:pt x="109" y="61"/>
                  </a:lnTo>
                  <a:lnTo>
                    <a:pt x="151" y="71"/>
                  </a:lnTo>
                  <a:lnTo>
                    <a:pt x="189" y="61"/>
                  </a:lnTo>
                  <a:lnTo>
                    <a:pt x="202" y="23"/>
                  </a:lnTo>
                  <a:lnTo>
                    <a:pt x="29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0" name="Freeform 581"/>
            <p:cNvSpPr>
              <a:spLocks/>
            </p:cNvSpPr>
            <p:nvPr/>
          </p:nvSpPr>
          <p:spPr bwMode="auto">
            <a:xfrm>
              <a:off x="3304795" y="2282518"/>
              <a:ext cx="290608" cy="2086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1" y="87"/>
                </a:cxn>
                <a:cxn ang="0">
                  <a:pos x="239" y="74"/>
                </a:cxn>
                <a:cxn ang="0">
                  <a:pos x="177" y="89"/>
                </a:cxn>
                <a:cxn ang="0">
                  <a:pos x="144" y="151"/>
                </a:cxn>
                <a:cxn ang="0">
                  <a:pos x="119" y="208"/>
                </a:cxn>
                <a:cxn ang="0">
                  <a:pos x="70" y="208"/>
                </a:cxn>
                <a:cxn ang="0">
                  <a:pos x="37" y="183"/>
                </a:cxn>
                <a:cxn ang="0">
                  <a:pos x="129" y="121"/>
                </a:cxn>
                <a:cxn ang="0">
                  <a:pos x="40" y="109"/>
                </a:cxn>
                <a:cxn ang="0">
                  <a:pos x="0" y="74"/>
                </a:cxn>
                <a:cxn ang="0">
                  <a:pos x="70" y="50"/>
                </a:cxn>
                <a:cxn ang="0">
                  <a:pos x="109" y="62"/>
                </a:cxn>
                <a:cxn ang="0">
                  <a:pos x="152" y="72"/>
                </a:cxn>
                <a:cxn ang="0">
                  <a:pos x="189" y="62"/>
                </a:cxn>
                <a:cxn ang="0">
                  <a:pos x="201" y="25"/>
                </a:cxn>
                <a:cxn ang="0">
                  <a:pos x="291" y="0"/>
                </a:cxn>
              </a:cxnLst>
              <a:rect l="0" t="0" r="r" b="b"/>
              <a:pathLst>
                <a:path w="291" h="208">
                  <a:moveTo>
                    <a:pt x="291" y="0"/>
                  </a:moveTo>
                  <a:lnTo>
                    <a:pt x="281" y="87"/>
                  </a:lnTo>
                  <a:lnTo>
                    <a:pt x="239" y="74"/>
                  </a:lnTo>
                  <a:lnTo>
                    <a:pt x="177" y="89"/>
                  </a:lnTo>
                  <a:lnTo>
                    <a:pt x="144" y="151"/>
                  </a:lnTo>
                  <a:lnTo>
                    <a:pt x="119" y="208"/>
                  </a:lnTo>
                  <a:lnTo>
                    <a:pt x="70" y="208"/>
                  </a:lnTo>
                  <a:lnTo>
                    <a:pt x="37" y="183"/>
                  </a:lnTo>
                  <a:lnTo>
                    <a:pt x="129" y="121"/>
                  </a:lnTo>
                  <a:lnTo>
                    <a:pt x="40" y="109"/>
                  </a:lnTo>
                  <a:lnTo>
                    <a:pt x="0" y="74"/>
                  </a:lnTo>
                  <a:lnTo>
                    <a:pt x="70" y="50"/>
                  </a:lnTo>
                  <a:lnTo>
                    <a:pt x="109" y="62"/>
                  </a:lnTo>
                  <a:lnTo>
                    <a:pt x="152" y="72"/>
                  </a:lnTo>
                  <a:lnTo>
                    <a:pt x="189" y="62"/>
                  </a:lnTo>
                  <a:lnTo>
                    <a:pt x="201" y="25"/>
                  </a:lnTo>
                  <a:lnTo>
                    <a:pt x="29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1" name="Freeform 580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6" y="83"/>
                </a:cxn>
                <a:cxn ang="0">
                  <a:pos x="19" y="83"/>
                </a:cxn>
                <a:cxn ang="0">
                  <a:pos x="73" y="86"/>
                </a:cxn>
                <a:cxn ang="0">
                  <a:pos x="121" y="153"/>
                </a:cxn>
                <a:cxn ang="0">
                  <a:pos x="195" y="214"/>
                </a:cxn>
                <a:cxn ang="0">
                  <a:pos x="207" y="281"/>
                </a:cxn>
                <a:cxn ang="0">
                  <a:pos x="230" y="265"/>
                </a:cxn>
                <a:cxn ang="0">
                  <a:pos x="243" y="230"/>
                </a:cxn>
                <a:cxn ang="0">
                  <a:pos x="255" y="227"/>
                </a:cxn>
                <a:cxn ang="0">
                  <a:pos x="275" y="237"/>
                </a:cxn>
                <a:cxn ang="0">
                  <a:pos x="284" y="227"/>
                </a:cxn>
                <a:cxn ang="0">
                  <a:pos x="249" y="185"/>
                </a:cxn>
                <a:cxn ang="0">
                  <a:pos x="188" y="141"/>
                </a:cxn>
                <a:cxn ang="0">
                  <a:pos x="159" y="99"/>
                </a:cxn>
                <a:cxn ang="0">
                  <a:pos x="195" y="67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5" y="67"/>
                </a:cxn>
                <a:cxn ang="0">
                  <a:pos x="191" y="35"/>
                </a:cxn>
                <a:cxn ang="0">
                  <a:pos x="211" y="32"/>
                </a:cxn>
                <a:cxn ang="0">
                  <a:pos x="191" y="35"/>
                </a:cxn>
                <a:cxn ang="0">
                  <a:pos x="134" y="3"/>
                </a:cxn>
                <a:cxn ang="0">
                  <a:pos x="89" y="0"/>
                </a:cxn>
                <a:cxn ang="0">
                  <a:pos x="25" y="19"/>
                </a:cxn>
                <a:cxn ang="0">
                  <a:pos x="25" y="16"/>
                </a:cxn>
                <a:cxn ang="0">
                  <a:pos x="25" y="19"/>
                </a:cxn>
                <a:cxn ang="0">
                  <a:pos x="0" y="64"/>
                </a:cxn>
                <a:cxn ang="0">
                  <a:pos x="16" y="83"/>
                </a:cxn>
              </a:cxnLst>
              <a:rect l="0" t="0" r="r" b="b"/>
              <a:pathLst>
                <a:path w="284" h="281">
                  <a:moveTo>
                    <a:pt x="16" y="83"/>
                  </a:moveTo>
                  <a:lnTo>
                    <a:pt x="19" y="83"/>
                  </a:lnTo>
                  <a:lnTo>
                    <a:pt x="73" y="86"/>
                  </a:lnTo>
                  <a:lnTo>
                    <a:pt x="121" y="153"/>
                  </a:lnTo>
                  <a:lnTo>
                    <a:pt x="195" y="214"/>
                  </a:lnTo>
                  <a:lnTo>
                    <a:pt x="207" y="281"/>
                  </a:lnTo>
                  <a:lnTo>
                    <a:pt x="230" y="265"/>
                  </a:lnTo>
                  <a:lnTo>
                    <a:pt x="243" y="230"/>
                  </a:lnTo>
                  <a:lnTo>
                    <a:pt x="255" y="227"/>
                  </a:lnTo>
                  <a:lnTo>
                    <a:pt x="275" y="237"/>
                  </a:lnTo>
                  <a:lnTo>
                    <a:pt x="284" y="227"/>
                  </a:lnTo>
                  <a:lnTo>
                    <a:pt x="249" y="185"/>
                  </a:lnTo>
                  <a:lnTo>
                    <a:pt x="188" y="141"/>
                  </a:lnTo>
                  <a:lnTo>
                    <a:pt x="159" y="99"/>
                  </a:lnTo>
                  <a:lnTo>
                    <a:pt x="195" y="67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5" y="67"/>
                  </a:lnTo>
                  <a:lnTo>
                    <a:pt x="191" y="35"/>
                  </a:lnTo>
                  <a:lnTo>
                    <a:pt x="211" y="32"/>
                  </a:lnTo>
                  <a:lnTo>
                    <a:pt x="191" y="35"/>
                  </a:lnTo>
                  <a:lnTo>
                    <a:pt x="134" y="3"/>
                  </a:lnTo>
                  <a:lnTo>
                    <a:pt x="89" y="0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9"/>
                  </a:lnTo>
                  <a:lnTo>
                    <a:pt x="0" y="64"/>
                  </a:lnTo>
                  <a:lnTo>
                    <a:pt x="16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2" name="Freeform 579"/>
            <p:cNvSpPr>
              <a:spLocks/>
            </p:cNvSpPr>
            <p:nvPr/>
          </p:nvSpPr>
          <p:spPr bwMode="auto">
            <a:xfrm>
              <a:off x="4506967" y="4055972"/>
              <a:ext cx="283156" cy="278189"/>
            </a:xfrm>
            <a:custGeom>
              <a:avLst/>
              <a:gdLst/>
              <a:ahLst/>
              <a:cxnLst>
                <a:cxn ang="0">
                  <a:pos x="17" y="83"/>
                </a:cxn>
                <a:cxn ang="0">
                  <a:pos x="20" y="83"/>
                </a:cxn>
                <a:cxn ang="0">
                  <a:pos x="75" y="85"/>
                </a:cxn>
                <a:cxn ang="0">
                  <a:pos x="122" y="153"/>
                </a:cxn>
                <a:cxn ang="0">
                  <a:pos x="194" y="213"/>
                </a:cxn>
                <a:cxn ang="0">
                  <a:pos x="207" y="281"/>
                </a:cxn>
                <a:cxn ang="0">
                  <a:pos x="229" y="266"/>
                </a:cxn>
                <a:cxn ang="0">
                  <a:pos x="244" y="231"/>
                </a:cxn>
                <a:cxn ang="0">
                  <a:pos x="254" y="226"/>
                </a:cxn>
                <a:cxn ang="0">
                  <a:pos x="274" y="236"/>
                </a:cxn>
                <a:cxn ang="0">
                  <a:pos x="284" y="226"/>
                </a:cxn>
                <a:cxn ang="0">
                  <a:pos x="249" y="186"/>
                </a:cxn>
                <a:cxn ang="0">
                  <a:pos x="189" y="141"/>
                </a:cxn>
                <a:cxn ang="0">
                  <a:pos x="159" y="98"/>
                </a:cxn>
                <a:cxn ang="0">
                  <a:pos x="194" y="65"/>
                </a:cxn>
                <a:cxn ang="0">
                  <a:pos x="204" y="73"/>
                </a:cxn>
                <a:cxn ang="0">
                  <a:pos x="204" y="70"/>
                </a:cxn>
                <a:cxn ang="0">
                  <a:pos x="204" y="73"/>
                </a:cxn>
                <a:cxn ang="0">
                  <a:pos x="194" y="65"/>
                </a:cxn>
                <a:cxn ang="0">
                  <a:pos x="192" y="35"/>
                </a:cxn>
                <a:cxn ang="0">
                  <a:pos x="212" y="30"/>
                </a:cxn>
                <a:cxn ang="0">
                  <a:pos x="192" y="35"/>
                </a:cxn>
                <a:cxn ang="0">
                  <a:pos x="135" y="3"/>
                </a:cxn>
                <a:cxn ang="0">
                  <a:pos x="90" y="0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8"/>
                </a:cxn>
                <a:cxn ang="0">
                  <a:pos x="0" y="63"/>
                </a:cxn>
                <a:cxn ang="0">
                  <a:pos x="17" y="83"/>
                </a:cxn>
              </a:cxnLst>
              <a:rect l="0" t="0" r="r" b="b"/>
              <a:pathLst>
                <a:path w="284" h="281">
                  <a:moveTo>
                    <a:pt x="17" y="83"/>
                  </a:moveTo>
                  <a:lnTo>
                    <a:pt x="20" y="83"/>
                  </a:lnTo>
                  <a:lnTo>
                    <a:pt x="75" y="85"/>
                  </a:lnTo>
                  <a:lnTo>
                    <a:pt x="122" y="153"/>
                  </a:lnTo>
                  <a:lnTo>
                    <a:pt x="194" y="213"/>
                  </a:lnTo>
                  <a:lnTo>
                    <a:pt x="207" y="281"/>
                  </a:lnTo>
                  <a:lnTo>
                    <a:pt x="229" y="266"/>
                  </a:lnTo>
                  <a:lnTo>
                    <a:pt x="244" y="231"/>
                  </a:lnTo>
                  <a:lnTo>
                    <a:pt x="254" y="226"/>
                  </a:lnTo>
                  <a:lnTo>
                    <a:pt x="274" y="236"/>
                  </a:lnTo>
                  <a:lnTo>
                    <a:pt x="284" y="226"/>
                  </a:lnTo>
                  <a:lnTo>
                    <a:pt x="249" y="186"/>
                  </a:lnTo>
                  <a:lnTo>
                    <a:pt x="189" y="141"/>
                  </a:lnTo>
                  <a:lnTo>
                    <a:pt x="159" y="98"/>
                  </a:lnTo>
                  <a:lnTo>
                    <a:pt x="194" y="65"/>
                  </a:lnTo>
                  <a:lnTo>
                    <a:pt x="204" y="73"/>
                  </a:lnTo>
                  <a:lnTo>
                    <a:pt x="204" y="70"/>
                  </a:lnTo>
                  <a:lnTo>
                    <a:pt x="204" y="73"/>
                  </a:lnTo>
                  <a:lnTo>
                    <a:pt x="194" y="65"/>
                  </a:lnTo>
                  <a:lnTo>
                    <a:pt x="192" y="35"/>
                  </a:lnTo>
                  <a:lnTo>
                    <a:pt x="212" y="30"/>
                  </a:lnTo>
                  <a:lnTo>
                    <a:pt x="192" y="35"/>
                  </a:lnTo>
                  <a:lnTo>
                    <a:pt x="135" y="3"/>
                  </a:lnTo>
                  <a:lnTo>
                    <a:pt x="90" y="0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0" y="63"/>
                  </a:lnTo>
                  <a:lnTo>
                    <a:pt x="17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3" name="Freeform 578"/>
            <p:cNvSpPr>
              <a:spLocks/>
            </p:cNvSpPr>
            <p:nvPr/>
          </p:nvSpPr>
          <p:spPr bwMode="auto">
            <a:xfrm>
              <a:off x="4710640" y="4120551"/>
              <a:ext cx="34774" cy="49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25" y="3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35" h="3">
                  <a:moveTo>
                    <a:pt x="0" y="3"/>
                  </a:moveTo>
                  <a:lnTo>
                    <a:pt x="15" y="3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25" y="3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4" name="Freeform 577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3"/>
                </a:cxn>
                <a:cxn ang="0">
                  <a:pos x="224" y="0"/>
                </a:cxn>
                <a:cxn ang="0">
                  <a:pos x="93" y="64"/>
                </a:cxn>
                <a:cxn ang="0">
                  <a:pos x="96" y="90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61" y="212"/>
                </a:cxn>
                <a:cxn ang="0">
                  <a:pos x="67" y="189"/>
                </a:cxn>
                <a:cxn ang="0">
                  <a:pos x="243" y="141"/>
                </a:cxn>
                <a:cxn ang="0">
                  <a:pos x="256" y="106"/>
                </a:cxn>
                <a:cxn ang="0">
                  <a:pos x="317" y="71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3"/>
                  </a:lnTo>
                  <a:lnTo>
                    <a:pt x="224" y="0"/>
                  </a:lnTo>
                  <a:lnTo>
                    <a:pt x="93" y="64"/>
                  </a:lnTo>
                  <a:lnTo>
                    <a:pt x="96" y="90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61" y="212"/>
                  </a:lnTo>
                  <a:lnTo>
                    <a:pt x="67" y="189"/>
                  </a:lnTo>
                  <a:lnTo>
                    <a:pt x="243" y="141"/>
                  </a:lnTo>
                  <a:lnTo>
                    <a:pt x="256" y="106"/>
                  </a:lnTo>
                  <a:lnTo>
                    <a:pt x="317" y="71"/>
                  </a:lnTo>
                  <a:lnTo>
                    <a:pt x="317" y="1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5" name="Freeform 576"/>
            <p:cNvSpPr>
              <a:spLocks/>
            </p:cNvSpPr>
            <p:nvPr/>
          </p:nvSpPr>
          <p:spPr bwMode="auto">
            <a:xfrm>
              <a:off x="3958042" y="4334160"/>
              <a:ext cx="315445" cy="211126"/>
            </a:xfrm>
            <a:custGeom>
              <a:avLst/>
              <a:gdLst/>
              <a:ahLst/>
              <a:cxnLst>
                <a:cxn ang="0">
                  <a:pos x="317" y="10"/>
                </a:cxn>
                <a:cxn ang="0">
                  <a:pos x="310" y="12"/>
                </a:cxn>
                <a:cxn ang="0">
                  <a:pos x="222" y="0"/>
                </a:cxn>
                <a:cxn ang="0">
                  <a:pos x="92" y="65"/>
                </a:cxn>
                <a:cxn ang="0">
                  <a:pos x="95" y="90"/>
                </a:cxn>
                <a:cxn ang="0">
                  <a:pos x="0" y="170"/>
                </a:cxn>
                <a:cxn ang="0">
                  <a:pos x="0" y="175"/>
                </a:cxn>
                <a:cxn ang="0">
                  <a:pos x="60" y="212"/>
                </a:cxn>
                <a:cxn ang="0">
                  <a:pos x="67" y="190"/>
                </a:cxn>
                <a:cxn ang="0">
                  <a:pos x="242" y="140"/>
                </a:cxn>
                <a:cxn ang="0">
                  <a:pos x="255" y="105"/>
                </a:cxn>
                <a:cxn ang="0">
                  <a:pos x="317" y="70"/>
                </a:cxn>
                <a:cxn ang="0">
                  <a:pos x="317" y="10"/>
                </a:cxn>
              </a:cxnLst>
              <a:rect l="0" t="0" r="r" b="b"/>
              <a:pathLst>
                <a:path w="317" h="212">
                  <a:moveTo>
                    <a:pt x="317" y="10"/>
                  </a:moveTo>
                  <a:lnTo>
                    <a:pt x="310" y="12"/>
                  </a:lnTo>
                  <a:lnTo>
                    <a:pt x="222" y="0"/>
                  </a:lnTo>
                  <a:lnTo>
                    <a:pt x="92" y="65"/>
                  </a:lnTo>
                  <a:lnTo>
                    <a:pt x="95" y="90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60" y="212"/>
                  </a:lnTo>
                  <a:lnTo>
                    <a:pt x="67" y="190"/>
                  </a:lnTo>
                  <a:lnTo>
                    <a:pt x="242" y="140"/>
                  </a:lnTo>
                  <a:lnTo>
                    <a:pt x="255" y="105"/>
                  </a:lnTo>
                  <a:lnTo>
                    <a:pt x="317" y="70"/>
                  </a:lnTo>
                  <a:lnTo>
                    <a:pt x="317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6" name="Freeform 575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5" y="93"/>
                </a:cxn>
                <a:cxn ang="0">
                  <a:pos x="122" y="141"/>
                </a:cxn>
                <a:cxn ang="0">
                  <a:pos x="39" y="195"/>
                </a:cxn>
                <a:cxn ang="0">
                  <a:pos x="0" y="240"/>
                </a:cxn>
                <a:cxn ang="0">
                  <a:pos x="0" y="173"/>
                </a:cxn>
                <a:cxn ang="0">
                  <a:pos x="58" y="141"/>
                </a:cxn>
                <a:cxn ang="0">
                  <a:pos x="90" y="64"/>
                </a:cxn>
                <a:cxn ang="0">
                  <a:pos x="109" y="54"/>
                </a:cxn>
                <a:cxn ang="0">
                  <a:pos x="109" y="51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2"/>
                </a:cxn>
                <a:cxn ang="0">
                  <a:pos x="109" y="16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5" y="93"/>
                  </a:lnTo>
                  <a:lnTo>
                    <a:pt x="122" y="141"/>
                  </a:lnTo>
                  <a:lnTo>
                    <a:pt x="39" y="195"/>
                  </a:lnTo>
                  <a:lnTo>
                    <a:pt x="0" y="240"/>
                  </a:lnTo>
                  <a:lnTo>
                    <a:pt x="0" y="173"/>
                  </a:lnTo>
                  <a:lnTo>
                    <a:pt x="58" y="141"/>
                  </a:lnTo>
                  <a:lnTo>
                    <a:pt x="90" y="64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2"/>
                  </a:lnTo>
                  <a:lnTo>
                    <a:pt x="109" y="16"/>
                  </a:lnTo>
                  <a:lnTo>
                    <a:pt x="109" y="10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7" name="Freeform 574"/>
            <p:cNvSpPr>
              <a:spLocks/>
            </p:cNvSpPr>
            <p:nvPr/>
          </p:nvSpPr>
          <p:spPr bwMode="auto">
            <a:xfrm>
              <a:off x="2584485" y="2212971"/>
              <a:ext cx="144062" cy="23844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44" y="35"/>
                </a:cxn>
                <a:cxn ang="0">
                  <a:pos x="124" y="95"/>
                </a:cxn>
                <a:cxn ang="0">
                  <a:pos x="122" y="143"/>
                </a:cxn>
                <a:cxn ang="0">
                  <a:pos x="40" y="195"/>
                </a:cxn>
                <a:cxn ang="0">
                  <a:pos x="0" y="240"/>
                </a:cxn>
                <a:cxn ang="0">
                  <a:pos x="0" y="175"/>
                </a:cxn>
                <a:cxn ang="0">
                  <a:pos x="57" y="143"/>
                </a:cxn>
                <a:cxn ang="0">
                  <a:pos x="89" y="65"/>
                </a:cxn>
                <a:cxn ang="0">
                  <a:pos x="109" y="55"/>
                </a:cxn>
                <a:cxn ang="0">
                  <a:pos x="109" y="53"/>
                </a:cxn>
                <a:cxn ang="0">
                  <a:pos x="109" y="45"/>
                </a:cxn>
                <a:cxn ang="0">
                  <a:pos x="109" y="35"/>
                </a:cxn>
                <a:cxn ang="0">
                  <a:pos x="109" y="23"/>
                </a:cxn>
                <a:cxn ang="0">
                  <a:pos x="109" y="18"/>
                </a:cxn>
                <a:cxn ang="0">
                  <a:pos x="109" y="10"/>
                </a:cxn>
                <a:cxn ang="0">
                  <a:pos x="109" y="0"/>
                </a:cxn>
              </a:cxnLst>
              <a:rect l="0" t="0" r="r" b="b"/>
              <a:pathLst>
                <a:path w="144" h="240">
                  <a:moveTo>
                    <a:pt x="109" y="0"/>
                  </a:moveTo>
                  <a:lnTo>
                    <a:pt x="144" y="35"/>
                  </a:lnTo>
                  <a:lnTo>
                    <a:pt x="124" y="95"/>
                  </a:lnTo>
                  <a:lnTo>
                    <a:pt x="122" y="143"/>
                  </a:lnTo>
                  <a:lnTo>
                    <a:pt x="40" y="195"/>
                  </a:lnTo>
                  <a:lnTo>
                    <a:pt x="0" y="240"/>
                  </a:lnTo>
                  <a:lnTo>
                    <a:pt x="0" y="175"/>
                  </a:lnTo>
                  <a:lnTo>
                    <a:pt x="57" y="143"/>
                  </a:lnTo>
                  <a:lnTo>
                    <a:pt x="89" y="65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5"/>
                  </a:lnTo>
                  <a:lnTo>
                    <a:pt x="109" y="35"/>
                  </a:lnTo>
                  <a:lnTo>
                    <a:pt x="109" y="23"/>
                  </a:lnTo>
                  <a:lnTo>
                    <a:pt x="109" y="18"/>
                  </a:lnTo>
                  <a:lnTo>
                    <a:pt x="109" y="10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8" name="Freeform 573"/>
            <p:cNvSpPr>
              <a:spLocks/>
            </p:cNvSpPr>
            <p:nvPr/>
          </p:nvSpPr>
          <p:spPr bwMode="auto">
            <a:xfrm>
              <a:off x="2485132" y="2369453"/>
              <a:ext cx="49677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34" y="23"/>
                </a:cxn>
                <a:cxn ang="0">
                  <a:pos x="10" y="38"/>
                </a:cxn>
                <a:cxn ang="0">
                  <a:pos x="0" y="0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48" y="0"/>
                  </a:lnTo>
                  <a:lnTo>
                    <a:pt x="34" y="23"/>
                  </a:lnTo>
                  <a:lnTo>
                    <a:pt x="1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9" name="Freeform 572"/>
            <p:cNvSpPr>
              <a:spLocks/>
            </p:cNvSpPr>
            <p:nvPr/>
          </p:nvSpPr>
          <p:spPr bwMode="auto">
            <a:xfrm>
              <a:off x="2465261" y="2451418"/>
              <a:ext cx="96870" cy="1862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6" y="124"/>
                </a:cxn>
                <a:cxn ang="0">
                  <a:pos x="51" y="146"/>
                </a:cxn>
                <a:cxn ang="0">
                  <a:pos x="41" y="186"/>
                </a:cxn>
                <a:cxn ang="0">
                  <a:pos x="10" y="176"/>
                </a:cxn>
                <a:cxn ang="0">
                  <a:pos x="10" y="119"/>
                </a:cxn>
                <a:cxn ang="0">
                  <a:pos x="0" y="84"/>
                </a:cxn>
                <a:cxn ang="0">
                  <a:pos x="0" y="77"/>
                </a:cxn>
                <a:cxn ang="0">
                  <a:pos x="3" y="69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86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6" y="124"/>
                  </a:lnTo>
                  <a:lnTo>
                    <a:pt x="51" y="146"/>
                  </a:lnTo>
                  <a:lnTo>
                    <a:pt x="41" y="186"/>
                  </a:lnTo>
                  <a:lnTo>
                    <a:pt x="10" y="176"/>
                  </a:lnTo>
                  <a:lnTo>
                    <a:pt x="10" y="11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69"/>
                  </a:lnTo>
                  <a:lnTo>
                    <a:pt x="10" y="55"/>
                  </a:lnTo>
                  <a:lnTo>
                    <a:pt x="18" y="40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0" name="Freeform 571"/>
            <p:cNvSpPr>
              <a:spLocks/>
            </p:cNvSpPr>
            <p:nvPr/>
          </p:nvSpPr>
          <p:spPr bwMode="auto">
            <a:xfrm>
              <a:off x="2435455" y="2662544"/>
              <a:ext cx="44709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0"/>
                </a:cxn>
                <a:cxn ang="0">
                  <a:pos x="30" y="55"/>
                </a:cxn>
                <a:cxn ang="0">
                  <a:pos x="5" y="55"/>
                </a:cxn>
                <a:cxn ang="0">
                  <a:pos x="0" y="0"/>
                </a:cxn>
              </a:cxnLst>
              <a:rect l="0" t="0" r="r" b="b"/>
              <a:pathLst>
                <a:path w="45" h="55">
                  <a:moveTo>
                    <a:pt x="0" y="0"/>
                  </a:moveTo>
                  <a:lnTo>
                    <a:pt x="45" y="10"/>
                  </a:lnTo>
                  <a:lnTo>
                    <a:pt x="30" y="55"/>
                  </a:lnTo>
                  <a:lnTo>
                    <a:pt x="5" y="5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1" name="Freeform 570"/>
            <p:cNvSpPr>
              <a:spLocks/>
            </p:cNvSpPr>
            <p:nvPr/>
          </p:nvSpPr>
          <p:spPr bwMode="auto">
            <a:xfrm>
              <a:off x="2435455" y="2749478"/>
              <a:ext cx="29806" cy="32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3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3" y="3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2" name="Freeform 569"/>
            <p:cNvSpPr>
              <a:spLocks/>
            </p:cNvSpPr>
            <p:nvPr/>
          </p:nvSpPr>
          <p:spPr bwMode="auto">
            <a:xfrm>
              <a:off x="2435455" y="2749478"/>
              <a:ext cx="29806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2" y="32"/>
                </a:cxn>
                <a:cxn ang="0">
                  <a:pos x="0" y="0"/>
                </a:cxn>
              </a:cxnLst>
              <a:rect l="0" t="0" r="r" b="b"/>
              <a:pathLst>
                <a:path w="29" h="32">
                  <a:moveTo>
                    <a:pt x="0" y="0"/>
                  </a:moveTo>
                  <a:lnTo>
                    <a:pt x="29" y="0"/>
                  </a:lnTo>
                  <a:lnTo>
                    <a:pt x="12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3" name="Freeform 568"/>
            <p:cNvSpPr>
              <a:spLocks/>
            </p:cNvSpPr>
            <p:nvPr/>
          </p:nvSpPr>
          <p:spPr bwMode="auto">
            <a:xfrm>
              <a:off x="2405650" y="2779284"/>
              <a:ext cx="24838" cy="24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5"/>
                </a:cxn>
                <a:cxn ang="0">
                  <a:pos x="23" y="25"/>
                </a:cxn>
                <a:cxn ang="0">
                  <a:pos x="14" y="0"/>
                </a:cxn>
              </a:cxnLst>
              <a:rect l="0" t="0" r="r" b="b"/>
              <a:pathLst>
                <a:path w="23" h="25">
                  <a:moveTo>
                    <a:pt x="14" y="0"/>
                  </a:moveTo>
                  <a:lnTo>
                    <a:pt x="0" y="25"/>
                  </a:lnTo>
                  <a:lnTo>
                    <a:pt x="23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4" name="Freeform 567"/>
            <p:cNvSpPr>
              <a:spLocks/>
            </p:cNvSpPr>
            <p:nvPr/>
          </p:nvSpPr>
          <p:spPr bwMode="auto">
            <a:xfrm>
              <a:off x="2355973" y="2799154"/>
              <a:ext cx="29806" cy="223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10" y="22"/>
                </a:cxn>
                <a:cxn ang="0">
                  <a:pos x="0" y="0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lnTo>
                    <a:pt x="29" y="0"/>
                  </a:lnTo>
                  <a:lnTo>
                    <a:pt x="10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5" name="Freeform 566"/>
            <p:cNvSpPr>
              <a:spLocks/>
            </p:cNvSpPr>
            <p:nvPr/>
          </p:nvSpPr>
          <p:spPr bwMode="auto">
            <a:xfrm>
              <a:off x="2296361" y="2799154"/>
              <a:ext cx="32291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6" name="Freeform 565"/>
            <p:cNvSpPr>
              <a:spLocks/>
            </p:cNvSpPr>
            <p:nvPr/>
          </p:nvSpPr>
          <p:spPr bwMode="auto">
            <a:xfrm>
              <a:off x="2296361" y="2799154"/>
              <a:ext cx="29806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13" y="19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2" y="0"/>
                  </a:lnTo>
                  <a:lnTo>
                    <a:pt x="13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7" name="Freeform 564"/>
            <p:cNvSpPr>
              <a:spLocks/>
            </p:cNvSpPr>
            <p:nvPr/>
          </p:nvSpPr>
          <p:spPr bwMode="auto">
            <a:xfrm>
              <a:off x="2254137" y="2784251"/>
              <a:ext cx="24838" cy="19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3"/>
                </a:cxn>
                <a:cxn ang="0">
                  <a:pos x="9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3"/>
                  </a:lnTo>
                  <a:lnTo>
                    <a:pt x="9" y="1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8" name="Freeform 563"/>
            <p:cNvSpPr>
              <a:spLocks/>
            </p:cNvSpPr>
            <p:nvPr/>
          </p:nvSpPr>
          <p:spPr bwMode="auto">
            <a:xfrm>
              <a:off x="2254137" y="2784251"/>
              <a:ext cx="24838" cy="17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4"/>
                </a:cxn>
                <a:cxn ang="0">
                  <a:pos x="10" y="19"/>
                </a:cxn>
                <a:cxn ang="0">
                  <a:pos x="0" y="0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25" y="1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9" name="Freeform 562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7"/>
                </a:cxn>
                <a:cxn ang="0">
                  <a:pos x="29" y="422"/>
                </a:cxn>
                <a:cxn ang="0">
                  <a:pos x="83" y="291"/>
                </a:cxn>
                <a:cxn ang="0">
                  <a:pos x="141" y="237"/>
                </a:cxn>
                <a:cxn ang="0">
                  <a:pos x="208" y="230"/>
                </a:cxn>
                <a:cxn ang="0">
                  <a:pos x="227" y="205"/>
                </a:cxn>
                <a:cxn ang="0">
                  <a:pos x="275" y="205"/>
                </a:cxn>
                <a:cxn ang="0">
                  <a:pos x="278" y="166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6" y="0"/>
                </a:cxn>
                <a:cxn ang="0">
                  <a:pos x="512" y="32"/>
                </a:cxn>
                <a:cxn ang="0">
                  <a:pos x="602" y="38"/>
                </a:cxn>
                <a:cxn ang="0">
                  <a:pos x="621" y="67"/>
                </a:cxn>
                <a:cxn ang="0">
                  <a:pos x="669" y="61"/>
                </a:cxn>
                <a:cxn ang="0">
                  <a:pos x="694" y="115"/>
                </a:cxn>
                <a:cxn ang="0">
                  <a:pos x="662" y="144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4" y="406"/>
                </a:cxn>
                <a:cxn ang="0">
                  <a:pos x="499" y="368"/>
                </a:cxn>
                <a:cxn ang="0">
                  <a:pos x="490" y="438"/>
                </a:cxn>
                <a:cxn ang="0">
                  <a:pos x="381" y="477"/>
                </a:cxn>
                <a:cxn ang="0">
                  <a:pos x="323" y="448"/>
                </a:cxn>
                <a:cxn ang="0">
                  <a:pos x="259" y="464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6" y="438"/>
                </a:cxn>
                <a:cxn ang="0">
                  <a:pos x="80" y="480"/>
                </a:cxn>
                <a:cxn ang="0">
                  <a:pos x="13" y="477"/>
                </a:cxn>
                <a:cxn ang="0">
                  <a:pos x="0" y="457"/>
                </a:cxn>
              </a:cxnLst>
              <a:rect l="0" t="0" r="r" b="b"/>
              <a:pathLst>
                <a:path w="710" h="480">
                  <a:moveTo>
                    <a:pt x="0" y="457"/>
                  </a:moveTo>
                  <a:lnTo>
                    <a:pt x="29" y="422"/>
                  </a:lnTo>
                  <a:lnTo>
                    <a:pt x="83" y="291"/>
                  </a:lnTo>
                  <a:lnTo>
                    <a:pt x="141" y="237"/>
                  </a:lnTo>
                  <a:lnTo>
                    <a:pt x="208" y="230"/>
                  </a:lnTo>
                  <a:lnTo>
                    <a:pt x="227" y="205"/>
                  </a:lnTo>
                  <a:lnTo>
                    <a:pt x="275" y="205"/>
                  </a:lnTo>
                  <a:lnTo>
                    <a:pt x="278" y="166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6" y="0"/>
                  </a:lnTo>
                  <a:lnTo>
                    <a:pt x="512" y="32"/>
                  </a:lnTo>
                  <a:lnTo>
                    <a:pt x="602" y="38"/>
                  </a:lnTo>
                  <a:lnTo>
                    <a:pt x="621" y="67"/>
                  </a:lnTo>
                  <a:lnTo>
                    <a:pt x="669" y="61"/>
                  </a:lnTo>
                  <a:lnTo>
                    <a:pt x="694" y="115"/>
                  </a:lnTo>
                  <a:lnTo>
                    <a:pt x="662" y="144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4" y="406"/>
                  </a:lnTo>
                  <a:lnTo>
                    <a:pt x="499" y="368"/>
                  </a:lnTo>
                  <a:lnTo>
                    <a:pt x="490" y="438"/>
                  </a:lnTo>
                  <a:lnTo>
                    <a:pt x="381" y="477"/>
                  </a:lnTo>
                  <a:lnTo>
                    <a:pt x="323" y="448"/>
                  </a:lnTo>
                  <a:lnTo>
                    <a:pt x="259" y="464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6" y="438"/>
                  </a:lnTo>
                  <a:lnTo>
                    <a:pt x="80" y="480"/>
                  </a:lnTo>
                  <a:lnTo>
                    <a:pt x="13" y="477"/>
                  </a:lnTo>
                  <a:lnTo>
                    <a:pt x="0" y="4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0" name="Freeform 561"/>
            <p:cNvSpPr>
              <a:spLocks/>
            </p:cNvSpPr>
            <p:nvPr/>
          </p:nvSpPr>
          <p:spPr bwMode="auto">
            <a:xfrm>
              <a:off x="3910848" y="2719672"/>
              <a:ext cx="705407" cy="476895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28" y="423"/>
                </a:cxn>
                <a:cxn ang="0">
                  <a:pos x="83" y="290"/>
                </a:cxn>
                <a:cxn ang="0">
                  <a:pos x="140" y="238"/>
                </a:cxn>
                <a:cxn ang="0">
                  <a:pos x="208" y="230"/>
                </a:cxn>
                <a:cxn ang="0">
                  <a:pos x="225" y="205"/>
                </a:cxn>
                <a:cxn ang="0">
                  <a:pos x="275" y="205"/>
                </a:cxn>
                <a:cxn ang="0">
                  <a:pos x="278" y="165"/>
                </a:cxn>
                <a:cxn ang="0">
                  <a:pos x="390" y="115"/>
                </a:cxn>
                <a:cxn ang="0">
                  <a:pos x="390" y="38"/>
                </a:cxn>
                <a:cxn ang="0">
                  <a:pos x="495" y="0"/>
                </a:cxn>
                <a:cxn ang="0">
                  <a:pos x="510" y="33"/>
                </a:cxn>
                <a:cxn ang="0">
                  <a:pos x="600" y="38"/>
                </a:cxn>
                <a:cxn ang="0">
                  <a:pos x="620" y="68"/>
                </a:cxn>
                <a:cxn ang="0">
                  <a:pos x="668" y="60"/>
                </a:cxn>
                <a:cxn ang="0">
                  <a:pos x="693" y="115"/>
                </a:cxn>
                <a:cxn ang="0">
                  <a:pos x="660" y="145"/>
                </a:cxn>
                <a:cxn ang="0">
                  <a:pos x="675" y="185"/>
                </a:cxn>
                <a:cxn ang="0">
                  <a:pos x="710" y="205"/>
                </a:cxn>
                <a:cxn ang="0">
                  <a:pos x="618" y="320"/>
                </a:cxn>
                <a:cxn ang="0">
                  <a:pos x="570" y="320"/>
                </a:cxn>
                <a:cxn ang="0">
                  <a:pos x="570" y="358"/>
                </a:cxn>
                <a:cxn ang="0">
                  <a:pos x="533" y="405"/>
                </a:cxn>
                <a:cxn ang="0">
                  <a:pos x="498" y="368"/>
                </a:cxn>
                <a:cxn ang="0">
                  <a:pos x="490" y="438"/>
                </a:cxn>
                <a:cxn ang="0">
                  <a:pos x="380" y="478"/>
                </a:cxn>
                <a:cxn ang="0">
                  <a:pos x="323" y="448"/>
                </a:cxn>
                <a:cxn ang="0">
                  <a:pos x="258" y="465"/>
                </a:cxn>
                <a:cxn ang="0">
                  <a:pos x="195" y="425"/>
                </a:cxn>
                <a:cxn ang="0">
                  <a:pos x="173" y="445"/>
                </a:cxn>
                <a:cxn ang="0">
                  <a:pos x="95" y="438"/>
                </a:cxn>
                <a:cxn ang="0">
                  <a:pos x="80" y="480"/>
                </a:cxn>
                <a:cxn ang="0">
                  <a:pos x="13" y="478"/>
                </a:cxn>
                <a:cxn ang="0">
                  <a:pos x="0" y="458"/>
                </a:cxn>
              </a:cxnLst>
              <a:rect l="0" t="0" r="r" b="b"/>
              <a:pathLst>
                <a:path w="710" h="480">
                  <a:moveTo>
                    <a:pt x="0" y="458"/>
                  </a:moveTo>
                  <a:lnTo>
                    <a:pt x="28" y="423"/>
                  </a:lnTo>
                  <a:lnTo>
                    <a:pt x="83" y="290"/>
                  </a:lnTo>
                  <a:lnTo>
                    <a:pt x="140" y="238"/>
                  </a:lnTo>
                  <a:lnTo>
                    <a:pt x="208" y="230"/>
                  </a:lnTo>
                  <a:lnTo>
                    <a:pt x="225" y="205"/>
                  </a:lnTo>
                  <a:lnTo>
                    <a:pt x="275" y="205"/>
                  </a:lnTo>
                  <a:lnTo>
                    <a:pt x="278" y="165"/>
                  </a:lnTo>
                  <a:lnTo>
                    <a:pt x="390" y="115"/>
                  </a:lnTo>
                  <a:lnTo>
                    <a:pt x="390" y="38"/>
                  </a:lnTo>
                  <a:lnTo>
                    <a:pt x="495" y="0"/>
                  </a:lnTo>
                  <a:lnTo>
                    <a:pt x="510" y="33"/>
                  </a:lnTo>
                  <a:lnTo>
                    <a:pt x="600" y="38"/>
                  </a:lnTo>
                  <a:lnTo>
                    <a:pt x="620" y="68"/>
                  </a:lnTo>
                  <a:lnTo>
                    <a:pt x="668" y="60"/>
                  </a:lnTo>
                  <a:lnTo>
                    <a:pt x="693" y="115"/>
                  </a:lnTo>
                  <a:lnTo>
                    <a:pt x="660" y="145"/>
                  </a:lnTo>
                  <a:lnTo>
                    <a:pt x="675" y="185"/>
                  </a:lnTo>
                  <a:lnTo>
                    <a:pt x="710" y="205"/>
                  </a:lnTo>
                  <a:lnTo>
                    <a:pt x="618" y="320"/>
                  </a:lnTo>
                  <a:lnTo>
                    <a:pt x="570" y="320"/>
                  </a:lnTo>
                  <a:lnTo>
                    <a:pt x="570" y="358"/>
                  </a:lnTo>
                  <a:lnTo>
                    <a:pt x="533" y="405"/>
                  </a:lnTo>
                  <a:lnTo>
                    <a:pt x="498" y="368"/>
                  </a:lnTo>
                  <a:lnTo>
                    <a:pt x="490" y="438"/>
                  </a:lnTo>
                  <a:lnTo>
                    <a:pt x="380" y="478"/>
                  </a:lnTo>
                  <a:lnTo>
                    <a:pt x="323" y="448"/>
                  </a:lnTo>
                  <a:lnTo>
                    <a:pt x="258" y="465"/>
                  </a:lnTo>
                  <a:lnTo>
                    <a:pt x="195" y="425"/>
                  </a:lnTo>
                  <a:lnTo>
                    <a:pt x="173" y="445"/>
                  </a:lnTo>
                  <a:lnTo>
                    <a:pt x="95" y="438"/>
                  </a:lnTo>
                  <a:lnTo>
                    <a:pt x="80" y="480"/>
                  </a:lnTo>
                  <a:lnTo>
                    <a:pt x="13" y="478"/>
                  </a:lnTo>
                  <a:lnTo>
                    <a:pt x="0" y="4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1" name="Freeform 560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2"/>
                </a:cxn>
                <a:cxn ang="0">
                  <a:pos x="150" y="26"/>
                </a:cxn>
                <a:cxn ang="0">
                  <a:pos x="160" y="70"/>
                </a:cxn>
                <a:cxn ang="0">
                  <a:pos x="150" y="109"/>
                </a:cxn>
                <a:cxn ang="0">
                  <a:pos x="64" y="125"/>
                </a:cxn>
                <a:cxn ang="0">
                  <a:pos x="12" y="102"/>
                </a:cxn>
                <a:cxn ang="0">
                  <a:pos x="0" y="70"/>
                </a:cxn>
                <a:cxn ang="0">
                  <a:pos x="44" y="48"/>
                </a:cxn>
                <a:cxn ang="0">
                  <a:pos x="38" y="6"/>
                </a:cxn>
                <a:cxn ang="0">
                  <a:pos x="60" y="0"/>
                </a:cxn>
                <a:cxn ang="0">
                  <a:pos x="83" y="32"/>
                </a:cxn>
              </a:cxnLst>
              <a:rect l="0" t="0" r="r" b="b"/>
              <a:pathLst>
                <a:path w="160" h="125">
                  <a:moveTo>
                    <a:pt x="83" y="32"/>
                  </a:moveTo>
                  <a:lnTo>
                    <a:pt x="150" y="26"/>
                  </a:lnTo>
                  <a:lnTo>
                    <a:pt x="160" y="70"/>
                  </a:lnTo>
                  <a:lnTo>
                    <a:pt x="150" y="109"/>
                  </a:lnTo>
                  <a:lnTo>
                    <a:pt x="64" y="125"/>
                  </a:lnTo>
                  <a:lnTo>
                    <a:pt x="12" y="102"/>
                  </a:lnTo>
                  <a:lnTo>
                    <a:pt x="0" y="70"/>
                  </a:lnTo>
                  <a:lnTo>
                    <a:pt x="44" y="48"/>
                  </a:lnTo>
                  <a:lnTo>
                    <a:pt x="38" y="6"/>
                  </a:lnTo>
                  <a:lnTo>
                    <a:pt x="60" y="0"/>
                  </a:lnTo>
                  <a:lnTo>
                    <a:pt x="83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2" name="Freeform 559"/>
            <p:cNvSpPr>
              <a:spLocks/>
            </p:cNvSpPr>
            <p:nvPr/>
          </p:nvSpPr>
          <p:spPr bwMode="auto">
            <a:xfrm>
              <a:off x="4238713" y="3278534"/>
              <a:ext cx="158965" cy="124191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150" y="28"/>
                </a:cxn>
                <a:cxn ang="0">
                  <a:pos x="160" y="70"/>
                </a:cxn>
                <a:cxn ang="0">
                  <a:pos x="150" y="110"/>
                </a:cxn>
                <a:cxn ang="0">
                  <a:pos x="63" y="125"/>
                </a:cxn>
                <a:cxn ang="0">
                  <a:pos x="10" y="103"/>
                </a:cxn>
                <a:cxn ang="0">
                  <a:pos x="0" y="70"/>
                </a:cxn>
                <a:cxn ang="0">
                  <a:pos x="43" y="48"/>
                </a:cxn>
                <a:cxn ang="0">
                  <a:pos x="38" y="8"/>
                </a:cxn>
                <a:cxn ang="0">
                  <a:pos x="60" y="0"/>
                </a:cxn>
                <a:cxn ang="0">
                  <a:pos x="83" y="33"/>
                </a:cxn>
              </a:cxnLst>
              <a:rect l="0" t="0" r="r" b="b"/>
              <a:pathLst>
                <a:path w="160" h="125">
                  <a:moveTo>
                    <a:pt x="83" y="33"/>
                  </a:moveTo>
                  <a:lnTo>
                    <a:pt x="150" y="28"/>
                  </a:lnTo>
                  <a:lnTo>
                    <a:pt x="160" y="70"/>
                  </a:lnTo>
                  <a:lnTo>
                    <a:pt x="150" y="110"/>
                  </a:lnTo>
                  <a:lnTo>
                    <a:pt x="63" y="125"/>
                  </a:lnTo>
                  <a:lnTo>
                    <a:pt x="10" y="103"/>
                  </a:lnTo>
                  <a:lnTo>
                    <a:pt x="0" y="70"/>
                  </a:lnTo>
                  <a:lnTo>
                    <a:pt x="43" y="48"/>
                  </a:lnTo>
                  <a:lnTo>
                    <a:pt x="38" y="8"/>
                  </a:lnTo>
                  <a:lnTo>
                    <a:pt x="60" y="0"/>
                  </a:lnTo>
                  <a:lnTo>
                    <a:pt x="83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3" name="Freeform 558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0"/>
                </a:cxn>
                <a:cxn ang="0">
                  <a:pos x="6" y="186"/>
                </a:cxn>
                <a:cxn ang="0">
                  <a:pos x="70" y="240"/>
                </a:cxn>
                <a:cxn ang="0">
                  <a:pos x="89" y="224"/>
                </a:cxn>
                <a:cxn ang="0">
                  <a:pos x="54" y="167"/>
                </a:cxn>
                <a:cxn ang="0">
                  <a:pos x="38" y="106"/>
                </a:cxn>
                <a:cxn ang="0">
                  <a:pos x="54" y="29"/>
                </a:cxn>
                <a:cxn ang="0">
                  <a:pos x="38" y="0"/>
                </a:cxn>
              </a:cxnLst>
              <a:rect l="0" t="0" r="r" b="b"/>
              <a:pathLst>
                <a:path w="89" h="240">
                  <a:moveTo>
                    <a:pt x="38" y="0"/>
                  </a:moveTo>
                  <a:lnTo>
                    <a:pt x="0" y="90"/>
                  </a:lnTo>
                  <a:lnTo>
                    <a:pt x="6" y="186"/>
                  </a:lnTo>
                  <a:lnTo>
                    <a:pt x="70" y="240"/>
                  </a:lnTo>
                  <a:lnTo>
                    <a:pt x="89" y="224"/>
                  </a:lnTo>
                  <a:lnTo>
                    <a:pt x="54" y="167"/>
                  </a:lnTo>
                  <a:lnTo>
                    <a:pt x="38" y="106"/>
                  </a:lnTo>
                  <a:lnTo>
                    <a:pt x="54" y="29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4" name="Freeform 557"/>
            <p:cNvSpPr>
              <a:spLocks/>
            </p:cNvSpPr>
            <p:nvPr/>
          </p:nvSpPr>
          <p:spPr bwMode="auto">
            <a:xfrm>
              <a:off x="5018635" y="2918378"/>
              <a:ext cx="89418" cy="23844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90"/>
                </a:cxn>
                <a:cxn ang="0">
                  <a:pos x="7" y="188"/>
                </a:cxn>
                <a:cxn ang="0">
                  <a:pos x="69" y="240"/>
                </a:cxn>
                <a:cxn ang="0">
                  <a:pos x="89" y="225"/>
                </a:cxn>
                <a:cxn ang="0">
                  <a:pos x="54" y="168"/>
                </a:cxn>
                <a:cxn ang="0">
                  <a:pos x="40" y="108"/>
                </a:cxn>
                <a:cxn ang="0">
                  <a:pos x="54" y="30"/>
                </a:cxn>
                <a:cxn ang="0">
                  <a:pos x="40" y="0"/>
                </a:cxn>
              </a:cxnLst>
              <a:rect l="0" t="0" r="r" b="b"/>
              <a:pathLst>
                <a:path w="89" h="240">
                  <a:moveTo>
                    <a:pt x="40" y="0"/>
                  </a:moveTo>
                  <a:lnTo>
                    <a:pt x="0" y="90"/>
                  </a:lnTo>
                  <a:lnTo>
                    <a:pt x="7" y="188"/>
                  </a:lnTo>
                  <a:lnTo>
                    <a:pt x="69" y="240"/>
                  </a:lnTo>
                  <a:lnTo>
                    <a:pt x="89" y="225"/>
                  </a:lnTo>
                  <a:lnTo>
                    <a:pt x="54" y="168"/>
                  </a:lnTo>
                  <a:lnTo>
                    <a:pt x="40" y="108"/>
                  </a:lnTo>
                  <a:lnTo>
                    <a:pt x="54" y="30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5" name="Freeform 556"/>
            <p:cNvSpPr>
              <a:spLocks/>
            </p:cNvSpPr>
            <p:nvPr/>
          </p:nvSpPr>
          <p:spPr bwMode="auto">
            <a:xfrm>
              <a:off x="4213875" y="3695817"/>
              <a:ext cx="89418" cy="10183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90" y="45"/>
                </a:cxn>
                <a:cxn ang="0">
                  <a:pos x="78" y="70"/>
                </a:cxn>
                <a:cxn ang="0">
                  <a:pos x="55" y="103"/>
                </a:cxn>
                <a:cxn ang="0">
                  <a:pos x="5" y="103"/>
                </a:cxn>
                <a:cxn ang="0">
                  <a:pos x="0" y="48"/>
                </a:cxn>
                <a:cxn ang="0">
                  <a:pos x="28" y="13"/>
                </a:cxn>
                <a:cxn ang="0">
                  <a:pos x="78" y="0"/>
                </a:cxn>
              </a:cxnLst>
              <a:rect l="0" t="0" r="r" b="b"/>
              <a:pathLst>
                <a:path w="90" h="103">
                  <a:moveTo>
                    <a:pt x="78" y="0"/>
                  </a:moveTo>
                  <a:lnTo>
                    <a:pt x="90" y="45"/>
                  </a:lnTo>
                  <a:lnTo>
                    <a:pt x="78" y="70"/>
                  </a:lnTo>
                  <a:lnTo>
                    <a:pt x="55" y="103"/>
                  </a:lnTo>
                  <a:lnTo>
                    <a:pt x="5" y="103"/>
                  </a:lnTo>
                  <a:lnTo>
                    <a:pt x="0" y="48"/>
                  </a:lnTo>
                  <a:lnTo>
                    <a:pt x="28" y="13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6" name="Freeform 555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1"/>
                </a:cxn>
                <a:cxn ang="0">
                  <a:pos x="6" y="182"/>
                </a:cxn>
                <a:cxn ang="0">
                  <a:pos x="9" y="269"/>
                </a:cxn>
                <a:cxn ang="0">
                  <a:pos x="0" y="416"/>
                </a:cxn>
                <a:cxn ang="0">
                  <a:pos x="41" y="467"/>
                </a:cxn>
                <a:cxn ang="0">
                  <a:pos x="57" y="506"/>
                </a:cxn>
                <a:cxn ang="0">
                  <a:pos x="96" y="512"/>
                </a:cxn>
                <a:cxn ang="0">
                  <a:pos x="137" y="374"/>
                </a:cxn>
                <a:cxn ang="0">
                  <a:pos x="153" y="122"/>
                </a:cxn>
                <a:cxn ang="0">
                  <a:pos x="198" y="106"/>
                </a:cxn>
                <a:cxn ang="0">
                  <a:pos x="131" y="3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1"/>
                  </a:lnTo>
                  <a:lnTo>
                    <a:pt x="6" y="182"/>
                  </a:lnTo>
                  <a:lnTo>
                    <a:pt x="9" y="269"/>
                  </a:lnTo>
                  <a:lnTo>
                    <a:pt x="0" y="416"/>
                  </a:lnTo>
                  <a:lnTo>
                    <a:pt x="41" y="467"/>
                  </a:lnTo>
                  <a:lnTo>
                    <a:pt x="57" y="506"/>
                  </a:lnTo>
                  <a:lnTo>
                    <a:pt x="96" y="512"/>
                  </a:lnTo>
                  <a:lnTo>
                    <a:pt x="137" y="374"/>
                  </a:lnTo>
                  <a:lnTo>
                    <a:pt x="153" y="122"/>
                  </a:lnTo>
                  <a:lnTo>
                    <a:pt x="198" y="106"/>
                  </a:lnTo>
                  <a:lnTo>
                    <a:pt x="131" y="3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7" name="Freeform 554"/>
            <p:cNvSpPr>
              <a:spLocks/>
            </p:cNvSpPr>
            <p:nvPr/>
          </p:nvSpPr>
          <p:spPr bwMode="auto">
            <a:xfrm>
              <a:off x="5632141" y="5744975"/>
              <a:ext cx="196221" cy="509186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93" y="132"/>
                </a:cxn>
                <a:cxn ang="0">
                  <a:pos x="8" y="182"/>
                </a:cxn>
                <a:cxn ang="0">
                  <a:pos x="10" y="270"/>
                </a:cxn>
                <a:cxn ang="0">
                  <a:pos x="0" y="417"/>
                </a:cxn>
                <a:cxn ang="0">
                  <a:pos x="43" y="467"/>
                </a:cxn>
                <a:cxn ang="0">
                  <a:pos x="58" y="507"/>
                </a:cxn>
                <a:cxn ang="0">
                  <a:pos x="98" y="512"/>
                </a:cxn>
                <a:cxn ang="0">
                  <a:pos x="138" y="375"/>
                </a:cxn>
                <a:cxn ang="0">
                  <a:pos x="153" y="122"/>
                </a:cxn>
                <a:cxn ang="0">
                  <a:pos x="198" y="107"/>
                </a:cxn>
                <a:cxn ang="0">
                  <a:pos x="133" y="5"/>
                </a:cxn>
                <a:cxn ang="0">
                  <a:pos x="115" y="0"/>
                </a:cxn>
              </a:cxnLst>
              <a:rect l="0" t="0" r="r" b="b"/>
              <a:pathLst>
                <a:path w="198" h="512">
                  <a:moveTo>
                    <a:pt x="115" y="0"/>
                  </a:moveTo>
                  <a:lnTo>
                    <a:pt x="93" y="132"/>
                  </a:lnTo>
                  <a:lnTo>
                    <a:pt x="8" y="182"/>
                  </a:lnTo>
                  <a:lnTo>
                    <a:pt x="10" y="270"/>
                  </a:lnTo>
                  <a:lnTo>
                    <a:pt x="0" y="417"/>
                  </a:lnTo>
                  <a:lnTo>
                    <a:pt x="43" y="467"/>
                  </a:lnTo>
                  <a:lnTo>
                    <a:pt x="58" y="507"/>
                  </a:lnTo>
                  <a:lnTo>
                    <a:pt x="98" y="512"/>
                  </a:lnTo>
                  <a:lnTo>
                    <a:pt x="138" y="375"/>
                  </a:lnTo>
                  <a:lnTo>
                    <a:pt x="153" y="122"/>
                  </a:lnTo>
                  <a:lnTo>
                    <a:pt x="198" y="107"/>
                  </a:lnTo>
                  <a:lnTo>
                    <a:pt x="133" y="5"/>
                  </a:lnTo>
                  <a:lnTo>
                    <a:pt x="11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8" name="Freeform 553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0" y="0"/>
                </a:cxn>
                <a:cxn ang="0">
                  <a:pos x="112" y="32"/>
                </a:cxn>
                <a:cxn ang="0">
                  <a:pos x="96" y="80"/>
                </a:cxn>
                <a:cxn ang="0">
                  <a:pos x="51" y="67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112" h="80">
                  <a:moveTo>
                    <a:pt x="6" y="0"/>
                  </a:moveTo>
                  <a:lnTo>
                    <a:pt x="80" y="0"/>
                  </a:lnTo>
                  <a:lnTo>
                    <a:pt x="112" y="32"/>
                  </a:lnTo>
                  <a:lnTo>
                    <a:pt x="96" y="80"/>
                  </a:lnTo>
                  <a:lnTo>
                    <a:pt x="51" y="67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9" name="Freeform 552"/>
            <p:cNvSpPr>
              <a:spLocks/>
            </p:cNvSpPr>
            <p:nvPr/>
          </p:nvSpPr>
          <p:spPr bwMode="auto">
            <a:xfrm>
              <a:off x="6859151" y="4182648"/>
              <a:ext cx="111771" cy="794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0" y="0"/>
                </a:cxn>
                <a:cxn ang="0">
                  <a:pos x="112" y="33"/>
                </a:cxn>
                <a:cxn ang="0">
                  <a:pos x="97" y="80"/>
                </a:cxn>
                <a:cxn ang="0">
                  <a:pos x="52" y="68"/>
                </a:cxn>
                <a:cxn ang="0">
                  <a:pos x="0" y="25"/>
                </a:cxn>
                <a:cxn ang="0">
                  <a:pos x="7" y="0"/>
                </a:cxn>
              </a:cxnLst>
              <a:rect l="0" t="0" r="r" b="b"/>
              <a:pathLst>
                <a:path w="112" h="80">
                  <a:moveTo>
                    <a:pt x="7" y="0"/>
                  </a:moveTo>
                  <a:lnTo>
                    <a:pt x="80" y="0"/>
                  </a:lnTo>
                  <a:lnTo>
                    <a:pt x="112" y="33"/>
                  </a:lnTo>
                  <a:lnTo>
                    <a:pt x="97" y="80"/>
                  </a:lnTo>
                  <a:lnTo>
                    <a:pt x="52" y="68"/>
                  </a:lnTo>
                  <a:lnTo>
                    <a:pt x="0" y="25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0" name="Freeform 551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2" y="16"/>
                </a:cxn>
                <a:cxn ang="0">
                  <a:pos x="147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7" y="57"/>
                </a:cxn>
                <a:cxn ang="0">
                  <a:pos x="22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2" y="16"/>
                  </a:lnTo>
                  <a:lnTo>
                    <a:pt x="147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7" y="57"/>
                  </a:lnTo>
                  <a:lnTo>
                    <a:pt x="22" y="121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1" name="Freeform 550"/>
            <p:cNvSpPr>
              <a:spLocks/>
            </p:cNvSpPr>
            <p:nvPr/>
          </p:nvSpPr>
          <p:spPr bwMode="auto">
            <a:xfrm>
              <a:off x="5729009" y="1969555"/>
              <a:ext cx="243415" cy="119224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10" y="15"/>
                </a:cxn>
                <a:cxn ang="0">
                  <a:pos x="146" y="25"/>
                </a:cxn>
                <a:cxn ang="0">
                  <a:pos x="221" y="0"/>
                </a:cxn>
                <a:cxn ang="0">
                  <a:pos x="246" y="35"/>
                </a:cxn>
                <a:cxn ang="0">
                  <a:pos x="146" y="58"/>
                </a:cxn>
                <a:cxn ang="0">
                  <a:pos x="20" y="121"/>
                </a:cxn>
                <a:cxn ang="0">
                  <a:pos x="0" y="108"/>
                </a:cxn>
              </a:cxnLst>
              <a:rect l="0" t="0" r="r" b="b"/>
              <a:pathLst>
                <a:path w="246" h="121">
                  <a:moveTo>
                    <a:pt x="0" y="108"/>
                  </a:moveTo>
                  <a:lnTo>
                    <a:pt x="110" y="15"/>
                  </a:lnTo>
                  <a:lnTo>
                    <a:pt x="146" y="25"/>
                  </a:lnTo>
                  <a:lnTo>
                    <a:pt x="221" y="0"/>
                  </a:lnTo>
                  <a:lnTo>
                    <a:pt x="246" y="35"/>
                  </a:lnTo>
                  <a:lnTo>
                    <a:pt x="146" y="58"/>
                  </a:lnTo>
                  <a:lnTo>
                    <a:pt x="20" y="121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2" name="Freeform 549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9"/>
                </a:cxn>
                <a:cxn ang="0">
                  <a:pos x="71" y="58"/>
                </a:cxn>
                <a:cxn ang="0">
                  <a:pos x="128" y="74"/>
                </a:cxn>
                <a:cxn ang="0">
                  <a:pos x="55" y="90"/>
                </a:cxn>
                <a:cxn ang="0">
                  <a:pos x="26" y="67"/>
                </a:cxn>
                <a:cxn ang="0">
                  <a:pos x="0" y="74"/>
                </a:cxn>
                <a:cxn ang="0">
                  <a:pos x="10" y="42"/>
                </a:cxn>
                <a:cxn ang="0">
                  <a:pos x="10" y="0"/>
                </a:cxn>
                <a:cxn ang="0">
                  <a:pos x="68" y="19"/>
                </a:cxn>
              </a:cxnLst>
              <a:rect l="0" t="0" r="r" b="b"/>
              <a:pathLst>
                <a:path w="128" h="90">
                  <a:moveTo>
                    <a:pt x="68" y="19"/>
                  </a:moveTo>
                  <a:lnTo>
                    <a:pt x="71" y="58"/>
                  </a:lnTo>
                  <a:lnTo>
                    <a:pt x="128" y="74"/>
                  </a:lnTo>
                  <a:lnTo>
                    <a:pt x="55" y="90"/>
                  </a:lnTo>
                  <a:lnTo>
                    <a:pt x="26" y="67"/>
                  </a:lnTo>
                  <a:lnTo>
                    <a:pt x="0" y="74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6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3" name="Freeform 548"/>
            <p:cNvSpPr>
              <a:spLocks/>
            </p:cNvSpPr>
            <p:nvPr/>
          </p:nvSpPr>
          <p:spPr bwMode="auto">
            <a:xfrm>
              <a:off x="5992295" y="1900008"/>
              <a:ext cx="126676" cy="894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70" y="58"/>
                </a:cxn>
                <a:cxn ang="0">
                  <a:pos x="128" y="73"/>
                </a:cxn>
                <a:cxn ang="0">
                  <a:pos x="55" y="90"/>
                </a:cxn>
                <a:cxn ang="0">
                  <a:pos x="25" y="65"/>
                </a:cxn>
                <a:cxn ang="0">
                  <a:pos x="0" y="73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68" y="18"/>
                </a:cxn>
              </a:cxnLst>
              <a:rect l="0" t="0" r="r" b="b"/>
              <a:pathLst>
                <a:path w="128" h="90">
                  <a:moveTo>
                    <a:pt x="68" y="18"/>
                  </a:moveTo>
                  <a:lnTo>
                    <a:pt x="70" y="58"/>
                  </a:lnTo>
                  <a:lnTo>
                    <a:pt x="128" y="73"/>
                  </a:lnTo>
                  <a:lnTo>
                    <a:pt x="55" y="90"/>
                  </a:lnTo>
                  <a:lnTo>
                    <a:pt x="25" y="65"/>
                  </a:lnTo>
                  <a:lnTo>
                    <a:pt x="0" y="73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6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4" name="Freeform 547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4" y="16"/>
                </a:cxn>
                <a:cxn ang="0">
                  <a:pos x="115" y="32"/>
                </a:cxn>
                <a:cxn ang="0">
                  <a:pos x="173" y="0"/>
                </a:cxn>
                <a:cxn ang="0">
                  <a:pos x="221" y="23"/>
                </a:cxn>
                <a:cxn ang="0">
                  <a:pos x="218" y="52"/>
                </a:cxn>
                <a:cxn ang="0">
                  <a:pos x="269" y="96"/>
                </a:cxn>
                <a:cxn ang="0">
                  <a:pos x="298" y="125"/>
                </a:cxn>
                <a:cxn ang="0">
                  <a:pos x="263" y="151"/>
                </a:cxn>
                <a:cxn ang="0">
                  <a:pos x="269" y="196"/>
                </a:cxn>
                <a:cxn ang="0">
                  <a:pos x="307" y="231"/>
                </a:cxn>
                <a:cxn ang="0">
                  <a:pos x="298" y="260"/>
                </a:cxn>
                <a:cxn ang="0">
                  <a:pos x="234" y="224"/>
                </a:cxn>
                <a:cxn ang="0">
                  <a:pos x="221" y="160"/>
                </a:cxn>
                <a:cxn ang="0">
                  <a:pos x="167" y="132"/>
                </a:cxn>
                <a:cxn ang="0">
                  <a:pos x="131" y="125"/>
                </a:cxn>
                <a:cxn ang="0">
                  <a:pos x="112" y="87"/>
                </a:cxn>
                <a:cxn ang="0">
                  <a:pos x="26" y="87"/>
                </a:cxn>
                <a:cxn ang="0">
                  <a:pos x="0" y="52"/>
                </a:cxn>
              </a:cxnLst>
              <a:rect l="0" t="0" r="r" b="b"/>
              <a:pathLst>
                <a:path w="307" h="260">
                  <a:moveTo>
                    <a:pt x="0" y="52"/>
                  </a:moveTo>
                  <a:lnTo>
                    <a:pt x="74" y="16"/>
                  </a:lnTo>
                  <a:lnTo>
                    <a:pt x="115" y="32"/>
                  </a:lnTo>
                  <a:lnTo>
                    <a:pt x="173" y="0"/>
                  </a:lnTo>
                  <a:lnTo>
                    <a:pt x="221" y="23"/>
                  </a:lnTo>
                  <a:lnTo>
                    <a:pt x="218" y="52"/>
                  </a:lnTo>
                  <a:lnTo>
                    <a:pt x="269" y="96"/>
                  </a:lnTo>
                  <a:lnTo>
                    <a:pt x="298" y="125"/>
                  </a:lnTo>
                  <a:lnTo>
                    <a:pt x="263" y="151"/>
                  </a:lnTo>
                  <a:lnTo>
                    <a:pt x="269" y="196"/>
                  </a:lnTo>
                  <a:lnTo>
                    <a:pt x="307" y="231"/>
                  </a:lnTo>
                  <a:lnTo>
                    <a:pt x="298" y="260"/>
                  </a:lnTo>
                  <a:lnTo>
                    <a:pt x="234" y="224"/>
                  </a:lnTo>
                  <a:lnTo>
                    <a:pt x="221" y="160"/>
                  </a:lnTo>
                  <a:lnTo>
                    <a:pt x="167" y="132"/>
                  </a:lnTo>
                  <a:lnTo>
                    <a:pt x="131" y="125"/>
                  </a:lnTo>
                  <a:lnTo>
                    <a:pt x="112" y="87"/>
                  </a:lnTo>
                  <a:lnTo>
                    <a:pt x="26" y="87"/>
                  </a:lnTo>
                  <a:lnTo>
                    <a:pt x="0" y="5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5" name="Freeform 546"/>
            <p:cNvSpPr>
              <a:spLocks/>
            </p:cNvSpPr>
            <p:nvPr/>
          </p:nvSpPr>
          <p:spPr bwMode="auto">
            <a:xfrm>
              <a:off x="6118971" y="1870202"/>
              <a:ext cx="305510" cy="25831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72" y="15"/>
                </a:cxn>
                <a:cxn ang="0">
                  <a:pos x="115" y="33"/>
                </a:cxn>
                <a:cxn ang="0">
                  <a:pos x="172" y="0"/>
                </a:cxn>
                <a:cxn ang="0">
                  <a:pos x="220" y="23"/>
                </a:cxn>
                <a:cxn ang="0">
                  <a:pos x="217" y="53"/>
                </a:cxn>
                <a:cxn ang="0">
                  <a:pos x="267" y="95"/>
                </a:cxn>
                <a:cxn ang="0">
                  <a:pos x="297" y="125"/>
                </a:cxn>
                <a:cxn ang="0">
                  <a:pos x="262" y="150"/>
                </a:cxn>
                <a:cxn ang="0">
                  <a:pos x="267" y="195"/>
                </a:cxn>
                <a:cxn ang="0">
                  <a:pos x="307" y="230"/>
                </a:cxn>
                <a:cxn ang="0">
                  <a:pos x="297" y="260"/>
                </a:cxn>
                <a:cxn ang="0">
                  <a:pos x="232" y="225"/>
                </a:cxn>
                <a:cxn ang="0">
                  <a:pos x="220" y="160"/>
                </a:cxn>
                <a:cxn ang="0">
                  <a:pos x="167" y="133"/>
                </a:cxn>
                <a:cxn ang="0">
                  <a:pos x="130" y="125"/>
                </a:cxn>
                <a:cxn ang="0">
                  <a:pos x="112" y="88"/>
                </a:cxn>
                <a:cxn ang="0">
                  <a:pos x="25" y="88"/>
                </a:cxn>
                <a:cxn ang="0">
                  <a:pos x="0" y="53"/>
                </a:cxn>
              </a:cxnLst>
              <a:rect l="0" t="0" r="r" b="b"/>
              <a:pathLst>
                <a:path w="307" h="260">
                  <a:moveTo>
                    <a:pt x="0" y="53"/>
                  </a:moveTo>
                  <a:lnTo>
                    <a:pt x="72" y="15"/>
                  </a:lnTo>
                  <a:lnTo>
                    <a:pt x="115" y="33"/>
                  </a:lnTo>
                  <a:lnTo>
                    <a:pt x="172" y="0"/>
                  </a:lnTo>
                  <a:lnTo>
                    <a:pt x="220" y="23"/>
                  </a:lnTo>
                  <a:lnTo>
                    <a:pt x="217" y="53"/>
                  </a:lnTo>
                  <a:lnTo>
                    <a:pt x="267" y="95"/>
                  </a:lnTo>
                  <a:lnTo>
                    <a:pt x="297" y="125"/>
                  </a:lnTo>
                  <a:lnTo>
                    <a:pt x="262" y="150"/>
                  </a:lnTo>
                  <a:lnTo>
                    <a:pt x="267" y="195"/>
                  </a:lnTo>
                  <a:lnTo>
                    <a:pt x="307" y="230"/>
                  </a:lnTo>
                  <a:lnTo>
                    <a:pt x="297" y="260"/>
                  </a:lnTo>
                  <a:lnTo>
                    <a:pt x="232" y="225"/>
                  </a:lnTo>
                  <a:lnTo>
                    <a:pt x="220" y="160"/>
                  </a:lnTo>
                  <a:lnTo>
                    <a:pt x="167" y="133"/>
                  </a:lnTo>
                  <a:lnTo>
                    <a:pt x="130" y="125"/>
                  </a:lnTo>
                  <a:lnTo>
                    <a:pt x="112" y="88"/>
                  </a:lnTo>
                  <a:lnTo>
                    <a:pt x="25" y="88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6" name="Freeform 545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54"/>
                </a:cxn>
                <a:cxn ang="0">
                  <a:pos x="19" y="67"/>
                </a:cxn>
                <a:cxn ang="0">
                  <a:pos x="0" y="19"/>
                </a:cxn>
                <a:cxn ang="0">
                  <a:pos x="29" y="0"/>
                </a:cxn>
              </a:cxnLst>
              <a:rect l="0" t="0" r="r" b="b"/>
              <a:pathLst>
                <a:path w="42" h="67">
                  <a:moveTo>
                    <a:pt x="29" y="0"/>
                  </a:moveTo>
                  <a:lnTo>
                    <a:pt x="42" y="54"/>
                  </a:lnTo>
                  <a:lnTo>
                    <a:pt x="19" y="67"/>
                  </a:lnTo>
                  <a:lnTo>
                    <a:pt x="0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7" name="Freeform 544"/>
            <p:cNvSpPr>
              <a:spLocks/>
            </p:cNvSpPr>
            <p:nvPr/>
          </p:nvSpPr>
          <p:spPr bwMode="auto">
            <a:xfrm>
              <a:off x="6417030" y="2019232"/>
              <a:ext cx="42224" cy="6706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5"/>
                </a:cxn>
                <a:cxn ang="0">
                  <a:pos x="20" y="67"/>
                </a:cxn>
                <a:cxn ang="0">
                  <a:pos x="0" y="20"/>
                </a:cxn>
                <a:cxn ang="0">
                  <a:pos x="30" y="0"/>
                </a:cxn>
              </a:cxnLst>
              <a:rect l="0" t="0" r="r" b="b"/>
              <a:pathLst>
                <a:path w="42" h="67">
                  <a:moveTo>
                    <a:pt x="30" y="0"/>
                  </a:moveTo>
                  <a:lnTo>
                    <a:pt x="42" y="55"/>
                  </a:lnTo>
                  <a:lnTo>
                    <a:pt x="20" y="67"/>
                  </a:lnTo>
                  <a:lnTo>
                    <a:pt x="0" y="20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8" name="Freeform 543"/>
            <p:cNvSpPr>
              <a:spLocks/>
            </p:cNvSpPr>
            <p:nvPr/>
          </p:nvSpPr>
          <p:spPr bwMode="auto">
            <a:xfrm>
              <a:off x="6451803" y="2113617"/>
              <a:ext cx="47192" cy="4470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9" name="Freeform 542"/>
            <p:cNvSpPr>
              <a:spLocks/>
            </p:cNvSpPr>
            <p:nvPr/>
          </p:nvSpPr>
          <p:spPr bwMode="auto">
            <a:xfrm>
              <a:off x="6451803" y="2113617"/>
              <a:ext cx="47192" cy="42226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3" y="0"/>
                </a:cxn>
                <a:cxn ang="0">
                  <a:pos x="45" y="0"/>
                </a:cxn>
                <a:cxn ang="0">
                  <a:pos x="48" y="44"/>
                </a:cxn>
                <a:cxn ang="0">
                  <a:pos x="0" y="28"/>
                </a:cxn>
              </a:cxnLst>
              <a:rect l="0" t="0" r="r" b="b"/>
              <a:pathLst>
                <a:path w="48" h="44">
                  <a:moveTo>
                    <a:pt x="0" y="28"/>
                  </a:moveTo>
                  <a:lnTo>
                    <a:pt x="13" y="0"/>
                  </a:lnTo>
                  <a:lnTo>
                    <a:pt x="45" y="0"/>
                  </a:lnTo>
                  <a:lnTo>
                    <a:pt x="48" y="4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0" name="Freeform 541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9" y="54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1" name="Freeform 540"/>
            <p:cNvSpPr>
              <a:spLocks/>
            </p:cNvSpPr>
            <p:nvPr/>
          </p:nvSpPr>
          <p:spPr bwMode="auto">
            <a:xfrm>
              <a:off x="6824377" y="2595480"/>
              <a:ext cx="94385" cy="5464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42"/>
                </a:cxn>
                <a:cxn ang="0">
                  <a:pos x="93" y="54"/>
                </a:cxn>
                <a:cxn ang="0">
                  <a:pos x="38" y="54"/>
                </a:cxn>
                <a:cxn ang="0">
                  <a:pos x="0" y="15"/>
                </a:cxn>
                <a:cxn ang="0">
                  <a:pos x="23" y="0"/>
                </a:cxn>
              </a:cxnLst>
              <a:rect l="0" t="0" r="r" b="b"/>
              <a:pathLst>
                <a:path w="96" h="54">
                  <a:moveTo>
                    <a:pt x="23" y="0"/>
                  </a:moveTo>
                  <a:lnTo>
                    <a:pt x="96" y="42"/>
                  </a:lnTo>
                  <a:lnTo>
                    <a:pt x="93" y="54"/>
                  </a:lnTo>
                  <a:lnTo>
                    <a:pt x="38" y="54"/>
                  </a:lnTo>
                  <a:lnTo>
                    <a:pt x="0" y="15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2" name="Freeform 539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7" y="19"/>
                </a:cxn>
                <a:cxn ang="0">
                  <a:pos x="77" y="29"/>
                </a:cxn>
                <a:cxn ang="0">
                  <a:pos x="77" y="32"/>
                </a:cxn>
                <a:cxn ang="0">
                  <a:pos x="77" y="35"/>
                </a:cxn>
                <a:cxn ang="0">
                  <a:pos x="77" y="38"/>
                </a:cxn>
                <a:cxn ang="0">
                  <a:pos x="80" y="38"/>
                </a:cxn>
                <a:cxn ang="0">
                  <a:pos x="135" y="35"/>
                </a:cxn>
                <a:cxn ang="0">
                  <a:pos x="144" y="3"/>
                </a:cxn>
                <a:cxn ang="0">
                  <a:pos x="198" y="0"/>
                </a:cxn>
                <a:cxn ang="0">
                  <a:pos x="221" y="19"/>
                </a:cxn>
                <a:cxn ang="0">
                  <a:pos x="189" y="45"/>
                </a:cxn>
                <a:cxn ang="0">
                  <a:pos x="173" y="86"/>
                </a:cxn>
                <a:cxn ang="0">
                  <a:pos x="80" y="90"/>
                </a:cxn>
                <a:cxn ang="0">
                  <a:pos x="67" y="64"/>
                </a:cxn>
                <a:cxn ang="0">
                  <a:pos x="10" y="67"/>
                </a:cxn>
                <a:cxn ang="0">
                  <a:pos x="10" y="64"/>
                </a:cxn>
                <a:cxn ang="0">
                  <a:pos x="10" y="61"/>
                </a:cxn>
                <a:cxn ang="0">
                  <a:pos x="7" y="54"/>
                </a:cxn>
                <a:cxn ang="0">
                  <a:pos x="7" y="48"/>
                </a:cxn>
                <a:cxn ang="0">
                  <a:pos x="7" y="45"/>
                </a:cxn>
                <a:cxn ang="0">
                  <a:pos x="0" y="45"/>
                </a:cxn>
                <a:cxn ang="0">
                  <a:pos x="0" y="38"/>
                </a:cxn>
              </a:cxnLst>
              <a:rect l="0" t="0" r="r" b="b"/>
              <a:pathLst>
                <a:path w="221" h="90">
                  <a:moveTo>
                    <a:pt x="0" y="38"/>
                  </a:moveTo>
                  <a:lnTo>
                    <a:pt x="77" y="1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135" y="35"/>
                  </a:lnTo>
                  <a:lnTo>
                    <a:pt x="144" y="3"/>
                  </a:lnTo>
                  <a:lnTo>
                    <a:pt x="198" y="0"/>
                  </a:lnTo>
                  <a:lnTo>
                    <a:pt x="221" y="19"/>
                  </a:lnTo>
                  <a:lnTo>
                    <a:pt x="189" y="45"/>
                  </a:lnTo>
                  <a:lnTo>
                    <a:pt x="173" y="86"/>
                  </a:lnTo>
                  <a:lnTo>
                    <a:pt x="80" y="90"/>
                  </a:lnTo>
                  <a:lnTo>
                    <a:pt x="67" y="64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7" y="54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3" name="Freeform 538"/>
            <p:cNvSpPr>
              <a:spLocks/>
            </p:cNvSpPr>
            <p:nvPr/>
          </p:nvSpPr>
          <p:spPr bwMode="auto">
            <a:xfrm>
              <a:off x="7060340" y="2610383"/>
              <a:ext cx="218577" cy="8941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75" y="20"/>
                </a:cxn>
                <a:cxn ang="0">
                  <a:pos x="75" y="30"/>
                </a:cxn>
                <a:cxn ang="0">
                  <a:pos x="75" y="33"/>
                </a:cxn>
                <a:cxn ang="0">
                  <a:pos x="75" y="35"/>
                </a:cxn>
                <a:cxn ang="0">
                  <a:pos x="75" y="40"/>
                </a:cxn>
                <a:cxn ang="0">
                  <a:pos x="80" y="40"/>
                </a:cxn>
                <a:cxn ang="0">
                  <a:pos x="136" y="35"/>
                </a:cxn>
                <a:cxn ang="0">
                  <a:pos x="143" y="5"/>
                </a:cxn>
                <a:cxn ang="0">
                  <a:pos x="198" y="0"/>
                </a:cxn>
                <a:cxn ang="0">
                  <a:pos x="221" y="20"/>
                </a:cxn>
                <a:cxn ang="0">
                  <a:pos x="188" y="45"/>
                </a:cxn>
                <a:cxn ang="0">
                  <a:pos x="173" y="88"/>
                </a:cxn>
                <a:cxn ang="0">
                  <a:pos x="80" y="90"/>
                </a:cxn>
                <a:cxn ang="0">
                  <a:pos x="65" y="65"/>
                </a:cxn>
                <a:cxn ang="0">
                  <a:pos x="10" y="68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5" y="55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0" y="45"/>
                </a:cxn>
                <a:cxn ang="0">
                  <a:pos x="0" y="40"/>
                </a:cxn>
              </a:cxnLst>
              <a:rect l="0" t="0" r="r" b="b"/>
              <a:pathLst>
                <a:path w="221" h="90">
                  <a:moveTo>
                    <a:pt x="0" y="40"/>
                  </a:moveTo>
                  <a:lnTo>
                    <a:pt x="75" y="20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80" y="40"/>
                  </a:lnTo>
                  <a:lnTo>
                    <a:pt x="136" y="35"/>
                  </a:lnTo>
                  <a:lnTo>
                    <a:pt x="143" y="5"/>
                  </a:lnTo>
                  <a:lnTo>
                    <a:pt x="198" y="0"/>
                  </a:lnTo>
                  <a:lnTo>
                    <a:pt x="221" y="20"/>
                  </a:lnTo>
                  <a:lnTo>
                    <a:pt x="188" y="45"/>
                  </a:lnTo>
                  <a:lnTo>
                    <a:pt x="173" y="88"/>
                  </a:lnTo>
                  <a:lnTo>
                    <a:pt x="80" y="90"/>
                  </a:lnTo>
                  <a:lnTo>
                    <a:pt x="65" y="65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4" name="Freeform 537"/>
            <p:cNvSpPr>
              <a:spLocks/>
            </p:cNvSpPr>
            <p:nvPr/>
          </p:nvSpPr>
          <p:spPr bwMode="auto">
            <a:xfrm>
              <a:off x="7288852" y="2525933"/>
              <a:ext cx="39741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4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4" y="67"/>
                  </a:lnTo>
                  <a:lnTo>
                    <a:pt x="39" y="35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5" name="Freeform 536"/>
            <p:cNvSpPr>
              <a:spLocks/>
            </p:cNvSpPr>
            <p:nvPr/>
          </p:nvSpPr>
          <p:spPr bwMode="auto">
            <a:xfrm>
              <a:off x="7288852" y="2525933"/>
              <a:ext cx="37258" cy="670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  <a:cxn ang="0">
                  <a:pos x="3" y="67"/>
                </a:cxn>
                <a:cxn ang="0">
                  <a:pos x="39" y="35"/>
                </a:cxn>
                <a:cxn ang="0">
                  <a:pos x="36" y="0"/>
                </a:cxn>
              </a:cxnLst>
              <a:rect l="0" t="0" r="r" b="b"/>
              <a:pathLst>
                <a:path w="39" h="67">
                  <a:moveTo>
                    <a:pt x="36" y="0"/>
                  </a:moveTo>
                  <a:lnTo>
                    <a:pt x="0" y="25"/>
                  </a:lnTo>
                  <a:lnTo>
                    <a:pt x="3" y="67"/>
                  </a:lnTo>
                  <a:lnTo>
                    <a:pt x="39" y="35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6" name="Freeform 535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6" y="36"/>
                </a:cxn>
                <a:cxn ang="0">
                  <a:pos x="0" y="36"/>
                </a:cxn>
                <a:cxn ang="0">
                  <a:pos x="0" y="7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6" y="36"/>
                  </a:lnTo>
                  <a:lnTo>
                    <a:pt x="0" y="36"/>
                  </a:lnTo>
                  <a:lnTo>
                    <a:pt x="0" y="7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7" name="Freeform 534"/>
            <p:cNvSpPr>
              <a:spLocks/>
            </p:cNvSpPr>
            <p:nvPr/>
          </p:nvSpPr>
          <p:spPr bwMode="auto">
            <a:xfrm>
              <a:off x="7333561" y="2570642"/>
              <a:ext cx="34774" cy="347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5"/>
                </a:cxn>
                <a:cxn ang="0">
                  <a:pos x="35" y="0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lnTo>
                    <a:pt x="25" y="36"/>
                  </a:lnTo>
                  <a:lnTo>
                    <a:pt x="0" y="36"/>
                  </a:lnTo>
                  <a:lnTo>
                    <a:pt x="0" y="5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8" name="Freeform 533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5" y="32"/>
                </a:cxn>
                <a:cxn ang="0">
                  <a:pos x="0" y="16"/>
                </a:cxn>
              </a:cxnLst>
              <a:rect l="0" t="0" r="r" b="b"/>
              <a:pathLst>
                <a:path w="71" h="32">
                  <a:moveTo>
                    <a:pt x="0" y="16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5" y="32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9" name="Freeform 532"/>
            <p:cNvSpPr>
              <a:spLocks/>
            </p:cNvSpPr>
            <p:nvPr/>
          </p:nvSpPr>
          <p:spPr bwMode="auto">
            <a:xfrm>
              <a:off x="7333561" y="2630254"/>
              <a:ext cx="69547" cy="3229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1" y="0"/>
                </a:cxn>
                <a:cxn ang="0">
                  <a:pos x="71" y="32"/>
                </a:cxn>
                <a:cxn ang="0">
                  <a:pos x="36" y="32"/>
                </a:cxn>
                <a:cxn ang="0">
                  <a:pos x="0" y="15"/>
                </a:cxn>
              </a:cxnLst>
              <a:rect l="0" t="0" r="r" b="b"/>
              <a:pathLst>
                <a:path w="71" h="32">
                  <a:moveTo>
                    <a:pt x="0" y="15"/>
                  </a:moveTo>
                  <a:lnTo>
                    <a:pt x="61" y="0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0" name="Freeform 531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6" y="0"/>
                </a:cxn>
                <a:cxn ang="0">
                  <a:pos x="112" y="29"/>
                </a:cxn>
                <a:cxn ang="0">
                  <a:pos x="102" y="67"/>
                </a:cxn>
                <a:cxn ang="0">
                  <a:pos x="64" y="70"/>
                </a:cxn>
                <a:cxn ang="0">
                  <a:pos x="70" y="131"/>
                </a:cxn>
                <a:cxn ang="0">
                  <a:pos x="16" y="96"/>
                </a:cxn>
                <a:cxn ang="0">
                  <a:pos x="16" y="41"/>
                </a:cxn>
                <a:cxn ang="0">
                  <a:pos x="0" y="6"/>
                </a:cxn>
              </a:cxnLst>
              <a:rect l="0" t="0" r="r" b="b"/>
              <a:pathLst>
                <a:path w="112" h="131">
                  <a:moveTo>
                    <a:pt x="0" y="6"/>
                  </a:moveTo>
                  <a:lnTo>
                    <a:pt x="86" y="0"/>
                  </a:lnTo>
                  <a:lnTo>
                    <a:pt x="112" y="29"/>
                  </a:lnTo>
                  <a:lnTo>
                    <a:pt x="102" y="67"/>
                  </a:lnTo>
                  <a:lnTo>
                    <a:pt x="64" y="70"/>
                  </a:lnTo>
                  <a:lnTo>
                    <a:pt x="70" y="131"/>
                  </a:lnTo>
                  <a:lnTo>
                    <a:pt x="16" y="96"/>
                  </a:lnTo>
                  <a:lnTo>
                    <a:pt x="16" y="41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1" name="Freeform 530"/>
            <p:cNvSpPr>
              <a:spLocks/>
            </p:cNvSpPr>
            <p:nvPr/>
          </p:nvSpPr>
          <p:spPr bwMode="auto">
            <a:xfrm>
              <a:off x="7408076" y="2545804"/>
              <a:ext cx="111773" cy="12915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0"/>
                </a:cxn>
                <a:cxn ang="0">
                  <a:pos x="112" y="28"/>
                </a:cxn>
                <a:cxn ang="0">
                  <a:pos x="102" y="66"/>
                </a:cxn>
                <a:cxn ang="0">
                  <a:pos x="65" y="71"/>
                </a:cxn>
                <a:cxn ang="0">
                  <a:pos x="70" y="131"/>
                </a:cxn>
                <a:cxn ang="0">
                  <a:pos x="17" y="96"/>
                </a:cxn>
                <a:cxn ang="0">
                  <a:pos x="17" y="40"/>
                </a:cxn>
                <a:cxn ang="0">
                  <a:pos x="0" y="5"/>
                </a:cxn>
              </a:cxnLst>
              <a:rect l="0" t="0" r="r" b="b"/>
              <a:pathLst>
                <a:path w="112" h="131">
                  <a:moveTo>
                    <a:pt x="0" y="5"/>
                  </a:moveTo>
                  <a:lnTo>
                    <a:pt x="87" y="0"/>
                  </a:lnTo>
                  <a:lnTo>
                    <a:pt x="112" y="28"/>
                  </a:lnTo>
                  <a:lnTo>
                    <a:pt x="102" y="66"/>
                  </a:lnTo>
                  <a:lnTo>
                    <a:pt x="65" y="71"/>
                  </a:lnTo>
                  <a:lnTo>
                    <a:pt x="70" y="131"/>
                  </a:lnTo>
                  <a:lnTo>
                    <a:pt x="17" y="96"/>
                  </a:lnTo>
                  <a:lnTo>
                    <a:pt x="17" y="4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2" name="Freeform 529"/>
            <p:cNvSpPr>
              <a:spLocks/>
            </p:cNvSpPr>
            <p:nvPr/>
          </p:nvSpPr>
          <p:spPr bwMode="auto">
            <a:xfrm>
              <a:off x="7437881" y="2779284"/>
              <a:ext cx="340285" cy="33531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50"/>
                </a:cxn>
                <a:cxn ang="0">
                  <a:pos x="180" y="32"/>
                </a:cxn>
                <a:cxn ang="0">
                  <a:pos x="217" y="65"/>
                </a:cxn>
                <a:cxn ang="0">
                  <a:pos x="250" y="67"/>
                </a:cxn>
                <a:cxn ang="0">
                  <a:pos x="307" y="105"/>
                </a:cxn>
                <a:cxn ang="0">
                  <a:pos x="342" y="134"/>
                </a:cxn>
                <a:cxn ang="0">
                  <a:pos x="307" y="192"/>
                </a:cxn>
                <a:cxn ang="0">
                  <a:pos x="305" y="299"/>
                </a:cxn>
                <a:cxn ang="0">
                  <a:pos x="207" y="336"/>
                </a:cxn>
                <a:cxn ang="0">
                  <a:pos x="160" y="336"/>
                </a:cxn>
                <a:cxn ang="0">
                  <a:pos x="112" y="314"/>
                </a:cxn>
                <a:cxn ang="0">
                  <a:pos x="115" y="284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7" y="0"/>
                </a:cxn>
              </a:cxnLst>
              <a:rect l="0" t="0" r="r" b="b"/>
              <a:pathLst>
                <a:path w="342" h="336">
                  <a:moveTo>
                    <a:pt x="67" y="0"/>
                  </a:moveTo>
                  <a:lnTo>
                    <a:pt x="95" y="50"/>
                  </a:lnTo>
                  <a:lnTo>
                    <a:pt x="180" y="32"/>
                  </a:lnTo>
                  <a:lnTo>
                    <a:pt x="217" y="65"/>
                  </a:lnTo>
                  <a:lnTo>
                    <a:pt x="250" y="67"/>
                  </a:lnTo>
                  <a:lnTo>
                    <a:pt x="307" y="105"/>
                  </a:lnTo>
                  <a:lnTo>
                    <a:pt x="342" y="134"/>
                  </a:lnTo>
                  <a:lnTo>
                    <a:pt x="307" y="192"/>
                  </a:lnTo>
                  <a:lnTo>
                    <a:pt x="305" y="299"/>
                  </a:lnTo>
                  <a:lnTo>
                    <a:pt x="207" y="336"/>
                  </a:lnTo>
                  <a:lnTo>
                    <a:pt x="160" y="336"/>
                  </a:lnTo>
                  <a:lnTo>
                    <a:pt x="112" y="314"/>
                  </a:lnTo>
                  <a:lnTo>
                    <a:pt x="115" y="284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3" name="Freeform 528"/>
            <p:cNvSpPr>
              <a:spLocks/>
            </p:cNvSpPr>
            <p:nvPr/>
          </p:nvSpPr>
          <p:spPr bwMode="auto">
            <a:xfrm>
              <a:off x="7644040" y="1656593"/>
              <a:ext cx="265769" cy="608539"/>
            </a:xfrm>
            <a:custGeom>
              <a:avLst/>
              <a:gdLst/>
              <a:ahLst/>
              <a:cxnLst>
                <a:cxn ang="0">
                  <a:pos x="133" y="80"/>
                </a:cxn>
                <a:cxn ang="0">
                  <a:pos x="170" y="90"/>
                </a:cxn>
                <a:cxn ang="0">
                  <a:pos x="248" y="0"/>
                </a:cxn>
                <a:cxn ang="0">
                  <a:pos x="268" y="5"/>
                </a:cxn>
                <a:cxn ang="0">
                  <a:pos x="253" y="42"/>
                </a:cxn>
                <a:cxn ang="0">
                  <a:pos x="253" y="107"/>
                </a:cxn>
                <a:cxn ang="0">
                  <a:pos x="205" y="142"/>
                </a:cxn>
                <a:cxn ang="0">
                  <a:pos x="185" y="202"/>
                </a:cxn>
                <a:cxn ang="0">
                  <a:pos x="240" y="219"/>
                </a:cxn>
                <a:cxn ang="0">
                  <a:pos x="248" y="282"/>
                </a:cxn>
                <a:cxn ang="0">
                  <a:pos x="218" y="324"/>
                </a:cxn>
                <a:cxn ang="0">
                  <a:pos x="225" y="387"/>
                </a:cxn>
                <a:cxn ang="0">
                  <a:pos x="153" y="387"/>
                </a:cxn>
                <a:cxn ang="0">
                  <a:pos x="98" y="509"/>
                </a:cxn>
                <a:cxn ang="0">
                  <a:pos x="108" y="546"/>
                </a:cxn>
                <a:cxn ang="0">
                  <a:pos x="45" y="574"/>
                </a:cxn>
                <a:cxn ang="0">
                  <a:pos x="18" y="611"/>
                </a:cxn>
                <a:cxn ang="0">
                  <a:pos x="0" y="529"/>
                </a:cxn>
                <a:cxn ang="0">
                  <a:pos x="43" y="519"/>
                </a:cxn>
                <a:cxn ang="0">
                  <a:pos x="53" y="459"/>
                </a:cxn>
                <a:cxn ang="0">
                  <a:pos x="33" y="459"/>
                </a:cxn>
                <a:cxn ang="0">
                  <a:pos x="0" y="374"/>
                </a:cxn>
                <a:cxn ang="0">
                  <a:pos x="45" y="319"/>
                </a:cxn>
                <a:cxn ang="0">
                  <a:pos x="38" y="279"/>
                </a:cxn>
                <a:cxn ang="0">
                  <a:pos x="133" y="80"/>
                </a:cxn>
              </a:cxnLst>
              <a:rect l="0" t="0" r="r" b="b"/>
              <a:pathLst>
                <a:path w="268" h="611">
                  <a:moveTo>
                    <a:pt x="133" y="80"/>
                  </a:moveTo>
                  <a:lnTo>
                    <a:pt x="170" y="90"/>
                  </a:lnTo>
                  <a:lnTo>
                    <a:pt x="248" y="0"/>
                  </a:lnTo>
                  <a:lnTo>
                    <a:pt x="268" y="5"/>
                  </a:lnTo>
                  <a:lnTo>
                    <a:pt x="253" y="42"/>
                  </a:lnTo>
                  <a:lnTo>
                    <a:pt x="253" y="107"/>
                  </a:lnTo>
                  <a:lnTo>
                    <a:pt x="205" y="142"/>
                  </a:lnTo>
                  <a:lnTo>
                    <a:pt x="185" y="202"/>
                  </a:lnTo>
                  <a:lnTo>
                    <a:pt x="240" y="219"/>
                  </a:lnTo>
                  <a:lnTo>
                    <a:pt x="248" y="282"/>
                  </a:lnTo>
                  <a:lnTo>
                    <a:pt x="218" y="324"/>
                  </a:lnTo>
                  <a:lnTo>
                    <a:pt x="225" y="387"/>
                  </a:lnTo>
                  <a:lnTo>
                    <a:pt x="153" y="387"/>
                  </a:lnTo>
                  <a:lnTo>
                    <a:pt x="98" y="509"/>
                  </a:lnTo>
                  <a:lnTo>
                    <a:pt x="108" y="546"/>
                  </a:lnTo>
                  <a:lnTo>
                    <a:pt x="45" y="574"/>
                  </a:lnTo>
                  <a:lnTo>
                    <a:pt x="18" y="611"/>
                  </a:lnTo>
                  <a:lnTo>
                    <a:pt x="0" y="529"/>
                  </a:lnTo>
                  <a:lnTo>
                    <a:pt x="43" y="519"/>
                  </a:lnTo>
                  <a:lnTo>
                    <a:pt x="53" y="459"/>
                  </a:lnTo>
                  <a:lnTo>
                    <a:pt x="33" y="459"/>
                  </a:lnTo>
                  <a:lnTo>
                    <a:pt x="0" y="374"/>
                  </a:lnTo>
                  <a:lnTo>
                    <a:pt x="45" y="319"/>
                  </a:lnTo>
                  <a:lnTo>
                    <a:pt x="38" y="279"/>
                  </a:lnTo>
                  <a:lnTo>
                    <a:pt x="133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4" name="Freeform 527"/>
            <p:cNvSpPr>
              <a:spLocks/>
            </p:cNvSpPr>
            <p:nvPr/>
          </p:nvSpPr>
          <p:spPr bwMode="auto">
            <a:xfrm>
              <a:off x="7723522" y="1606916"/>
              <a:ext cx="49677" cy="101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86"/>
                </a:cxn>
                <a:cxn ang="0">
                  <a:pos x="0" y="102"/>
                </a:cxn>
                <a:cxn ang="0">
                  <a:pos x="3" y="0"/>
                </a:cxn>
              </a:cxnLst>
              <a:rect l="0" t="0" r="r" b="b"/>
              <a:pathLst>
                <a:path w="51" h="102">
                  <a:moveTo>
                    <a:pt x="3" y="0"/>
                  </a:moveTo>
                  <a:lnTo>
                    <a:pt x="51" y="86"/>
                  </a:lnTo>
                  <a:lnTo>
                    <a:pt x="0" y="10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5" name="Freeform 526"/>
            <p:cNvSpPr>
              <a:spLocks/>
            </p:cNvSpPr>
            <p:nvPr/>
          </p:nvSpPr>
          <p:spPr bwMode="auto">
            <a:xfrm>
              <a:off x="7723522" y="1606916"/>
              <a:ext cx="52160" cy="101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1" y="85"/>
                </a:cxn>
                <a:cxn ang="0">
                  <a:pos x="0" y="102"/>
                </a:cxn>
                <a:cxn ang="0">
                  <a:pos x="2" y="0"/>
                </a:cxn>
              </a:cxnLst>
              <a:rect l="0" t="0" r="r" b="b"/>
              <a:pathLst>
                <a:path w="51" h="102">
                  <a:moveTo>
                    <a:pt x="2" y="0"/>
                  </a:moveTo>
                  <a:lnTo>
                    <a:pt x="51" y="85"/>
                  </a:lnTo>
                  <a:lnTo>
                    <a:pt x="0" y="10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6" name="Freeform 525"/>
            <p:cNvSpPr>
              <a:spLocks/>
            </p:cNvSpPr>
            <p:nvPr/>
          </p:nvSpPr>
          <p:spPr bwMode="auto">
            <a:xfrm>
              <a:off x="7837778" y="1321277"/>
              <a:ext cx="29806" cy="6209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29" y="46"/>
                </a:cxn>
                <a:cxn ang="0">
                  <a:pos x="29" y="0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29" y="46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7" name="Freeform 729"/>
            <p:cNvSpPr>
              <a:spLocks/>
            </p:cNvSpPr>
            <p:nvPr/>
          </p:nvSpPr>
          <p:spPr bwMode="auto">
            <a:xfrm>
              <a:off x="8192965" y="1164795"/>
              <a:ext cx="47193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5"/>
                </a:cxn>
                <a:cxn ang="0">
                  <a:pos x="42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5"/>
                  </a:lnTo>
                  <a:lnTo>
                    <a:pt x="42" y="7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8" name="Freeform 728"/>
            <p:cNvSpPr>
              <a:spLocks/>
            </p:cNvSpPr>
            <p:nvPr/>
          </p:nvSpPr>
          <p:spPr bwMode="auto">
            <a:xfrm>
              <a:off x="8192965" y="1164795"/>
              <a:ext cx="49677" cy="7451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54"/>
                </a:cxn>
                <a:cxn ang="0">
                  <a:pos x="41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0" y="54"/>
                  </a:lnTo>
                  <a:lnTo>
                    <a:pt x="41" y="7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9" name="Freeform 524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6" y="384"/>
                </a:cxn>
                <a:cxn ang="0">
                  <a:pos x="131" y="368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80" y="294"/>
                </a:cxn>
                <a:cxn ang="0">
                  <a:pos x="102" y="224"/>
                </a:cxn>
                <a:cxn ang="0">
                  <a:pos x="204" y="192"/>
                </a:cxn>
                <a:cxn ang="0">
                  <a:pos x="278" y="115"/>
                </a:cxn>
                <a:cxn ang="0">
                  <a:pos x="483" y="0"/>
                </a:cxn>
                <a:cxn ang="0">
                  <a:pos x="617" y="13"/>
                </a:cxn>
                <a:cxn ang="0">
                  <a:pos x="643" y="45"/>
                </a:cxn>
                <a:cxn ang="0">
                  <a:pos x="796" y="80"/>
                </a:cxn>
                <a:cxn ang="0">
                  <a:pos x="825" y="137"/>
                </a:cxn>
                <a:cxn ang="0">
                  <a:pos x="847" y="166"/>
                </a:cxn>
                <a:cxn ang="0">
                  <a:pos x="815" y="256"/>
                </a:cxn>
                <a:cxn ang="0">
                  <a:pos x="835" y="307"/>
                </a:cxn>
                <a:cxn ang="0">
                  <a:pos x="748" y="368"/>
                </a:cxn>
                <a:cxn ang="0">
                  <a:pos x="761" y="397"/>
                </a:cxn>
                <a:cxn ang="0">
                  <a:pos x="675" y="409"/>
                </a:cxn>
                <a:cxn ang="0">
                  <a:pos x="742" y="435"/>
                </a:cxn>
                <a:cxn ang="0">
                  <a:pos x="745" y="470"/>
                </a:cxn>
                <a:cxn ang="0">
                  <a:pos x="668" y="534"/>
                </a:cxn>
                <a:cxn ang="0">
                  <a:pos x="694" y="627"/>
                </a:cxn>
                <a:cxn ang="0">
                  <a:pos x="713" y="726"/>
                </a:cxn>
                <a:cxn ang="0">
                  <a:pos x="783" y="768"/>
                </a:cxn>
                <a:cxn ang="0">
                  <a:pos x="799" y="880"/>
                </a:cxn>
                <a:cxn ang="0">
                  <a:pos x="860" y="969"/>
                </a:cxn>
                <a:cxn ang="0">
                  <a:pos x="815" y="989"/>
                </a:cxn>
                <a:cxn ang="0">
                  <a:pos x="726" y="998"/>
                </a:cxn>
                <a:cxn ang="0">
                  <a:pos x="652" y="1040"/>
                </a:cxn>
                <a:cxn ang="0">
                  <a:pos x="617" y="1088"/>
                </a:cxn>
                <a:cxn ang="0">
                  <a:pos x="435" y="1120"/>
                </a:cxn>
                <a:cxn ang="0">
                  <a:pos x="275" y="912"/>
                </a:cxn>
                <a:cxn ang="0">
                  <a:pos x="230" y="896"/>
                </a:cxn>
                <a:cxn ang="0">
                  <a:pos x="236" y="851"/>
                </a:cxn>
                <a:cxn ang="0">
                  <a:pos x="185" y="851"/>
                </a:cxn>
                <a:cxn ang="0">
                  <a:pos x="115" y="784"/>
                </a:cxn>
                <a:cxn ang="0">
                  <a:pos x="134" y="739"/>
                </a:cxn>
                <a:cxn ang="0">
                  <a:pos x="73" y="710"/>
                </a:cxn>
                <a:cxn ang="0">
                  <a:pos x="54" y="653"/>
                </a:cxn>
                <a:cxn ang="0">
                  <a:pos x="22" y="640"/>
                </a:cxn>
                <a:cxn ang="0">
                  <a:pos x="35" y="502"/>
                </a:cxn>
                <a:cxn ang="0">
                  <a:pos x="137" y="499"/>
                </a:cxn>
                <a:cxn ang="0">
                  <a:pos x="153" y="438"/>
                </a:cxn>
                <a:cxn ang="0">
                  <a:pos x="176" y="384"/>
                </a:cxn>
              </a:cxnLst>
              <a:rect l="0" t="0" r="r" b="b"/>
              <a:pathLst>
                <a:path w="860" h="1120">
                  <a:moveTo>
                    <a:pt x="176" y="384"/>
                  </a:moveTo>
                  <a:lnTo>
                    <a:pt x="131" y="368"/>
                  </a:lnTo>
                  <a:lnTo>
                    <a:pt x="0" y="361"/>
                  </a:lnTo>
                  <a:lnTo>
                    <a:pt x="0" y="339"/>
                  </a:lnTo>
                  <a:lnTo>
                    <a:pt x="80" y="294"/>
                  </a:lnTo>
                  <a:lnTo>
                    <a:pt x="102" y="224"/>
                  </a:lnTo>
                  <a:lnTo>
                    <a:pt x="204" y="192"/>
                  </a:lnTo>
                  <a:lnTo>
                    <a:pt x="278" y="115"/>
                  </a:lnTo>
                  <a:lnTo>
                    <a:pt x="483" y="0"/>
                  </a:lnTo>
                  <a:lnTo>
                    <a:pt x="617" y="13"/>
                  </a:lnTo>
                  <a:lnTo>
                    <a:pt x="643" y="45"/>
                  </a:lnTo>
                  <a:lnTo>
                    <a:pt x="796" y="80"/>
                  </a:lnTo>
                  <a:lnTo>
                    <a:pt x="825" y="137"/>
                  </a:lnTo>
                  <a:lnTo>
                    <a:pt x="847" y="166"/>
                  </a:lnTo>
                  <a:lnTo>
                    <a:pt x="815" y="256"/>
                  </a:lnTo>
                  <a:lnTo>
                    <a:pt x="835" y="307"/>
                  </a:lnTo>
                  <a:lnTo>
                    <a:pt x="748" y="368"/>
                  </a:lnTo>
                  <a:lnTo>
                    <a:pt x="761" y="397"/>
                  </a:lnTo>
                  <a:lnTo>
                    <a:pt x="675" y="409"/>
                  </a:lnTo>
                  <a:lnTo>
                    <a:pt x="742" y="435"/>
                  </a:lnTo>
                  <a:lnTo>
                    <a:pt x="745" y="470"/>
                  </a:lnTo>
                  <a:lnTo>
                    <a:pt x="668" y="534"/>
                  </a:lnTo>
                  <a:lnTo>
                    <a:pt x="694" y="627"/>
                  </a:lnTo>
                  <a:lnTo>
                    <a:pt x="713" y="726"/>
                  </a:lnTo>
                  <a:lnTo>
                    <a:pt x="783" y="768"/>
                  </a:lnTo>
                  <a:lnTo>
                    <a:pt x="799" y="880"/>
                  </a:lnTo>
                  <a:lnTo>
                    <a:pt x="860" y="969"/>
                  </a:lnTo>
                  <a:lnTo>
                    <a:pt x="815" y="989"/>
                  </a:lnTo>
                  <a:lnTo>
                    <a:pt x="726" y="998"/>
                  </a:lnTo>
                  <a:lnTo>
                    <a:pt x="652" y="1040"/>
                  </a:lnTo>
                  <a:lnTo>
                    <a:pt x="617" y="1088"/>
                  </a:lnTo>
                  <a:lnTo>
                    <a:pt x="435" y="1120"/>
                  </a:lnTo>
                  <a:lnTo>
                    <a:pt x="275" y="912"/>
                  </a:lnTo>
                  <a:lnTo>
                    <a:pt x="230" y="896"/>
                  </a:lnTo>
                  <a:lnTo>
                    <a:pt x="236" y="851"/>
                  </a:lnTo>
                  <a:lnTo>
                    <a:pt x="185" y="851"/>
                  </a:lnTo>
                  <a:lnTo>
                    <a:pt x="115" y="784"/>
                  </a:lnTo>
                  <a:lnTo>
                    <a:pt x="134" y="739"/>
                  </a:lnTo>
                  <a:lnTo>
                    <a:pt x="73" y="710"/>
                  </a:lnTo>
                  <a:lnTo>
                    <a:pt x="54" y="653"/>
                  </a:lnTo>
                  <a:lnTo>
                    <a:pt x="22" y="640"/>
                  </a:lnTo>
                  <a:lnTo>
                    <a:pt x="35" y="502"/>
                  </a:lnTo>
                  <a:lnTo>
                    <a:pt x="137" y="499"/>
                  </a:lnTo>
                  <a:lnTo>
                    <a:pt x="153" y="438"/>
                  </a:lnTo>
                  <a:lnTo>
                    <a:pt x="176" y="3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0" name="Freeform 523"/>
            <p:cNvSpPr>
              <a:spLocks/>
            </p:cNvSpPr>
            <p:nvPr/>
          </p:nvSpPr>
          <p:spPr bwMode="auto">
            <a:xfrm>
              <a:off x="7929679" y="1542337"/>
              <a:ext cx="854436" cy="1112755"/>
            </a:xfrm>
            <a:custGeom>
              <a:avLst/>
              <a:gdLst/>
              <a:ahLst/>
              <a:cxnLst>
                <a:cxn ang="0">
                  <a:pos x="178" y="385"/>
                </a:cxn>
                <a:cxn ang="0">
                  <a:pos x="133" y="370"/>
                </a:cxn>
                <a:cxn ang="0">
                  <a:pos x="0" y="363"/>
                </a:cxn>
                <a:cxn ang="0">
                  <a:pos x="0" y="340"/>
                </a:cxn>
                <a:cxn ang="0">
                  <a:pos x="80" y="295"/>
                </a:cxn>
                <a:cxn ang="0">
                  <a:pos x="103" y="225"/>
                </a:cxn>
                <a:cxn ang="0">
                  <a:pos x="205" y="193"/>
                </a:cxn>
                <a:cxn ang="0">
                  <a:pos x="280" y="115"/>
                </a:cxn>
                <a:cxn ang="0">
                  <a:pos x="485" y="0"/>
                </a:cxn>
                <a:cxn ang="0">
                  <a:pos x="618" y="15"/>
                </a:cxn>
                <a:cxn ang="0">
                  <a:pos x="645" y="45"/>
                </a:cxn>
                <a:cxn ang="0">
                  <a:pos x="798" y="80"/>
                </a:cxn>
                <a:cxn ang="0">
                  <a:pos x="825" y="138"/>
                </a:cxn>
                <a:cxn ang="0">
                  <a:pos x="848" y="168"/>
                </a:cxn>
                <a:cxn ang="0">
                  <a:pos x="815" y="258"/>
                </a:cxn>
                <a:cxn ang="0">
                  <a:pos x="835" y="308"/>
                </a:cxn>
                <a:cxn ang="0">
                  <a:pos x="750" y="370"/>
                </a:cxn>
                <a:cxn ang="0">
                  <a:pos x="763" y="398"/>
                </a:cxn>
                <a:cxn ang="0">
                  <a:pos x="675" y="410"/>
                </a:cxn>
                <a:cxn ang="0">
                  <a:pos x="743" y="435"/>
                </a:cxn>
                <a:cxn ang="0">
                  <a:pos x="745" y="470"/>
                </a:cxn>
                <a:cxn ang="0">
                  <a:pos x="670" y="535"/>
                </a:cxn>
                <a:cxn ang="0">
                  <a:pos x="695" y="628"/>
                </a:cxn>
                <a:cxn ang="0">
                  <a:pos x="715" y="728"/>
                </a:cxn>
                <a:cxn ang="0">
                  <a:pos x="785" y="770"/>
                </a:cxn>
                <a:cxn ang="0">
                  <a:pos x="800" y="880"/>
                </a:cxn>
                <a:cxn ang="0">
                  <a:pos x="860" y="970"/>
                </a:cxn>
                <a:cxn ang="0">
                  <a:pos x="815" y="990"/>
                </a:cxn>
                <a:cxn ang="0">
                  <a:pos x="728" y="1000"/>
                </a:cxn>
                <a:cxn ang="0">
                  <a:pos x="653" y="1040"/>
                </a:cxn>
                <a:cxn ang="0">
                  <a:pos x="618" y="1090"/>
                </a:cxn>
                <a:cxn ang="0">
                  <a:pos x="435" y="1120"/>
                </a:cxn>
                <a:cxn ang="0">
                  <a:pos x="275" y="913"/>
                </a:cxn>
                <a:cxn ang="0">
                  <a:pos x="230" y="898"/>
                </a:cxn>
                <a:cxn ang="0">
                  <a:pos x="238" y="853"/>
                </a:cxn>
                <a:cxn ang="0">
                  <a:pos x="185" y="853"/>
                </a:cxn>
                <a:cxn ang="0">
                  <a:pos x="115" y="785"/>
                </a:cxn>
                <a:cxn ang="0">
                  <a:pos x="135" y="740"/>
                </a:cxn>
                <a:cxn ang="0">
                  <a:pos x="75" y="710"/>
                </a:cxn>
                <a:cxn ang="0">
                  <a:pos x="55" y="655"/>
                </a:cxn>
                <a:cxn ang="0">
                  <a:pos x="23" y="640"/>
                </a:cxn>
                <a:cxn ang="0">
                  <a:pos x="35" y="503"/>
                </a:cxn>
                <a:cxn ang="0">
                  <a:pos x="138" y="500"/>
                </a:cxn>
                <a:cxn ang="0">
                  <a:pos x="155" y="440"/>
                </a:cxn>
                <a:cxn ang="0">
                  <a:pos x="178" y="385"/>
                </a:cxn>
              </a:cxnLst>
              <a:rect l="0" t="0" r="r" b="b"/>
              <a:pathLst>
                <a:path w="860" h="1120">
                  <a:moveTo>
                    <a:pt x="178" y="385"/>
                  </a:moveTo>
                  <a:lnTo>
                    <a:pt x="133" y="370"/>
                  </a:lnTo>
                  <a:lnTo>
                    <a:pt x="0" y="363"/>
                  </a:lnTo>
                  <a:lnTo>
                    <a:pt x="0" y="340"/>
                  </a:lnTo>
                  <a:lnTo>
                    <a:pt x="80" y="295"/>
                  </a:lnTo>
                  <a:lnTo>
                    <a:pt x="103" y="225"/>
                  </a:lnTo>
                  <a:lnTo>
                    <a:pt x="205" y="193"/>
                  </a:lnTo>
                  <a:lnTo>
                    <a:pt x="280" y="115"/>
                  </a:lnTo>
                  <a:lnTo>
                    <a:pt x="485" y="0"/>
                  </a:lnTo>
                  <a:lnTo>
                    <a:pt x="618" y="15"/>
                  </a:lnTo>
                  <a:lnTo>
                    <a:pt x="645" y="45"/>
                  </a:lnTo>
                  <a:lnTo>
                    <a:pt x="798" y="80"/>
                  </a:lnTo>
                  <a:lnTo>
                    <a:pt x="825" y="138"/>
                  </a:lnTo>
                  <a:lnTo>
                    <a:pt x="848" y="168"/>
                  </a:lnTo>
                  <a:lnTo>
                    <a:pt x="815" y="258"/>
                  </a:lnTo>
                  <a:lnTo>
                    <a:pt x="835" y="308"/>
                  </a:lnTo>
                  <a:lnTo>
                    <a:pt x="750" y="370"/>
                  </a:lnTo>
                  <a:lnTo>
                    <a:pt x="763" y="398"/>
                  </a:lnTo>
                  <a:lnTo>
                    <a:pt x="675" y="410"/>
                  </a:lnTo>
                  <a:lnTo>
                    <a:pt x="743" y="435"/>
                  </a:lnTo>
                  <a:lnTo>
                    <a:pt x="745" y="470"/>
                  </a:lnTo>
                  <a:lnTo>
                    <a:pt x="670" y="535"/>
                  </a:lnTo>
                  <a:lnTo>
                    <a:pt x="695" y="628"/>
                  </a:lnTo>
                  <a:lnTo>
                    <a:pt x="715" y="728"/>
                  </a:lnTo>
                  <a:lnTo>
                    <a:pt x="785" y="770"/>
                  </a:lnTo>
                  <a:lnTo>
                    <a:pt x="800" y="880"/>
                  </a:lnTo>
                  <a:lnTo>
                    <a:pt x="860" y="970"/>
                  </a:lnTo>
                  <a:lnTo>
                    <a:pt x="815" y="990"/>
                  </a:lnTo>
                  <a:lnTo>
                    <a:pt x="728" y="1000"/>
                  </a:lnTo>
                  <a:lnTo>
                    <a:pt x="653" y="1040"/>
                  </a:lnTo>
                  <a:lnTo>
                    <a:pt x="618" y="1090"/>
                  </a:lnTo>
                  <a:lnTo>
                    <a:pt x="435" y="1120"/>
                  </a:lnTo>
                  <a:lnTo>
                    <a:pt x="275" y="913"/>
                  </a:lnTo>
                  <a:lnTo>
                    <a:pt x="230" y="898"/>
                  </a:lnTo>
                  <a:lnTo>
                    <a:pt x="238" y="853"/>
                  </a:lnTo>
                  <a:lnTo>
                    <a:pt x="185" y="853"/>
                  </a:lnTo>
                  <a:lnTo>
                    <a:pt x="115" y="785"/>
                  </a:lnTo>
                  <a:lnTo>
                    <a:pt x="135" y="740"/>
                  </a:lnTo>
                  <a:lnTo>
                    <a:pt x="75" y="710"/>
                  </a:lnTo>
                  <a:lnTo>
                    <a:pt x="55" y="655"/>
                  </a:lnTo>
                  <a:lnTo>
                    <a:pt x="23" y="640"/>
                  </a:lnTo>
                  <a:lnTo>
                    <a:pt x="35" y="503"/>
                  </a:lnTo>
                  <a:lnTo>
                    <a:pt x="138" y="500"/>
                  </a:lnTo>
                  <a:lnTo>
                    <a:pt x="155" y="440"/>
                  </a:lnTo>
                  <a:lnTo>
                    <a:pt x="178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1" name="Freeform 522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6" y="54"/>
                </a:cxn>
                <a:cxn ang="0">
                  <a:pos x="0" y="0"/>
                </a:cxn>
                <a:cxn ang="0">
                  <a:pos x="61" y="16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6" y="54"/>
                  </a:lnTo>
                  <a:lnTo>
                    <a:pt x="0" y="0"/>
                  </a:lnTo>
                  <a:lnTo>
                    <a:pt x="61" y="16"/>
                  </a:lnTo>
                  <a:lnTo>
                    <a:pt x="109" y="3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2" name="Freeform 521"/>
            <p:cNvSpPr>
              <a:spLocks/>
            </p:cNvSpPr>
            <p:nvPr/>
          </p:nvSpPr>
          <p:spPr bwMode="auto">
            <a:xfrm>
              <a:off x="8818889" y="1641690"/>
              <a:ext cx="109288" cy="91902"/>
            </a:xfrm>
            <a:custGeom>
              <a:avLst/>
              <a:gdLst/>
              <a:ahLst/>
              <a:cxnLst>
                <a:cxn ang="0">
                  <a:pos x="109" y="35"/>
                </a:cxn>
                <a:cxn ang="0">
                  <a:pos x="67" y="90"/>
                </a:cxn>
                <a:cxn ang="0">
                  <a:pos x="10" y="93"/>
                </a:cxn>
                <a:cxn ang="0">
                  <a:pos x="17" y="55"/>
                </a:cxn>
                <a:cxn ang="0">
                  <a:pos x="0" y="0"/>
                </a:cxn>
                <a:cxn ang="0">
                  <a:pos x="62" y="15"/>
                </a:cxn>
                <a:cxn ang="0">
                  <a:pos x="109" y="35"/>
                </a:cxn>
              </a:cxnLst>
              <a:rect l="0" t="0" r="r" b="b"/>
              <a:pathLst>
                <a:path w="109" h="93">
                  <a:moveTo>
                    <a:pt x="109" y="35"/>
                  </a:moveTo>
                  <a:lnTo>
                    <a:pt x="67" y="90"/>
                  </a:lnTo>
                  <a:lnTo>
                    <a:pt x="10" y="93"/>
                  </a:lnTo>
                  <a:lnTo>
                    <a:pt x="17" y="55"/>
                  </a:lnTo>
                  <a:lnTo>
                    <a:pt x="0" y="0"/>
                  </a:lnTo>
                  <a:lnTo>
                    <a:pt x="62" y="15"/>
                  </a:lnTo>
                  <a:lnTo>
                    <a:pt x="109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3" name="Freeform 4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66" y="45"/>
                </a:cxn>
                <a:cxn ang="0">
                  <a:pos x="176" y="83"/>
                </a:cxn>
                <a:cxn ang="0">
                  <a:pos x="243" y="121"/>
                </a:cxn>
                <a:cxn ang="0">
                  <a:pos x="138" y="157"/>
                </a:cxn>
                <a:cxn ang="0">
                  <a:pos x="61" y="147"/>
                </a:cxn>
                <a:cxn ang="0">
                  <a:pos x="0" y="150"/>
                </a:cxn>
                <a:cxn ang="0">
                  <a:pos x="122" y="77"/>
                </a:cxn>
                <a:cxn ang="0">
                  <a:pos x="106" y="32"/>
                </a:cxn>
                <a:cxn ang="0">
                  <a:pos x="112" y="0"/>
                </a:cxn>
              </a:cxnLst>
              <a:rect l="0" t="0" r="r" b="b"/>
              <a:pathLst>
                <a:path w="243" h="157">
                  <a:moveTo>
                    <a:pt x="112" y="0"/>
                  </a:moveTo>
                  <a:lnTo>
                    <a:pt x="166" y="45"/>
                  </a:lnTo>
                  <a:lnTo>
                    <a:pt x="176" y="83"/>
                  </a:lnTo>
                  <a:lnTo>
                    <a:pt x="243" y="121"/>
                  </a:lnTo>
                  <a:lnTo>
                    <a:pt x="138" y="157"/>
                  </a:lnTo>
                  <a:lnTo>
                    <a:pt x="61" y="147"/>
                  </a:lnTo>
                  <a:lnTo>
                    <a:pt x="0" y="150"/>
                  </a:lnTo>
                  <a:lnTo>
                    <a:pt x="122" y="77"/>
                  </a:lnTo>
                  <a:lnTo>
                    <a:pt x="106" y="32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4" name="Freeform 3"/>
            <p:cNvSpPr>
              <a:spLocks/>
            </p:cNvSpPr>
            <p:nvPr/>
          </p:nvSpPr>
          <p:spPr bwMode="auto">
            <a:xfrm>
              <a:off x="8654956" y="856800"/>
              <a:ext cx="240932" cy="156482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5" y="45"/>
                </a:cxn>
                <a:cxn ang="0">
                  <a:pos x="175" y="82"/>
                </a:cxn>
                <a:cxn ang="0">
                  <a:pos x="243" y="120"/>
                </a:cxn>
                <a:cxn ang="0">
                  <a:pos x="138" y="157"/>
                </a:cxn>
                <a:cxn ang="0">
                  <a:pos x="60" y="147"/>
                </a:cxn>
                <a:cxn ang="0">
                  <a:pos x="0" y="150"/>
                </a:cxn>
                <a:cxn ang="0">
                  <a:pos x="123" y="77"/>
                </a:cxn>
                <a:cxn ang="0">
                  <a:pos x="105" y="32"/>
                </a:cxn>
                <a:cxn ang="0">
                  <a:pos x="113" y="0"/>
                </a:cxn>
              </a:cxnLst>
              <a:rect l="0" t="0" r="r" b="b"/>
              <a:pathLst>
                <a:path w="243" h="157">
                  <a:moveTo>
                    <a:pt x="113" y="0"/>
                  </a:moveTo>
                  <a:lnTo>
                    <a:pt x="165" y="45"/>
                  </a:lnTo>
                  <a:lnTo>
                    <a:pt x="175" y="82"/>
                  </a:lnTo>
                  <a:lnTo>
                    <a:pt x="243" y="120"/>
                  </a:lnTo>
                  <a:lnTo>
                    <a:pt x="138" y="157"/>
                  </a:lnTo>
                  <a:lnTo>
                    <a:pt x="60" y="147"/>
                  </a:lnTo>
                  <a:lnTo>
                    <a:pt x="0" y="150"/>
                  </a:lnTo>
                  <a:lnTo>
                    <a:pt x="123" y="77"/>
                  </a:lnTo>
                  <a:lnTo>
                    <a:pt x="105" y="32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5" name="Freeform 2"/>
            <p:cNvSpPr>
              <a:spLocks/>
            </p:cNvSpPr>
            <p:nvPr/>
          </p:nvSpPr>
          <p:spPr bwMode="auto">
            <a:xfrm>
              <a:off x="8861115" y="1025700"/>
              <a:ext cx="139094" cy="20119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9"/>
                </a:cxn>
                <a:cxn ang="0">
                  <a:pos x="102" y="90"/>
                </a:cxn>
                <a:cxn ang="0">
                  <a:pos x="141" y="125"/>
                </a:cxn>
                <a:cxn ang="0">
                  <a:pos x="137" y="202"/>
                </a:cxn>
                <a:cxn ang="0">
                  <a:pos x="80" y="125"/>
                </a:cxn>
                <a:cxn ang="0">
                  <a:pos x="70" y="100"/>
                </a:cxn>
                <a:cxn ang="0">
                  <a:pos x="41" y="74"/>
                </a:cxn>
                <a:cxn ang="0">
                  <a:pos x="0" y="16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9"/>
                  </a:lnTo>
                  <a:lnTo>
                    <a:pt x="102" y="90"/>
                  </a:lnTo>
                  <a:lnTo>
                    <a:pt x="141" y="125"/>
                  </a:lnTo>
                  <a:lnTo>
                    <a:pt x="137" y="202"/>
                  </a:lnTo>
                  <a:lnTo>
                    <a:pt x="80" y="125"/>
                  </a:lnTo>
                  <a:lnTo>
                    <a:pt x="70" y="100"/>
                  </a:lnTo>
                  <a:lnTo>
                    <a:pt x="41" y="74"/>
                  </a:lnTo>
                  <a:lnTo>
                    <a:pt x="0" y="16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6" name="Freeform 1"/>
            <p:cNvSpPr>
              <a:spLocks/>
            </p:cNvSpPr>
            <p:nvPr/>
          </p:nvSpPr>
          <p:spPr bwMode="auto">
            <a:xfrm>
              <a:off x="8861115" y="1025700"/>
              <a:ext cx="141577" cy="19870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96" y="38"/>
                </a:cxn>
                <a:cxn ang="0">
                  <a:pos x="101" y="91"/>
                </a:cxn>
                <a:cxn ang="0">
                  <a:pos x="141" y="126"/>
                </a:cxn>
                <a:cxn ang="0">
                  <a:pos x="136" y="202"/>
                </a:cxn>
                <a:cxn ang="0">
                  <a:pos x="79" y="126"/>
                </a:cxn>
                <a:cxn ang="0">
                  <a:pos x="69" y="101"/>
                </a:cxn>
                <a:cxn ang="0">
                  <a:pos x="42" y="73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41" h="202">
                  <a:moveTo>
                    <a:pt x="25" y="0"/>
                  </a:moveTo>
                  <a:lnTo>
                    <a:pt x="96" y="38"/>
                  </a:lnTo>
                  <a:lnTo>
                    <a:pt x="101" y="91"/>
                  </a:lnTo>
                  <a:lnTo>
                    <a:pt x="141" y="126"/>
                  </a:lnTo>
                  <a:lnTo>
                    <a:pt x="136" y="202"/>
                  </a:lnTo>
                  <a:lnTo>
                    <a:pt x="79" y="126"/>
                  </a:lnTo>
                  <a:lnTo>
                    <a:pt x="69" y="101"/>
                  </a:lnTo>
                  <a:lnTo>
                    <a:pt x="42" y="73"/>
                  </a:lnTo>
                  <a:lnTo>
                    <a:pt x="0" y="15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7" name="Freeform 520"/>
            <p:cNvSpPr>
              <a:spLocks/>
            </p:cNvSpPr>
            <p:nvPr/>
          </p:nvSpPr>
          <p:spPr bwMode="auto">
            <a:xfrm>
              <a:off x="4497031" y="3800138"/>
              <a:ext cx="101838" cy="129159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58" y="9"/>
                </a:cxn>
                <a:cxn ang="0">
                  <a:pos x="0" y="61"/>
                </a:cxn>
                <a:cxn ang="0">
                  <a:pos x="42" y="99"/>
                </a:cxn>
                <a:cxn ang="0">
                  <a:pos x="51" y="131"/>
                </a:cxn>
                <a:cxn ang="0">
                  <a:pos x="64" y="89"/>
                </a:cxn>
                <a:cxn ang="0">
                  <a:pos x="102" y="38"/>
                </a:cxn>
                <a:cxn ang="0">
                  <a:pos x="83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58" y="9"/>
                  </a:lnTo>
                  <a:lnTo>
                    <a:pt x="0" y="61"/>
                  </a:lnTo>
                  <a:lnTo>
                    <a:pt x="42" y="99"/>
                  </a:lnTo>
                  <a:lnTo>
                    <a:pt x="51" y="131"/>
                  </a:lnTo>
                  <a:lnTo>
                    <a:pt x="64" y="89"/>
                  </a:lnTo>
                  <a:lnTo>
                    <a:pt x="102" y="38"/>
                  </a:lnTo>
                  <a:lnTo>
                    <a:pt x="83" y="0"/>
                  </a:lnTo>
                  <a:lnTo>
                    <a:pt x="8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8" name="Freeform 519"/>
            <p:cNvSpPr>
              <a:spLocks/>
            </p:cNvSpPr>
            <p:nvPr/>
          </p:nvSpPr>
          <p:spPr bwMode="auto">
            <a:xfrm>
              <a:off x="4497031" y="3800138"/>
              <a:ext cx="101838" cy="131642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0" y="10"/>
                </a:cxn>
                <a:cxn ang="0">
                  <a:pos x="0" y="62"/>
                </a:cxn>
                <a:cxn ang="0">
                  <a:pos x="42" y="99"/>
                </a:cxn>
                <a:cxn ang="0">
                  <a:pos x="52" y="131"/>
                </a:cxn>
                <a:cxn ang="0">
                  <a:pos x="65" y="89"/>
                </a:cxn>
                <a:cxn ang="0">
                  <a:pos x="102" y="37"/>
                </a:cxn>
                <a:cxn ang="0">
                  <a:pos x="85" y="0"/>
                </a:cxn>
                <a:cxn ang="0">
                  <a:pos x="80" y="0"/>
                </a:cxn>
              </a:cxnLst>
              <a:rect l="0" t="0" r="r" b="b"/>
              <a:pathLst>
                <a:path w="102" h="131">
                  <a:moveTo>
                    <a:pt x="80" y="0"/>
                  </a:moveTo>
                  <a:lnTo>
                    <a:pt x="60" y="10"/>
                  </a:lnTo>
                  <a:lnTo>
                    <a:pt x="0" y="62"/>
                  </a:lnTo>
                  <a:lnTo>
                    <a:pt x="42" y="99"/>
                  </a:lnTo>
                  <a:lnTo>
                    <a:pt x="52" y="131"/>
                  </a:lnTo>
                  <a:lnTo>
                    <a:pt x="65" y="89"/>
                  </a:lnTo>
                  <a:lnTo>
                    <a:pt x="102" y="37"/>
                  </a:lnTo>
                  <a:lnTo>
                    <a:pt x="85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9" name="Freeform 518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2"/>
                </a:cxn>
                <a:cxn ang="0">
                  <a:pos x="19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2"/>
                  </a:lnTo>
                  <a:lnTo>
                    <a:pt x="19" y="38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0" name="Freeform 517"/>
            <p:cNvSpPr>
              <a:spLocks/>
            </p:cNvSpPr>
            <p:nvPr/>
          </p:nvSpPr>
          <p:spPr bwMode="auto">
            <a:xfrm>
              <a:off x="4524354" y="3931780"/>
              <a:ext cx="24838" cy="3725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0"/>
                </a:cxn>
                <a:cxn ang="0">
                  <a:pos x="18" y="38"/>
                </a:cxn>
                <a:cxn ang="0">
                  <a:pos x="25" y="0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lnTo>
                    <a:pt x="0" y="20"/>
                  </a:lnTo>
                  <a:lnTo>
                    <a:pt x="18" y="38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1" name="Line 516"/>
            <p:cNvSpPr>
              <a:spLocks noChangeShapeType="1"/>
            </p:cNvSpPr>
            <p:nvPr/>
          </p:nvSpPr>
          <p:spPr bwMode="auto">
            <a:xfrm>
              <a:off x="4504483" y="3854782"/>
              <a:ext cx="0" cy="74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2" name="Freeform 515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3" name="Freeform 514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8" y="48"/>
                </a:cxn>
                <a:cxn ang="0">
                  <a:pos x="140" y="60"/>
                </a:cxn>
                <a:cxn ang="0">
                  <a:pos x="89" y="16"/>
                </a:cxn>
                <a:cxn ang="0">
                  <a:pos x="92" y="9"/>
                </a:cxn>
                <a:cxn ang="0">
                  <a:pos x="54" y="0"/>
                </a:cxn>
                <a:cxn ang="0">
                  <a:pos x="41" y="35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57" y="73"/>
                </a:cxn>
                <a:cxn ang="0">
                  <a:pos x="19" y="124"/>
                </a:cxn>
                <a:cxn ang="0">
                  <a:pos x="6" y="166"/>
                </a:cxn>
                <a:cxn ang="0">
                  <a:pos x="6" y="160"/>
                </a:cxn>
                <a:cxn ang="0">
                  <a:pos x="6" y="166"/>
                </a:cxn>
                <a:cxn ang="0">
                  <a:pos x="0" y="204"/>
                </a:cxn>
                <a:cxn ang="0">
                  <a:pos x="3" y="243"/>
                </a:cxn>
                <a:cxn ang="0">
                  <a:pos x="0" y="243"/>
                </a:cxn>
                <a:cxn ang="0">
                  <a:pos x="3" y="246"/>
                </a:cxn>
                <a:cxn ang="0">
                  <a:pos x="57" y="262"/>
                </a:cxn>
                <a:cxn ang="0">
                  <a:pos x="128" y="256"/>
                </a:cxn>
                <a:cxn ang="0">
                  <a:pos x="137" y="240"/>
                </a:cxn>
                <a:cxn ang="0">
                  <a:pos x="137" y="208"/>
                </a:cxn>
                <a:cxn ang="0">
                  <a:pos x="195" y="185"/>
                </a:cxn>
                <a:cxn ang="0">
                  <a:pos x="204" y="118"/>
                </a:cxn>
                <a:cxn ang="0">
                  <a:pos x="192" y="54"/>
                </a:cxn>
                <a:cxn ang="0">
                  <a:pos x="188" y="48"/>
                </a:cxn>
              </a:cxnLst>
              <a:rect l="0" t="0" r="r" b="b"/>
              <a:pathLst>
                <a:path w="204" h="262">
                  <a:moveTo>
                    <a:pt x="188" y="48"/>
                  </a:moveTo>
                  <a:lnTo>
                    <a:pt x="140" y="60"/>
                  </a:lnTo>
                  <a:lnTo>
                    <a:pt x="89" y="16"/>
                  </a:lnTo>
                  <a:lnTo>
                    <a:pt x="92" y="9"/>
                  </a:lnTo>
                  <a:lnTo>
                    <a:pt x="54" y="0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57" y="73"/>
                  </a:lnTo>
                  <a:lnTo>
                    <a:pt x="19" y="124"/>
                  </a:lnTo>
                  <a:lnTo>
                    <a:pt x="6" y="166"/>
                  </a:lnTo>
                  <a:lnTo>
                    <a:pt x="6" y="160"/>
                  </a:lnTo>
                  <a:lnTo>
                    <a:pt x="6" y="166"/>
                  </a:lnTo>
                  <a:lnTo>
                    <a:pt x="0" y="204"/>
                  </a:lnTo>
                  <a:lnTo>
                    <a:pt x="3" y="243"/>
                  </a:lnTo>
                  <a:lnTo>
                    <a:pt x="0" y="243"/>
                  </a:lnTo>
                  <a:lnTo>
                    <a:pt x="3" y="246"/>
                  </a:lnTo>
                  <a:lnTo>
                    <a:pt x="57" y="262"/>
                  </a:lnTo>
                  <a:lnTo>
                    <a:pt x="128" y="256"/>
                  </a:lnTo>
                  <a:lnTo>
                    <a:pt x="137" y="240"/>
                  </a:lnTo>
                  <a:lnTo>
                    <a:pt x="137" y="208"/>
                  </a:lnTo>
                  <a:lnTo>
                    <a:pt x="195" y="185"/>
                  </a:lnTo>
                  <a:lnTo>
                    <a:pt x="204" y="118"/>
                  </a:lnTo>
                  <a:lnTo>
                    <a:pt x="192" y="54"/>
                  </a:lnTo>
                  <a:lnTo>
                    <a:pt x="188" y="4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4" name="Freeform 513"/>
            <p:cNvSpPr>
              <a:spLocks/>
            </p:cNvSpPr>
            <p:nvPr/>
          </p:nvSpPr>
          <p:spPr bwMode="auto">
            <a:xfrm>
              <a:off x="4541740" y="3765364"/>
              <a:ext cx="203674" cy="260801"/>
            </a:xfrm>
            <a:custGeom>
              <a:avLst/>
              <a:gdLst/>
              <a:ahLst/>
              <a:cxnLst>
                <a:cxn ang="0">
                  <a:pos x="189" y="47"/>
                </a:cxn>
                <a:cxn ang="0">
                  <a:pos x="139" y="60"/>
                </a:cxn>
                <a:cxn ang="0">
                  <a:pos x="90" y="17"/>
                </a:cxn>
                <a:cxn ang="0">
                  <a:pos x="92" y="10"/>
                </a:cxn>
                <a:cxn ang="0">
                  <a:pos x="55" y="0"/>
                </a:cxn>
                <a:cxn ang="0">
                  <a:pos x="42" y="35"/>
                </a:cxn>
                <a:cxn ang="0">
                  <a:pos x="35" y="35"/>
                </a:cxn>
                <a:cxn ang="0">
                  <a:pos x="40" y="35"/>
                </a:cxn>
                <a:cxn ang="0">
                  <a:pos x="57" y="72"/>
                </a:cxn>
                <a:cxn ang="0">
                  <a:pos x="20" y="125"/>
                </a:cxn>
                <a:cxn ang="0">
                  <a:pos x="7" y="167"/>
                </a:cxn>
                <a:cxn ang="0">
                  <a:pos x="7" y="160"/>
                </a:cxn>
                <a:cxn ang="0">
                  <a:pos x="7" y="167"/>
                </a:cxn>
                <a:cxn ang="0">
                  <a:pos x="0" y="205"/>
                </a:cxn>
                <a:cxn ang="0">
                  <a:pos x="5" y="242"/>
                </a:cxn>
                <a:cxn ang="0">
                  <a:pos x="0" y="242"/>
                </a:cxn>
                <a:cxn ang="0">
                  <a:pos x="5" y="247"/>
                </a:cxn>
                <a:cxn ang="0">
                  <a:pos x="57" y="262"/>
                </a:cxn>
                <a:cxn ang="0">
                  <a:pos x="129" y="257"/>
                </a:cxn>
                <a:cxn ang="0">
                  <a:pos x="137" y="240"/>
                </a:cxn>
                <a:cxn ang="0">
                  <a:pos x="137" y="207"/>
                </a:cxn>
                <a:cxn ang="0">
                  <a:pos x="194" y="185"/>
                </a:cxn>
                <a:cxn ang="0">
                  <a:pos x="204" y="117"/>
                </a:cxn>
                <a:cxn ang="0">
                  <a:pos x="192" y="55"/>
                </a:cxn>
                <a:cxn ang="0">
                  <a:pos x="189" y="47"/>
                </a:cxn>
              </a:cxnLst>
              <a:rect l="0" t="0" r="r" b="b"/>
              <a:pathLst>
                <a:path w="204" h="262">
                  <a:moveTo>
                    <a:pt x="189" y="47"/>
                  </a:moveTo>
                  <a:lnTo>
                    <a:pt x="139" y="60"/>
                  </a:lnTo>
                  <a:lnTo>
                    <a:pt x="90" y="17"/>
                  </a:lnTo>
                  <a:lnTo>
                    <a:pt x="92" y="10"/>
                  </a:lnTo>
                  <a:lnTo>
                    <a:pt x="55" y="0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57" y="72"/>
                  </a:lnTo>
                  <a:lnTo>
                    <a:pt x="20" y="12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7" y="167"/>
                  </a:lnTo>
                  <a:lnTo>
                    <a:pt x="0" y="205"/>
                  </a:lnTo>
                  <a:lnTo>
                    <a:pt x="5" y="242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57" y="262"/>
                  </a:lnTo>
                  <a:lnTo>
                    <a:pt x="129" y="257"/>
                  </a:lnTo>
                  <a:lnTo>
                    <a:pt x="137" y="240"/>
                  </a:lnTo>
                  <a:lnTo>
                    <a:pt x="137" y="207"/>
                  </a:lnTo>
                  <a:lnTo>
                    <a:pt x="194" y="185"/>
                  </a:lnTo>
                  <a:lnTo>
                    <a:pt x="204" y="117"/>
                  </a:lnTo>
                  <a:lnTo>
                    <a:pt x="192" y="55"/>
                  </a:lnTo>
                  <a:lnTo>
                    <a:pt x="189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5" name="Freeform 512"/>
            <p:cNvSpPr>
              <a:spLocks/>
            </p:cNvSpPr>
            <p:nvPr/>
          </p:nvSpPr>
          <p:spPr bwMode="auto">
            <a:xfrm>
              <a:off x="4549192" y="3931780"/>
              <a:ext cx="0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6" name="Freeform 511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48"/>
                </a:cxn>
                <a:cxn ang="0">
                  <a:pos x="22" y="67"/>
                </a:cxn>
                <a:cxn ang="0">
                  <a:pos x="0" y="29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83" y="19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48"/>
                  </a:lnTo>
                  <a:lnTo>
                    <a:pt x="22" y="67"/>
                  </a:lnTo>
                  <a:lnTo>
                    <a:pt x="0" y="29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83" y="19"/>
                  </a:lnTo>
                  <a:lnTo>
                    <a:pt x="86" y="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7" name="Freeform 510"/>
            <p:cNvSpPr>
              <a:spLocks/>
            </p:cNvSpPr>
            <p:nvPr/>
          </p:nvSpPr>
          <p:spPr bwMode="auto">
            <a:xfrm>
              <a:off x="4511934" y="4006295"/>
              <a:ext cx="84450" cy="67064"/>
            </a:xfrm>
            <a:custGeom>
              <a:avLst/>
              <a:gdLst/>
              <a:ahLst/>
              <a:cxnLst>
                <a:cxn ang="0">
                  <a:pos x="86" y="25"/>
                </a:cxn>
                <a:cxn ang="0">
                  <a:pos x="86" y="50"/>
                </a:cxn>
                <a:cxn ang="0">
                  <a:pos x="20" y="67"/>
                </a:cxn>
                <a:cxn ang="0">
                  <a:pos x="0" y="3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35" y="5"/>
                </a:cxn>
                <a:cxn ang="0">
                  <a:pos x="83" y="20"/>
                </a:cxn>
                <a:cxn ang="0">
                  <a:pos x="86" y="25"/>
                </a:cxn>
              </a:cxnLst>
              <a:rect l="0" t="0" r="r" b="b"/>
              <a:pathLst>
                <a:path w="86" h="67">
                  <a:moveTo>
                    <a:pt x="86" y="25"/>
                  </a:moveTo>
                  <a:lnTo>
                    <a:pt x="86" y="50"/>
                  </a:lnTo>
                  <a:lnTo>
                    <a:pt x="20" y="67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83" y="20"/>
                  </a:lnTo>
                  <a:lnTo>
                    <a:pt x="86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8" name="Freeform 509"/>
            <p:cNvSpPr>
              <a:spLocks/>
            </p:cNvSpPr>
            <p:nvPr/>
          </p:nvSpPr>
          <p:spPr bwMode="auto">
            <a:xfrm>
              <a:off x="4591417" y="4001327"/>
              <a:ext cx="181320" cy="8941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66" y="7"/>
                </a:cxn>
                <a:cxn ang="0">
                  <a:pos x="182" y="16"/>
                </a:cxn>
                <a:cxn ang="0">
                  <a:pos x="172" y="77"/>
                </a:cxn>
                <a:cxn ang="0">
                  <a:pos x="108" y="90"/>
                </a:cxn>
                <a:cxn ang="0">
                  <a:pos x="51" y="58"/>
                </a:cxn>
                <a:cxn ang="0">
                  <a:pos x="6" y="5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9" y="26"/>
                </a:cxn>
                <a:cxn ang="0">
                  <a:pos x="80" y="20"/>
                </a:cxn>
                <a:cxn ang="0">
                  <a:pos x="89" y="4"/>
                </a:cxn>
                <a:cxn ang="0">
                  <a:pos x="89" y="0"/>
                </a:cxn>
              </a:cxnLst>
              <a:rect l="0" t="0" r="r" b="b"/>
              <a:pathLst>
                <a:path w="182" h="90">
                  <a:moveTo>
                    <a:pt x="89" y="0"/>
                  </a:moveTo>
                  <a:lnTo>
                    <a:pt x="166" y="7"/>
                  </a:lnTo>
                  <a:lnTo>
                    <a:pt x="182" y="16"/>
                  </a:lnTo>
                  <a:lnTo>
                    <a:pt x="172" y="77"/>
                  </a:lnTo>
                  <a:lnTo>
                    <a:pt x="108" y="90"/>
                  </a:lnTo>
                  <a:lnTo>
                    <a:pt x="51" y="58"/>
                  </a:lnTo>
                  <a:lnTo>
                    <a:pt x="6" y="5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9" y="26"/>
                  </a:lnTo>
                  <a:lnTo>
                    <a:pt x="80" y="20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9" name="Freeform 508"/>
            <p:cNvSpPr>
              <a:spLocks/>
            </p:cNvSpPr>
            <p:nvPr/>
          </p:nvSpPr>
          <p:spPr bwMode="auto">
            <a:xfrm>
              <a:off x="4591417" y="4001327"/>
              <a:ext cx="178835" cy="8941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67" y="5"/>
                </a:cxn>
                <a:cxn ang="0">
                  <a:pos x="182" y="15"/>
                </a:cxn>
                <a:cxn ang="0">
                  <a:pos x="172" y="75"/>
                </a:cxn>
                <a:cxn ang="0">
                  <a:pos x="109" y="90"/>
                </a:cxn>
                <a:cxn ang="0">
                  <a:pos x="51" y="58"/>
                </a:cxn>
                <a:cxn ang="0">
                  <a:pos x="5" y="55"/>
                </a:cxn>
                <a:cxn ang="0">
                  <a:pos x="5" y="30"/>
                </a:cxn>
                <a:cxn ang="0">
                  <a:pos x="3" y="25"/>
                </a:cxn>
                <a:cxn ang="0">
                  <a:pos x="0" y="23"/>
                </a:cxn>
                <a:cxn ang="0">
                  <a:pos x="8" y="25"/>
                </a:cxn>
                <a:cxn ang="0">
                  <a:pos x="81" y="20"/>
                </a:cxn>
                <a:cxn ang="0">
                  <a:pos x="88" y="3"/>
                </a:cxn>
                <a:cxn ang="0">
                  <a:pos x="88" y="0"/>
                </a:cxn>
              </a:cxnLst>
              <a:rect l="0" t="0" r="r" b="b"/>
              <a:pathLst>
                <a:path w="182" h="90">
                  <a:moveTo>
                    <a:pt x="88" y="0"/>
                  </a:moveTo>
                  <a:lnTo>
                    <a:pt x="167" y="5"/>
                  </a:lnTo>
                  <a:lnTo>
                    <a:pt x="182" y="15"/>
                  </a:lnTo>
                  <a:lnTo>
                    <a:pt x="172" y="75"/>
                  </a:lnTo>
                  <a:lnTo>
                    <a:pt x="109" y="90"/>
                  </a:lnTo>
                  <a:lnTo>
                    <a:pt x="51" y="58"/>
                  </a:lnTo>
                  <a:lnTo>
                    <a:pt x="5" y="55"/>
                  </a:lnTo>
                  <a:lnTo>
                    <a:pt x="5" y="30"/>
                  </a:lnTo>
                  <a:lnTo>
                    <a:pt x="3" y="25"/>
                  </a:lnTo>
                  <a:lnTo>
                    <a:pt x="0" y="23"/>
                  </a:lnTo>
                  <a:lnTo>
                    <a:pt x="8" y="25"/>
                  </a:lnTo>
                  <a:lnTo>
                    <a:pt x="81" y="20"/>
                  </a:lnTo>
                  <a:lnTo>
                    <a:pt x="88" y="3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0" name="Freeform 507"/>
            <p:cNvSpPr>
              <a:spLocks/>
            </p:cNvSpPr>
            <p:nvPr/>
          </p:nvSpPr>
          <p:spPr bwMode="auto">
            <a:xfrm>
              <a:off x="4678351" y="3946683"/>
              <a:ext cx="134127" cy="7451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35" y="26"/>
                </a:cxn>
                <a:cxn ang="0">
                  <a:pos x="93" y="70"/>
                </a:cxn>
                <a:cxn ang="0">
                  <a:pos x="90" y="74"/>
                </a:cxn>
                <a:cxn ang="0">
                  <a:pos x="93" y="70"/>
                </a:cxn>
                <a:cxn ang="0">
                  <a:pos x="77" y="61"/>
                </a:cxn>
                <a:cxn ang="0">
                  <a:pos x="0" y="54"/>
                </a:cxn>
                <a:cxn ang="0">
                  <a:pos x="0" y="26"/>
                </a:cxn>
                <a:cxn ang="0">
                  <a:pos x="58" y="3"/>
                </a:cxn>
                <a:cxn ang="0">
                  <a:pos x="58" y="0"/>
                </a:cxn>
              </a:cxnLst>
              <a:rect l="0" t="0" r="r" b="b"/>
              <a:pathLst>
                <a:path w="135" h="74">
                  <a:moveTo>
                    <a:pt x="58" y="0"/>
                  </a:moveTo>
                  <a:lnTo>
                    <a:pt x="135" y="26"/>
                  </a:lnTo>
                  <a:lnTo>
                    <a:pt x="93" y="70"/>
                  </a:lnTo>
                  <a:lnTo>
                    <a:pt x="90" y="74"/>
                  </a:lnTo>
                  <a:lnTo>
                    <a:pt x="93" y="70"/>
                  </a:lnTo>
                  <a:lnTo>
                    <a:pt x="77" y="61"/>
                  </a:lnTo>
                  <a:lnTo>
                    <a:pt x="0" y="54"/>
                  </a:lnTo>
                  <a:lnTo>
                    <a:pt x="0" y="26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1" name="Freeform 505"/>
            <p:cNvSpPr>
              <a:spLocks/>
            </p:cNvSpPr>
            <p:nvPr/>
          </p:nvSpPr>
          <p:spPr bwMode="auto">
            <a:xfrm>
              <a:off x="4730511" y="3790203"/>
              <a:ext cx="188771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16" y="93"/>
                </a:cxn>
                <a:cxn ang="0">
                  <a:pos x="7" y="157"/>
                </a:cxn>
                <a:cxn ang="0">
                  <a:pos x="84" y="183"/>
                </a:cxn>
                <a:cxn ang="0">
                  <a:pos x="84" y="186"/>
                </a:cxn>
                <a:cxn ang="0">
                  <a:pos x="148" y="192"/>
                </a:cxn>
                <a:cxn ang="0">
                  <a:pos x="189" y="151"/>
                </a:cxn>
                <a:cxn ang="0">
                  <a:pos x="157" y="71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16" y="93"/>
                  </a:lnTo>
                  <a:lnTo>
                    <a:pt x="7" y="157"/>
                  </a:lnTo>
                  <a:lnTo>
                    <a:pt x="84" y="183"/>
                  </a:lnTo>
                  <a:lnTo>
                    <a:pt x="84" y="186"/>
                  </a:lnTo>
                  <a:lnTo>
                    <a:pt x="148" y="192"/>
                  </a:lnTo>
                  <a:lnTo>
                    <a:pt x="189" y="151"/>
                  </a:lnTo>
                  <a:lnTo>
                    <a:pt x="157" y="71"/>
                  </a:lnTo>
                  <a:lnTo>
                    <a:pt x="164" y="35"/>
                  </a:lnTo>
                  <a:lnTo>
                    <a:pt x="10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2" name="Freeform 504"/>
            <p:cNvSpPr>
              <a:spLocks/>
            </p:cNvSpPr>
            <p:nvPr/>
          </p:nvSpPr>
          <p:spPr bwMode="auto">
            <a:xfrm>
              <a:off x="4730511" y="3790203"/>
              <a:ext cx="186288" cy="191254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22"/>
                </a:cxn>
                <a:cxn ang="0">
                  <a:pos x="3" y="30"/>
                </a:cxn>
                <a:cxn ang="0">
                  <a:pos x="15" y="92"/>
                </a:cxn>
                <a:cxn ang="0">
                  <a:pos x="5" y="157"/>
                </a:cxn>
                <a:cxn ang="0">
                  <a:pos x="83" y="182"/>
                </a:cxn>
                <a:cxn ang="0">
                  <a:pos x="83" y="187"/>
                </a:cxn>
                <a:cxn ang="0">
                  <a:pos x="149" y="192"/>
                </a:cxn>
                <a:cxn ang="0">
                  <a:pos x="189" y="152"/>
                </a:cxn>
                <a:cxn ang="0">
                  <a:pos x="156" y="72"/>
                </a:cxn>
                <a:cxn ang="0">
                  <a:pos x="164" y="35"/>
                </a:cxn>
                <a:cxn ang="0">
                  <a:pos x="103" y="0"/>
                </a:cxn>
              </a:cxnLst>
              <a:rect l="0" t="0" r="r" b="b"/>
              <a:pathLst>
                <a:path w="189" h="192">
                  <a:moveTo>
                    <a:pt x="103" y="0"/>
                  </a:moveTo>
                  <a:lnTo>
                    <a:pt x="0" y="22"/>
                  </a:lnTo>
                  <a:lnTo>
                    <a:pt x="3" y="30"/>
                  </a:lnTo>
                  <a:lnTo>
                    <a:pt x="15" y="92"/>
                  </a:lnTo>
                  <a:lnTo>
                    <a:pt x="5" y="157"/>
                  </a:lnTo>
                  <a:lnTo>
                    <a:pt x="83" y="182"/>
                  </a:lnTo>
                  <a:lnTo>
                    <a:pt x="83" y="187"/>
                  </a:lnTo>
                  <a:lnTo>
                    <a:pt x="149" y="192"/>
                  </a:lnTo>
                  <a:lnTo>
                    <a:pt x="189" y="152"/>
                  </a:lnTo>
                  <a:lnTo>
                    <a:pt x="156" y="72"/>
                  </a:lnTo>
                  <a:lnTo>
                    <a:pt x="164" y="35"/>
                  </a:lnTo>
                  <a:lnTo>
                    <a:pt x="1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3" name="Freeform 503"/>
            <p:cNvSpPr>
              <a:spLocks/>
            </p:cNvSpPr>
            <p:nvPr/>
          </p:nvSpPr>
          <p:spPr bwMode="auto">
            <a:xfrm>
              <a:off x="4767769" y="3976489"/>
              <a:ext cx="104321" cy="59612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105" y="61"/>
                </a:cxn>
                <a:cxn ang="0">
                  <a:pos x="38" y="6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45" y="0"/>
                </a:cxn>
                <a:cxn ang="0">
                  <a:pos x="105" y="6"/>
                </a:cxn>
              </a:cxnLst>
              <a:rect l="0" t="0" r="r" b="b"/>
              <a:pathLst>
                <a:path w="105" h="61">
                  <a:moveTo>
                    <a:pt x="105" y="6"/>
                  </a:moveTo>
                  <a:lnTo>
                    <a:pt x="105" y="61"/>
                  </a:lnTo>
                  <a:lnTo>
                    <a:pt x="38" y="6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45" y="0"/>
                  </a:lnTo>
                  <a:lnTo>
                    <a:pt x="105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4" name="Freeform 501"/>
            <p:cNvSpPr>
              <a:spLocks/>
            </p:cNvSpPr>
            <p:nvPr/>
          </p:nvSpPr>
          <p:spPr bwMode="auto">
            <a:xfrm>
              <a:off x="4767769" y="4016230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5" name="Freeform 500"/>
            <p:cNvSpPr>
              <a:spLocks/>
            </p:cNvSpPr>
            <p:nvPr/>
          </p:nvSpPr>
          <p:spPr bwMode="auto">
            <a:xfrm>
              <a:off x="4755349" y="4021198"/>
              <a:ext cx="116741" cy="84450"/>
            </a:xfrm>
            <a:custGeom>
              <a:avLst/>
              <a:gdLst/>
              <a:ahLst/>
              <a:cxnLst>
                <a:cxn ang="0">
                  <a:pos x="118" y="19"/>
                </a:cxn>
                <a:cxn ang="0">
                  <a:pos x="99" y="86"/>
                </a:cxn>
                <a:cxn ang="0">
                  <a:pos x="48" y="73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13" y="0"/>
                </a:cxn>
                <a:cxn ang="0">
                  <a:pos x="51" y="16"/>
                </a:cxn>
                <a:cxn ang="0">
                  <a:pos x="115" y="16"/>
                </a:cxn>
                <a:cxn ang="0">
                  <a:pos x="118" y="19"/>
                </a:cxn>
              </a:cxnLst>
              <a:rect l="0" t="0" r="r" b="b"/>
              <a:pathLst>
                <a:path w="118" h="86">
                  <a:moveTo>
                    <a:pt x="118" y="19"/>
                  </a:moveTo>
                  <a:lnTo>
                    <a:pt x="99" y="86"/>
                  </a:lnTo>
                  <a:lnTo>
                    <a:pt x="48" y="73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13" y="0"/>
                  </a:lnTo>
                  <a:lnTo>
                    <a:pt x="51" y="16"/>
                  </a:lnTo>
                  <a:lnTo>
                    <a:pt x="115" y="16"/>
                  </a:lnTo>
                  <a:lnTo>
                    <a:pt x="118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6" name="Freeform 498"/>
            <p:cNvSpPr>
              <a:spLocks/>
            </p:cNvSpPr>
            <p:nvPr/>
          </p:nvSpPr>
          <p:spPr bwMode="auto">
            <a:xfrm>
              <a:off x="4698222" y="4075842"/>
              <a:ext cx="101836" cy="49677"/>
            </a:xfrm>
            <a:custGeom>
              <a:avLst/>
              <a:gdLst/>
              <a:ahLst/>
              <a:cxnLst>
                <a:cxn ang="0">
                  <a:pos x="96" y="23"/>
                </a:cxn>
                <a:cxn ang="0">
                  <a:pos x="77" y="42"/>
                </a:cxn>
                <a:cxn ang="0">
                  <a:pos x="13" y="51"/>
                </a:cxn>
                <a:cxn ang="0">
                  <a:pos x="4" y="45"/>
                </a:cxn>
                <a:cxn ang="0">
                  <a:pos x="0" y="13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103" y="16"/>
                </a:cxn>
                <a:cxn ang="0">
                  <a:pos x="96" y="23"/>
                </a:cxn>
              </a:cxnLst>
              <a:rect l="0" t="0" r="r" b="b"/>
              <a:pathLst>
                <a:path w="103" h="51">
                  <a:moveTo>
                    <a:pt x="96" y="23"/>
                  </a:moveTo>
                  <a:lnTo>
                    <a:pt x="77" y="42"/>
                  </a:lnTo>
                  <a:lnTo>
                    <a:pt x="13" y="51"/>
                  </a:lnTo>
                  <a:lnTo>
                    <a:pt x="4" y="45"/>
                  </a:lnTo>
                  <a:lnTo>
                    <a:pt x="0" y="13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103" y="16"/>
                  </a:lnTo>
                  <a:lnTo>
                    <a:pt x="96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7" name="Freeform 497"/>
            <p:cNvSpPr>
              <a:spLocks/>
            </p:cNvSpPr>
            <p:nvPr/>
          </p:nvSpPr>
          <p:spPr bwMode="auto">
            <a:xfrm>
              <a:off x="4698222" y="4075842"/>
              <a:ext cx="101836" cy="52161"/>
            </a:xfrm>
            <a:custGeom>
              <a:avLst/>
              <a:gdLst/>
              <a:ahLst/>
              <a:cxnLst>
                <a:cxn ang="0">
                  <a:pos x="95" y="24"/>
                </a:cxn>
                <a:cxn ang="0">
                  <a:pos x="78" y="41"/>
                </a:cxn>
                <a:cxn ang="0">
                  <a:pos x="13" y="51"/>
                </a:cxn>
                <a:cxn ang="0">
                  <a:pos x="3" y="44"/>
                </a:cxn>
                <a:cxn ang="0">
                  <a:pos x="0" y="15"/>
                </a:cxn>
                <a:cxn ang="0">
                  <a:pos x="63" y="0"/>
                </a:cxn>
                <a:cxn ang="0">
                  <a:pos x="58" y="0"/>
                </a:cxn>
                <a:cxn ang="0">
                  <a:pos x="103" y="17"/>
                </a:cxn>
                <a:cxn ang="0">
                  <a:pos x="95" y="24"/>
                </a:cxn>
              </a:cxnLst>
              <a:rect l="0" t="0" r="r" b="b"/>
              <a:pathLst>
                <a:path w="103" h="51">
                  <a:moveTo>
                    <a:pt x="95" y="24"/>
                  </a:moveTo>
                  <a:lnTo>
                    <a:pt x="78" y="41"/>
                  </a:lnTo>
                  <a:lnTo>
                    <a:pt x="13" y="51"/>
                  </a:lnTo>
                  <a:lnTo>
                    <a:pt x="3" y="44"/>
                  </a:lnTo>
                  <a:lnTo>
                    <a:pt x="0" y="15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103" y="17"/>
                  </a:lnTo>
                  <a:lnTo>
                    <a:pt x="95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8" name="Freeform 496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2"/>
                </a:cxn>
                <a:cxn ang="0">
                  <a:pos x="51" y="3"/>
                </a:cxn>
                <a:cxn ang="0">
                  <a:pos x="7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2"/>
                  </a:lnTo>
                  <a:lnTo>
                    <a:pt x="51" y="3"/>
                  </a:lnTo>
                  <a:lnTo>
                    <a:pt x="7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9" name="Freeform 495"/>
            <p:cNvSpPr>
              <a:spLocks/>
            </p:cNvSpPr>
            <p:nvPr/>
          </p:nvSpPr>
          <p:spPr bwMode="auto">
            <a:xfrm>
              <a:off x="4790123" y="4140422"/>
              <a:ext cx="49677" cy="5712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8" y="33"/>
                </a:cxn>
                <a:cxn ang="0">
                  <a:pos x="51" y="3"/>
                </a:cxn>
                <a:cxn ang="0">
                  <a:pos x="8" y="0"/>
                </a:cxn>
                <a:cxn ang="0">
                  <a:pos x="0" y="58"/>
                </a:cxn>
              </a:cxnLst>
              <a:rect l="0" t="0" r="r" b="b"/>
              <a:pathLst>
                <a:path w="51" h="58">
                  <a:moveTo>
                    <a:pt x="0" y="58"/>
                  </a:moveTo>
                  <a:lnTo>
                    <a:pt x="48" y="33"/>
                  </a:lnTo>
                  <a:lnTo>
                    <a:pt x="51" y="3"/>
                  </a:lnTo>
                  <a:lnTo>
                    <a:pt x="8" y="0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0" name="Freeform 494"/>
            <p:cNvSpPr>
              <a:spLocks/>
            </p:cNvSpPr>
            <p:nvPr/>
          </p:nvSpPr>
          <p:spPr bwMode="auto">
            <a:xfrm>
              <a:off x="4797575" y="4207486"/>
              <a:ext cx="54644" cy="670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61"/>
                </a:cxn>
                <a:cxn ang="0">
                  <a:pos x="25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4"/>
                </a:cxn>
              </a:cxnLst>
              <a:rect l="0" t="0" r="r" b="b"/>
              <a:pathLst>
                <a:path w="54" h="68">
                  <a:moveTo>
                    <a:pt x="0" y="4"/>
                  </a:moveTo>
                  <a:lnTo>
                    <a:pt x="25" y="61"/>
                  </a:lnTo>
                  <a:lnTo>
                    <a:pt x="25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1" name="Freeform 493"/>
            <p:cNvSpPr>
              <a:spLocks/>
            </p:cNvSpPr>
            <p:nvPr/>
          </p:nvSpPr>
          <p:spPr bwMode="auto">
            <a:xfrm>
              <a:off x="4797575" y="4207486"/>
              <a:ext cx="52160" cy="670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6" y="60"/>
                </a:cxn>
                <a:cxn ang="0">
                  <a:pos x="26" y="68"/>
                </a:cxn>
                <a:cxn ang="0">
                  <a:pos x="54" y="58"/>
                </a:cxn>
                <a:cxn ang="0">
                  <a:pos x="28" y="0"/>
                </a:cxn>
                <a:cxn ang="0">
                  <a:pos x="0" y="3"/>
                </a:cxn>
              </a:cxnLst>
              <a:rect l="0" t="0" r="r" b="b"/>
              <a:pathLst>
                <a:path w="54" h="68">
                  <a:moveTo>
                    <a:pt x="0" y="3"/>
                  </a:moveTo>
                  <a:lnTo>
                    <a:pt x="26" y="60"/>
                  </a:lnTo>
                  <a:lnTo>
                    <a:pt x="26" y="68"/>
                  </a:lnTo>
                  <a:lnTo>
                    <a:pt x="54" y="58"/>
                  </a:lnTo>
                  <a:lnTo>
                    <a:pt x="28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2" name="Freeform 492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6" y="58"/>
                </a:cxn>
                <a:cxn ang="0">
                  <a:pos x="0" y="26"/>
                </a:cxn>
              </a:cxnLst>
              <a:rect l="0" t="0" r="r" b="b"/>
              <a:pathLst>
                <a:path w="67" h="58">
                  <a:moveTo>
                    <a:pt x="0" y="26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6" y="58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3" name="Freeform 491"/>
            <p:cNvSpPr>
              <a:spLocks/>
            </p:cNvSpPr>
            <p:nvPr/>
          </p:nvSpPr>
          <p:spPr bwMode="auto">
            <a:xfrm>
              <a:off x="4834832" y="4205001"/>
              <a:ext cx="67064" cy="5712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2" y="0"/>
                </a:cxn>
                <a:cxn ang="0">
                  <a:pos x="67" y="23"/>
                </a:cxn>
                <a:cxn ang="0">
                  <a:pos x="15" y="58"/>
                </a:cxn>
                <a:cxn ang="0">
                  <a:pos x="0" y="25"/>
                </a:cxn>
              </a:cxnLst>
              <a:rect l="0" t="0" r="r" b="b"/>
              <a:pathLst>
                <a:path w="67" h="58">
                  <a:moveTo>
                    <a:pt x="0" y="25"/>
                  </a:moveTo>
                  <a:lnTo>
                    <a:pt x="42" y="0"/>
                  </a:lnTo>
                  <a:lnTo>
                    <a:pt x="67" y="23"/>
                  </a:lnTo>
                  <a:lnTo>
                    <a:pt x="15" y="58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4" name="Freeform 490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103"/>
                </a:cxn>
                <a:cxn ang="0">
                  <a:pos x="35" y="99"/>
                </a:cxn>
                <a:cxn ang="0">
                  <a:pos x="45" y="122"/>
                </a:cxn>
                <a:cxn ang="0">
                  <a:pos x="87" y="96"/>
                </a:cxn>
                <a:cxn ang="0">
                  <a:pos x="112" y="119"/>
                </a:cxn>
                <a:cxn ang="0">
                  <a:pos x="109" y="122"/>
                </a:cxn>
                <a:cxn ang="0">
                  <a:pos x="112" y="122"/>
                </a:cxn>
                <a:cxn ang="0">
                  <a:pos x="115" y="39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32"/>
                </a:cxn>
                <a:cxn ang="0">
                  <a:pos x="51" y="35"/>
                </a:cxn>
                <a:cxn ang="0">
                  <a:pos x="48" y="64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7" y="103"/>
                  </a:lnTo>
                  <a:lnTo>
                    <a:pt x="35" y="99"/>
                  </a:lnTo>
                  <a:lnTo>
                    <a:pt x="45" y="122"/>
                  </a:lnTo>
                  <a:lnTo>
                    <a:pt x="87" y="96"/>
                  </a:lnTo>
                  <a:lnTo>
                    <a:pt x="112" y="119"/>
                  </a:lnTo>
                  <a:lnTo>
                    <a:pt x="109" y="122"/>
                  </a:lnTo>
                  <a:lnTo>
                    <a:pt x="112" y="122"/>
                  </a:lnTo>
                  <a:lnTo>
                    <a:pt x="115" y="39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2"/>
                  </a:lnTo>
                  <a:lnTo>
                    <a:pt x="51" y="35"/>
                  </a:lnTo>
                  <a:lnTo>
                    <a:pt x="48" y="64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5" name="Freeform 489"/>
            <p:cNvSpPr>
              <a:spLocks/>
            </p:cNvSpPr>
            <p:nvPr/>
          </p:nvSpPr>
          <p:spPr bwMode="auto">
            <a:xfrm>
              <a:off x="4790123" y="4108133"/>
              <a:ext cx="114256" cy="12170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" y="102"/>
                </a:cxn>
                <a:cxn ang="0">
                  <a:pos x="35" y="100"/>
                </a:cxn>
                <a:cxn ang="0">
                  <a:pos x="45" y="122"/>
                </a:cxn>
                <a:cxn ang="0">
                  <a:pos x="88" y="97"/>
                </a:cxn>
                <a:cxn ang="0">
                  <a:pos x="113" y="120"/>
                </a:cxn>
                <a:cxn ang="0">
                  <a:pos x="110" y="122"/>
                </a:cxn>
                <a:cxn ang="0">
                  <a:pos x="113" y="122"/>
                </a:cxn>
                <a:cxn ang="0">
                  <a:pos x="115" y="4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8" y="32"/>
                </a:cxn>
                <a:cxn ang="0">
                  <a:pos x="50" y="35"/>
                </a:cxn>
                <a:cxn ang="0">
                  <a:pos x="48" y="65"/>
                </a:cxn>
                <a:cxn ang="0">
                  <a:pos x="0" y="87"/>
                </a:cxn>
              </a:cxnLst>
              <a:rect l="0" t="0" r="r" b="b"/>
              <a:pathLst>
                <a:path w="115" h="122">
                  <a:moveTo>
                    <a:pt x="0" y="87"/>
                  </a:moveTo>
                  <a:lnTo>
                    <a:pt x="8" y="102"/>
                  </a:lnTo>
                  <a:lnTo>
                    <a:pt x="35" y="100"/>
                  </a:lnTo>
                  <a:lnTo>
                    <a:pt x="45" y="122"/>
                  </a:lnTo>
                  <a:lnTo>
                    <a:pt x="88" y="97"/>
                  </a:lnTo>
                  <a:lnTo>
                    <a:pt x="113" y="120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5" y="4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8" y="32"/>
                  </a:lnTo>
                  <a:lnTo>
                    <a:pt x="50" y="35"/>
                  </a:lnTo>
                  <a:lnTo>
                    <a:pt x="48" y="65"/>
                  </a:lnTo>
                  <a:lnTo>
                    <a:pt x="0" y="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6" name="Freeform 488"/>
            <p:cNvSpPr>
              <a:spLocks/>
            </p:cNvSpPr>
            <p:nvPr/>
          </p:nvSpPr>
          <p:spPr bwMode="auto">
            <a:xfrm>
              <a:off x="4971443" y="4190098"/>
              <a:ext cx="47192" cy="67064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6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19" y="10"/>
                </a:cxn>
                <a:cxn ang="0">
                  <a:pos x="0" y="20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6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19" y="10"/>
                  </a:lnTo>
                  <a:lnTo>
                    <a:pt x="0" y="20"/>
                  </a:lnTo>
                  <a:lnTo>
                    <a:pt x="3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7" name="Freeform 487"/>
            <p:cNvSpPr>
              <a:spLocks/>
            </p:cNvSpPr>
            <p:nvPr/>
          </p:nvSpPr>
          <p:spPr bwMode="auto">
            <a:xfrm>
              <a:off x="4971443" y="4190098"/>
              <a:ext cx="47192" cy="69547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8" y="68"/>
                </a:cxn>
                <a:cxn ang="0">
                  <a:pos x="48" y="29"/>
                </a:cxn>
                <a:cxn ang="0">
                  <a:pos x="38" y="0"/>
                </a:cxn>
                <a:cxn ang="0">
                  <a:pos x="20" y="10"/>
                </a:cxn>
                <a:cxn ang="0">
                  <a:pos x="0" y="19"/>
                </a:cxn>
                <a:cxn ang="0">
                  <a:pos x="3" y="58"/>
                </a:cxn>
              </a:cxnLst>
              <a:rect l="0" t="0" r="r" b="b"/>
              <a:pathLst>
                <a:path w="48" h="68">
                  <a:moveTo>
                    <a:pt x="3" y="58"/>
                  </a:moveTo>
                  <a:lnTo>
                    <a:pt x="18" y="68"/>
                  </a:lnTo>
                  <a:lnTo>
                    <a:pt x="48" y="29"/>
                  </a:lnTo>
                  <a:lnTo>
                    <a:pt x="38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3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8" name="Freeform 486"/>
            <p:cNvSpPr>
              <a:spLocks/>
            </p:cNvSpPr>
            <p:nvPr/>
          </p:nvSpPr>
          <p:spPr bwMode="auto">
            <a:xfrm>
              <a:off x="4901896" y="4142906"/>
              <a:ext cx="111771" cy="104321"/>
            </a:xfrm>
            <a:custGeom>
              <a:avLst/>
              <a:gdLst/>
              <a:ahLst/>
              <a:cxnLst>
                <a:cxn ang="0">
                  <a:pos x="74" y="106"/>
                </a:cxn>
                <a:cxn ang="0">
                  <a:pos x="71" y="68"/>
                </a:cxn>
                <a:cxn ang="0">
                  <a:pos x="109" y="48"/>
                </a:cxn>
                <a:cxn ang="0">
                  <a:pos x="112" y="64"/>
                </a:cxn>
                <a:cxn ang="0">
                  <a:pos x="106" y="0"/>
                </a:cxn>
                <a:cxn ang="0">
                  <a:pos x="3" y="13"/>
                </a:cxn>
                <a:cxn ang="0">
                  <a:pos x="3" y="16"/>
                </a:cxn>
                <a:cxn ang="0">
                  <a:pos x="0" y="74"/>
                </a:cxn>
                <a:cxn ang="0">
                  <a:pos x="7" y="80"/>
                </a:cxn>
                <a:cxn ang="0">
                  <a:pos x="74" y="106"/>
                </a:cxn>
              </a:cxnLst>
              <a:rect l="0" t="0" r="r" b="b"/>
              <a:pathLst>
                <a:path w="112" h="106">
                  <a:moveTo>
                    <a:pt x="74" y="106"/>
                  </a:moveTo>
                  <a:lnTo>
                    <a:pt x="71" y="68"/>
                  </a:lnTo>
                  <a:lnTo>
                    <a:pt x="109" y="48"/>
                  </a:lnTo>
                  <a:lnTo>
                    <a:pt x="112" y="64"/>
                  </a:lnTo>
                  <a:lnTo>
                    <a:pt x="106" y="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74"/>
                  </a:lnTo>
                  <a:lnTo>
                    <a:pt x="7" y="80"/>
                  </a:lnTo>
                  <a:lnTo>
                    <a:pt x="74" y="10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9" name="Freeform 485"/>
            <p:cNvSpPr>
              <a:spLocks/>
            </p:cNvSpPr>
            <p:nvPr/>
          </p:nvSpPr>
          <p:spPr bwMode="auto">
            <a:xfrm>
              <a:off x="4901896" y="4142906"/>
              <a:ext cx="111771" cy="106804"/>
            </a:xfrm>
            <a:custGeom>
              <a:avLst/>
              <a:gdLst/>
              <a:ahLst/>
              <a:cxnLst>
                <a:cxn ang="0">
                  <a:pos x="72" y="106"/>
                </a:cxn>
                <a:cxn ang="0">
                  <a:pos x="70" y="67"/>
                </a:cxn>
                <a:cxn ang="0">
                  <a:pos x="107" y="47"/>
                </a:cxn>
                <a:cxn ang="0">
                  <a:pos x="112" y="64"/>
                </a:cxn>
                <a:cxn ang="0">
                  <a:pos x="105" y="0"/>
                </a:cxn>
                <a:cxn ang="0">
                  <a:pos x="2" y="12"/>
                </a:cxn>
                <a:cxn ang="0">
                  <a:pos x="2" y="17"/>
                </a:cxn>
                <a:cxn ang="0">
                  <a:pos x="0" y="74"/>
                </a:cxn>
                <a:cxn ang="0">
                  <a:pos x="7" y="79"/>
                </a:cxn>
                <a:cxn ang="0">
                  <a:pos x="72" y="106"/>
                </a:cxn>
              </a:cxnLst>
              <a:rect l="0" t="0" r="r" b="b"/>
              <a:pathLst>
                <a:path w="112" h="106">
                  <a:moveTo>
                    <a:pt x="72" y="106"/>
                  </a:moveTo>
                  <a:lnTo>
                    <a:pt x="70" y="67"/>
                  </a:lnTo>
                  <a:lnTo>
                    <a:pt x="107" y="47"/>
                  </a:lnTo>
                  <a:lnTo>
                    <a:pt x="112" y="64"/>
                  </a:lnTo>
                  <a:lnTo>
                    <a:pt x="105" y="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74"/>
                  </a:lnTo>
                  <a:lnTo>
                    <a:pt x="7" y="79"/>
                  </a:lnTo>
                  <a:lnTo>
                    <a:pt x="72" y="10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0" name="Freeform 484"/>
            <p:cNvSpPr>
              <a:spLocks/>
            </p:cNvSpPr>
            <p:nvPr/>
          </p:nvSpPr>
          <p:spPr bwMode="auto">
            <a:xfrm>
              <a:off x="4899411" y="4222389"/>
              <a:ext cx="2485" cy="74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1" name="Freeform 483"/>
            <p:cNvSpPr>
              <a:spLocks/>
            </p:cNvSpPr>
            <p:nvPr/>
          </p:nvSpPr>
          <p:spPr bwMode="auto">
            <a:xfrm>
              <a:off x="4849735" y="4036101"/>
              <a:ext cx="161449" cy="124191"/>
            </a:xfrm>
            <a:custGeom>
              <a:avLst/>
              <a:gdLst/>
              <a:ahLst/>
              <a:cxnLst>
                <a:cxn ang="0">
                  <a:pos x="157" y="121"/>
                </a:cxn>
                <a:cxn ang="0">
                  <a:pos x="154" y="96"/>
                </a:cxn>
                <a:cxn ang="0">
                  <a:pos x="163" y="73"/>
                </a:cxn>
                <a:cxn ang="0">
                  <a:pos x="154" y="67"/>
                </a:cxn>
                <a:cxn ang="0">
                  <a:pos x="122" y="48"/>
                </a:cxn>
                <a:cxn ang="0">
                  <a:pos x="90" y="35"/>
                </a:cxn>
                <a:cxn ang="0">
                  <a:pos x="90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0" y="73"/>
                </a:cxn>
                <a:cxn ang="0">
                  <a:pos x="3" y="73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21"/>
                </a:cxn>
                <a:cxn ang="0">
                  <a:pos x="157" y="108"/>
                </a:cxn>
                <a:cxn ang="0">
                  <a:pos x="157" y="121"/>
                </a:cxn>
              </a:cxnLst>
              <a:rect l="0" t="0" r="r" b="b"/>
              <a:pathLst>
                <a:path w="163" h="124">
                  <a:moveTo>
                    <a:pt x="157" y="121"/>
                  </a:moveTo>
                  <a:lnTo>
                    <a:pt x="154" y="96"/>
                  </a:lnTo>
                  <a:lnTo>
                    <a:pt x="163" y="73"/>
                  </a:lnTo>
                  <a:lnTo>
                    <a:pt x="154" y="67"/>
                  </a:lnTo>
                  <a:lnTo>
                    <a:pt x="122" y="48"/>
                  </a:lnTo>
                  <a:lnTo>
                    <a:pt x="90" y="35"/>
                  </a:lnTo>
                  <a:lnTo>
                    <a:pt x="90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0" y="73"/>
                  </a:lnTo>
                  <a:lnTo>
                    <a:pt x="3" y="73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21"/>
                  </a:lnTo>
                  <a:lnTo>
                    <a:pt x="157" y="108"/>
                  </a:lnTo>
                  <a:lnTo>
                    <a:pt x="157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2" name="Freeform 482"/>
            <p:cNvSpPr>
              <a:spLocks/>
            </p:cNvSpPr>
            <p:nvPr/>
          </p:nvSpPr>
          <p:spPr bwMode="auto">
            <a:xfrm>
              <a:off x="4849735" y="4036101"/>
              <a:ext cx="163933" cy="124191"/>
            </a:xfrm>
            <a:custGeom>
              <a:avLst/>
              <a:gdLst/>
              <a:ahLst/>
              <a:cxnLst>
                <a:cxn ang="0">
                  <a:pos x="156" y="119"/>
                </a:cxn>
                <a:cxn ang="0">
                  <a:pos x="153" y="94"/>
                </a:cxn>
                <a:cxn ang="0">
                  <a:pos x="163" y="72"/>
                </a:cxn>
                <a:cxn ang="0">
                  <a:pos x="153" y="67"/>
                </a:cxn>
                <a:cxn ang="0">
                  <a:pos x="121" y="47"/>
                </a:cxn>
                <a:cxn ang="0">
                  <a:pos x="89" y="35"/>
                </a:cxn>
                <a:cxn ang="0">
                  <a:pos x="89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5" y="69"/>
                </a:cxn>
                <a:cxn ang="0">
                  <a:pos x="0" y="67"/>
                </a:cxn>
                <a:cxn ang="0">
                  <a:pos x="5" y="69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54" y="112"/>
                </a:cxn>
                <a:cxn ang="0">
                  <a:pos x="54" y="124"/>
                </a:cxn>
                <a:cxn ang="0">
                  <a:pos x="54" y="119"/>
                </a:cxn>
                <a:cxn ang="0">
                  <a:pos x="156" y="107"/>
                </a:cxn>
                <a:cxn ang="0">
                  <a:pos x="156" y="119"/>
                </a:cxn>
              </a:cxnLst>
              <a:rect l="0" t="0" r="r" b="b"/>
              <a:pathLst>
                <a:path w="163" h="124">
                  <a:moveTo>
                    <a:pt x="156" y="119"/>
                  </a:moveTo>
                  <a:lnTo>
                    <a:pt x="153" y="94"/>
                  </a:lnTo>
                  <a:lnTo>
                    <a:pt x="163" y="72"/>
                  </a:lnTo>
                  <a:lnTo>
                    <a:pt x="153" y="67"/>
                  </a:lnTo>
                  <a:lnTo>
                    <a:pt x="121" y="47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5" y="69"/>
                  </a:lnTo>
                  <a:lnTo>
                    <a:pt x="0" y="67"/>
                  </a:lnTo>
                  <a:lnTo>
                    <a:pt x="5" y="69"/>
                  </a:lnTo>
                  <a:lnTo>
                    <a:pt x="0" y="72"/>
                  </a:lnTo>
                  <a:lnTo>
                    <a:pt x="5" y="72"/>
                  </a:lnTo>
                  <a:lnTo>
                    <a:pt x="54" y="112"/>
                  </a:lnTo>
                  <a:lnTo>
                    <a:pt x="54" y="124"/>
                  </a:lnTo>
                  <a:lnTo>
                    <a:pt x="54" y="119"/>
                  </a:lnTo>
                  <a:lnTo>
                    <a:pt x="156" y="107"/>
                  </a:lnTo>
                  <a:lnTo>
                    <a:pt x="156" y="11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3" name="Freeform 481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5" y="6"/>
                </a:cxn>
                <a:cxn ang="0">
                  <a:pos x="54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57" h="60">
                  <a:moveTo>
                    <a:pt x="3" y="0"/>
                  </a:moveTo>
                  <a:lnTo>
                    <a:pt x="35" y="6"/>
                  </a:lnTo>
                  <a:lnTo>
                    <a:pt x="54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4" name="Freeform 480"/>
            <p:cNvSpPr>
              <a:spLocks/>
            </p:cNvSpPr>
            <p:nvPr/>
          </p:nvSpPr>
          <p:spPr bwMode="auto">
            <a:xfrm>
              <a:off x="4939152" y="4036101"/>
              <a:ext cx="57129" cy="59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5" y="5"/>
                </a:cxn>
                <a:cxn ang="0">
                  <a:pos x="55" y="38"/>
                </a:cxn>
                <a:cxn ang="0">
                  <a:pos x="57" y="60"/>
                </a:cxn>
                <a:cxn ang="0">
                  <a:pos x="32" y="48"/>
                </a:cxn>
                <a:cxn ang="0">
                  <a:pos x="0" y="35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7" h="60">
                  <a:moveTo>
                    <a:pt x="5" y="0"/>
                  </a:moveTo>
                  <a:lnTo>
                    <a:pt x="35" y="5"/>
                  </a:lnTo>
                  <a:lnTo>
                    <a:pt x="55" y="38"/>
                  </a:lnTo>
                  <a:lnTo>
                    <a:pt x="57" y="60"/>
                  </a:lnTo>
                  <a:lnTo>
                    <a:pt x="32" y="48"/>
                  </a:lnTo>
                  <a:lnTo>
                    <a:pt x="0" y="3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5" name="Freeform 479"/>
            <p:cNvSpPr>
              <a:spLocks/>
            </p:cNvSpPr>
            <p:nvPr/>
          </p:nvSpPr>
          <p:spPr bwMode="auto">
            <a:xfrm>
              <a:off x="4859670" y="3638688"/>
              <a:ext cx="72032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" y="38"/>
                </a:cxn>
                <a:cxn ang="0">
                  <a:pos x="0" y="57"/>
                </a:cxn>
                <a:cxn ang="0">
                  <a:pos x="6" y="57"/>
                </a:cxn>
                <a:cxn ang="0">
                  <a:pos x="73" y="60"/>
                </a:cxn>
                <a:cxn ang="0">
                  <a:pos x="60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9" y="38"/>
                  </a:lnTo>
                  <a:lnTo>
                    <a:pt x="0" y="57"/>
                  </a:lnTo>
                  <a:lnTo>
                    <a:pt x="6" y="57"/>
                  </a:lnTo>
                  <a:lnTo>
                    <a:pt x="73" y="60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6" name="Freeform 478"/>
            <p:cNvSpPr>
              <a:spLocks/>
            </p:cNvSpPr>
            <p:nvPr/>
          </p:nvSpPr>
          <p:spPr bwMode="auto">
            <a:xfrm>
              <a:off x="4859670" y="3638688"/>
              <a:ext cx="74515" cy="59612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0" y="38"/>
                </a:cxn>
                <a:cxn ang="0">
                  <a:pos x="0" y="58"/>
                </a:cxn>
                <a:cxn ang="0">
                  <a:pos x="7" y="58"/>
                </a:cxn>
                <a:cxn ang="0">
                  <a:pos x="73" y="60"/>
                </a:cxn>
                <a:cxn ang="0">
                  <a:pos x="58" y="0"/>
                </a:cxn>
                <a:cxn ang="0">
                  <a:pos x="51" y="0"/>
                </a:cxn>
              </a:cxnLst>
              <a:rect l="0" t="0" r="r" b="b"/>
              <a:pathLst>
                <a:path w="73" h="60">
                  <a:moveTo>
                    <a:pt x="51" y="0"/>
                  </a:moveTo>
                  <a:lnTo>
                    <a:pt x="10" y="38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3" y="60"/>
                  </a:lnTo>
                  <a:lnTo>
                    <a:pt x="58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7" name="Freeform 477"/>
            <p:cNvSpPr>
              <a:spLocks/>
            </p:cNvSpPr>
            <p:nvPr/>
          </p:nvSpPr>
          <p:spPr bwMode="auto">
            <a:xfrm>
              <a:off x="4849735" y="3683397"/>
              <a:ext cx="81967" cy="6706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6"/>
                </a:cxn>
                <a:cxn ang="0">
                  <a:pos x="16" y="13"/>
                </a:cxn>
                <a:cxn ang="0">
                  <a:pos x="10" y="13"/>
                </a:cxn>
                <a:cxn ang="0">
                  <a:pos x="16" y="0"/>
                </a:cxn>
              </a:cxnLst>
              <a:rect l="0" t="0" r="r" b="b"/>
              <a:pathLst>
                <a:path w="83" h="68">
                  <a:moveTo>
                    <a:pt x="16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6"/>
                  </a:lnTo>
                  <a:lnTo>
                    <a:pt x="16" y="13"/>
                  </a:lnTo>
                  <a:lnTo>
                    <a:pt x="10" y="13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8" name="Freeform 476"/>
            <p:cNvSpPr>
              <a:spLocks/>
            </p:cNvSpPr>
            <p:nvPr/>
          </p:nvSpPr>
          <p:spPr bwMode="auto">
            <a:xfrm>
              <a:off x="4849735" y="3683397"/>
              <a:ext cx="84450" cy="670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8"/>
                </a:cxn>
                <a:cxn ang="0">
                  <a:pos x="83" y="68"/>
                </a:cxn>
                <a:cxn ang="0">
                  <a:pos x="83" y="15"/>
                </a:cxn>
                <a:cxn ang="0">
                  <a:pos x="17" y="13"/>
                </a:cxn>
                <a:cxn ang="0">
                  <a:pos x="10" y="13"/>
                </a:cxn>
                <a:cxn ang="0">
                  <a:pos x="17" y="0"/>
                </a:cxn>
              </a:cxnLst>
              <a:rect l="0" t="0" r="r" b="b"/>
              <a:pathLst>
                <a:path w="83" h="68">
                  <a:moveTo>
                    <a:pt x="17" y="0"/>
                  </a:moveTo>
                  <a:lnTo>
                    <a:pt x="0" y="48"/>
                  </a:lnTo>
                  <a:lnTo>
                    <a:pt x="83" y="68"/>
                  </a:lnTo>
                  <a:lnTo>
                    <a:pt x="83" y="15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9" name="Freeform 475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73"/>
                </a:cxn>
                <a:cxn ang="0">
                  <a:pos x="0" y="76"/>
                </a:cxn>
                <a:cxn ang="0">
                  <a:pos x="7" y="73"/>
                </a:cxn>
                <a:cxn ang="0">
                  <a:pos x="68" y="108"/>
                </a:cxn>
                <a:cxn ang="0">
                  <a:pos x="68" y="112"/>
                </a:cxn>
                <a:cxn ang="0">
                  <a:pos x="93" y="102"/>
                </a:cxn>
                <a:cxn ang="0">
                  <a:pos x="103" y="80"/>
                </a:cxn>
                <a:cxn ang="0">
                  <a:pos x="109" y="32"/>
                </a:cxn>
                <a:cxn ang="0">
                  <a:pos x="26" y="12"/>
                </a:cxn>
                <a:cxn ang="0">
                  <a:pos x="29" y="0"/>
                </a:cxn>
              </a:cxnLst>
              <a:rect l="0" t="0" r="r" b="b"/>
              <a:pathLst>
                <a:path w="109" h="112">
                  <a:moveTo>
                    <a:pt x="29" y="0"/>
                  </a:moveTo>
                  <a:lnTo>
                    <a:pt x="7" y="73"/>
                  </a:lnTo>
                  <a:lnTo>
                    <a:pt x="0" y="76"/>
                  </a:lnTo>
                  <a:lnTo>
                    <a:pt x="7" y="73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93" y="102"/>
                  </a:lnTo>
                  <a:lnTo>
                    <a:pt x="103" y="80"/>
                  </a:lnTo>
                  <a:lnTo>
                    <a:pt x="109" y="32"/>
                  </a:lnTo>
                  <a:lnTo>
                    <a:pt x="26" y="12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0" name="Freeform 474"/>
            <p:cNvSpPr>
              <a:spLocks/>
            </p:cNvSpPr>
            <p:nvPr/>
          </p:nvSpPr>
          <p:spPr bwMode="auto">
            <a:xfrm>
              <a:off x="4824896" y="3718171"/>
              <a:ext cx="109288" cy="11177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72"/>
                </a:cxn>
                <a:cxn ang="0">
                  <a:pos x="0" y="75"/>
                </a:cxn>
                <a:cxn ang="0">
                  <a:pos x="7" y="72"/>
                </a:cxn>
                <a:cxn ang="0">
                  <a:pos x="67" y="107"/>
                </a:cxn>
                <a:cxn ang="0">
                  <a:pos x="67" y="112"/>
                </a:cxn>
                <a:cxn ang="0">
                  <a:pos x="92" y="102"/>
                </a:cxn>
                <a:cxn ang="0">
                  <a:pos x="102" y="80"/>
                </a:cxn>
                <a:cxn ang="0">
                  <a:pos x="109" y="32"/>
                </a:cxn>
                <a:cxn ang="0">
                  <a:pos x="25" y="12"/>
                </a:cxn>
                <a:cxn ang="0">
                  <a:pos x="30" y="0"/>
                </a:cxn>
              </a:cxnLst>
              <a:rect l="0" t="0" r="r" b="b"/>
              <a:pathLst>
                <a:path w="109" h="112">
                  <a:moveTo>
                    <a:pt x="30" y="0"/>
                  </a:moveTo>
                  <a:lnTo>
                    <a:pt x="7" y="72"/>
                  </a:lnTo>
                  <a:lnTo>
                    <a:pt x="0" y="75"/>
                  </a:lnTo>
                  <a:lnTo>
                    <a:pt x="7" y="72"/>
                  </a:lnTo>
                  <a:lnTo>
                    <a:pt x="67" y="107"/>
                  </a:lnTo>
                  <a:lnTo>
                    <a:pt x="67" y="112"/>
                  </a:lnTo>
                  <a:lnTo>
                    <a:pt x="92" y="102"/>
                  </a:lnTo>
                  <a:lnTo>
                    <a:pt x="102" y="80"/>
                  </a:lnTo>
                  <a:lnTo>
                    <a:pt x="109" y="32"/>
                  </a:lnTo>
                  <a:lnTo>
                    <a:pt x="25" y="1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1" name="Freeform 473"/>
            <p:cNvSpPr>
              <a:spLocks/>
            </p:cNvSpPr>
            <p:nvPr/>
          </p:nvSpPr>
          <p:spPr bwMode="auto">
            <a:xfrm>
              <a:off x="4884508" y="3762880"/>
              <a:ext cx="144062" cy="15648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8" y="42"/>
                </a:cxn>
                <a:cxn ang="0">
                  <a:pos x="144" y="106"/>
                </a:cxn>
                <a:cxn ang="0">
                  <a:pos x="23" y="157"/>
                </a:cxn>
                <a:cxn ang="0">
                  <a:pos x="0" y="100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6"/>
                </a:cxn>
                <a:cxn ang="0">
                  <a:pos x="48" y="4"/>
                </a:cxn>
                <a:cxn ang="0">
                  <a:pos x="48" y="0"/>
                </a:cxn>
              </a:cxnLst>
              <a:rect l="0" t="0" r="r" b="b"/>
              <a:pathLst>
                <a:path w="144" h="157">
                  <a:moveTo>
                    <a:pt x="48" y="0"/>
                  </a:moveTo>
                  <a:lnTo>
                    <a:pt x="138" y="42"/>
                  </a:lnTo>
                  <a:lnTo>
                    <a:pt x="144" y="106"/>
                  </a:lnTo>
                  <a:lnTo>
                    <a:pt x="23" y="157"/>
                  </a:lnTo>
                  <a:lnTo>
                    <a:pt x="0" y="100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6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2" name="Freeform 472"/>
            <p:cNvSpPr>
              <a:spLocks/>
            </p:cNvSpPr>
            <p:nvPr/>
          </p:nvSpPr>
          <p:spPr bwMode="auto">
            <a:xfrm>
              <a:off x="4884508" y="3762880"/>
              <a:ext cx="144062" cy="15399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139" y="41"/>
                </a:cxn>
                <a:cxn ang="0">
                  <a:pos x="144" y="106"/>
                </a:cxn>
                <a:cxn ang="0">
                  <a:pos x="25" y="157"/>
                </a:cxn>
                <a:cxn ang="0">
                  <a:pos x="0" y="101"/>
                </a:cxn>
                <a:cxn ang="0">
                  <a:pos x="7" y="68"/>
                </a:cxn>
                <a:cxn ang="0">
                  <a:pos x="32" y="58"/>
                </a:cxn>
                <a:cxn ang="0">
                  <a:pos x="42" y="35"/>
                </a:cxn>
                <a:cxn ang="0">
                  <a:pos x="50" y="3"/>
                </a:cxn>
                <a:cxn ang="0">
                  <a:pos x="50" y="0"/>
                </a:cxn>
              </a:cxnLst>
              <a:rect l="0" t="0" r="r" b="b"/>
              <a:pathLst>
                <a:path w="144" h="157">
                  <a:moveTo>
                    <a:pt x="50" y="0"/>
                  </a:moveTo>
                  <a:lnTo>
                    <a:pt x="139" y="41"/>
                  </a:lnTo>
                  <a:lnTo>
                    <a:pt x="144" y="106"/>
                  </a:lnTo>
                  <a:lnTo>
                    <a:pt x="25" y="157"/>
                  </a:lnTo>
                  <a:lnTo>
                    <a:pt x="0" y="101"/>
                  </a:lnTo>
                  <a:lnTo>
                    <a:pt x="7" y="68"/>
                  </a:lnTo>
                  <a:lnTo>
                    <a:pt x="32" y="58"/>
                  </a:lnTo>
                  <a:lnTo>
                    <a:pt x="42" y="35"/>
                  </a:lnTo>
                  <a:lnTo>
                    <a:pt x="50" y="3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3" name="Freeform 471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1" y="246"/>
                </a:cxn>
                <a:cxn ang="0">
                  <a:pos x="160" y="208"/>
                </a:cxn>
                <a:cxn ang="0">
                  <a:pos x="221" y="195"/>
                </a:cxn>
                <a:cxn ang="0">
                  <a:pos x="208" y="233"/>
                </a:cxn>
                <a:cxn ang="0">
                  <a:pos x="263" y="240"/>
                </a:cxn>
                <a:cxn ang="0">
                  <a:pos x="269" y="198"/>
                </a:cxn>
                <a:cxn ang="0">
                  <a:pos x="263" y="176"/>
                </a:cxn>
                <a:cxn ang="0">
                  <a:pos x="323" y="147"/>
                </a:cxn>
                <a:cxn ang="0">
                  <a:pos x="304" y="61"/>
                </a:cxn>
                <a:cxn ang="0">
                  <a:pos x="224" y="0"/>
                </a:cxn>
                <a:cxn ang="0">
                  <a:pos x="157" y="3"/>
                </a:cxn>
                <a:cxn ang="0">
                  <a:pos x="36" y="54"/>
                </a:cxn>
                <a:cxn ang="0">
                  <a:pos x="45" y="77"/>
                </a:cxn>
                <a:cxn ang="0">
                  <a:pos x="4" y="118"/>
                </a:cxn>
                <a:cxn ang="0">
                  <a:pos x="0" y="118"/>
                </a:cxn>
                <a:cxn ang="0">
                  <a:pos x="0" y="169"/>
                </a:cxn>
                <a:cxn ang="0">
                  <a:pos x="4" y="173"/>
                </a:cxn>
                <a:cxn ang="0">
                  <a:pos x="68" y="173"/>
                </a:cxn>
                <a:cxn ang="0">
                  <a:pos x="71" y="173"/>
                </a:cxn>
                <a:cxn ang="0">
                  <a:pos x="103" y="179"/>
                </a:cxn>
                <a:cxn ang="0">
                  <a:pos x="122" y="211"/>
                </a:cxn>
                <a:cxn ang="0">
                  <a:pos x="125" y="233"/>
                </a:cxn>
                <a:cxn ang="0">
                  <a:pos x="132" y="240"/>
                </a:cxn>
                <a:cxn ang="0">
                  <a:pos x="141" y="246"/>
                </a:cxn>
              </a:cxnLst>
              <a:rect l="0" t="0" r="r" b="b"/>
              <a:pathLst>
                <a:path w="323" h="246">
                  <a:moveTo>
                    <a:pt x="141" y="246"/>
                  </a:moveTo>
                  <a:lnTo>
                    <a:pt x="160" y="208"/>
                  </a:lnTo>
                  <a:lnTo>
                    <a:pt x="221" y="195"/>
                  </a:lnTo>
                  <a:lnTo>
                    <a:pt x="208" y="233"/>
                  </a:lnTo>
                  <a:lnTo>
                    <a:pt x="263" y="240"/>
                  </a:lnTo>
                  <a:lnTo>
                    <a:pt x="269" y="198"/>
                  </a:lnTo>
                  <a:lnTo>
                    <a:pt x="263" y="176"/>
                  </a:lnTo>
                  <a:lnTo>
                    <a:pt x="323" y="147"/>
                  </a:lnTo>
                  <a:lnTo>
                    <a:pt x="304" y="61"/>
                  </a:lnTo>
                  <a:lnTo>
                    <a:pt x="224" y="0"/>
                  </a:lnTo>
                  <a:lnTo>
                    <a:pt x="157" y="3"/>
                  </a:lnTo>
                  <a:lnTo>
                    <a:pt x="36" y="54"/>
                  </a:lnTo>
                  <a:lnTo>
                    <a:pt x="45" y="77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69"/>
                  </a:lnTo>
                  <a:lnTo>
                    <a:pt x="4" y="173"/>
                  </a:lnTo>
                  <a:lnTo>
                    <a:pt x="68" y="173"/>
                  </a:lnTo>
                  <a:lnTo>
                    <a:pt x="71" y="173"/>
                  </a:lnTo>
                  <a:lnTo>
                    <a:pt x="103" y="179"/>
                  </a:lnTo>
                  <a:lnTo>
                    <a:pt x="122" y="211"/>
                  </a:lnTo>
                  <a:lnTo>
                    <a:pt x="125" y="233"/>
                  </a:lnTo>
                  <a:lnTo>
                    <a:pt x="132" y="240"/>
                  </a:lnTo>
                  <a:lnTo>
                    <a:pt x="141" y="24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4" name="Freeform 470"/>
            <p:cNvSpPr>
              <a:spLocks/>
            </p:cNvSpPr>
            <p:nvPr/>
          </p:nvSpPr>
          <p:spPr bwMode="auto">
            <a:xfrm>
              <a:off x="4872090" y="3864718"/>
              <a:ext cx="320413" cy="243415"/>
            </a:xfrm>
            <a:custGeom>
              <a:avLst/>
              <a:gdLst/>
              <a:ahLst/>
              <a:cxnLst>
                <a:cxn ang="0">
                  <a:pos x="143" y="246"/>
                </a:cxn>
                <a:cxn ang="0">
                  <a:pos x="160" y="208"/>
                </a:cxn>
                <a:cxn ang="0">
                  <a:pos x="223" y="196"/>
                </a:cxn>
                <a:cxn ang="0">
                  <a:pos x="208" y="233"/>
                </a:cxn>
                <a:cxn ang="0">
                  <a:pos x="263" y="241"/>
                </a:cxn>
                <a:cxn ang="0">
                  <a:pos x="270" y="198"/>
                </a:cxn>
                <a:cxn ang="0">
                  <a:pos x="263" y="176"/>
                </a:cxn>
                <a:cxn ang="0">
                  <a:pos x="323" y="148"/>
                </a:cxn>
                <a:cxn ang="0">
                  <a:pos x="305" y="60"/>
                </a:cxn>
                <a:cxn ang="0">
                  <a:pos x="225" y="0"/>
                </a:cxn>
                <a:cxn ang="0">
                  <a:pos x="158" y="3"/>
                </a:cxn>
                <a:cxn ang="0">
                  <a:pos x="38" y="53"/>
                </a:cxn>
                <a:cxn ang="0">
                  <a:pos x="45" y="78"/>
                </a:cxn>
                <a:cxn ang="0">
                  <a:pos x="5" y="118"/>
                </a:cxn>
                <a:cxn ang="0">
                  <a:pos x="0" y="118"/>
                </a:cxn>
                <a:cxn ang="0">
                  <a:pos x="0" y="168"/>
                </a:cxn>
                <a:cxn ang="0">
                  <a:pos x="5" y="173"/>
                </a:cxn>
                <a:cxn ang="0">
                  <a:pos x="68" y="173"/>
                </a:cxn>
                <a:cxn ang="0">
                  <a:pos x="73" y="173"/>
                </a:cxn>
                <a:cxn ang="0">
                  <a:pos x="103" y="178"/>
                </a:cxn>
                <a:cxn ang="0">
                  <a:pos x="123" y="211"/>
                </a:cxn>
                <a:cxn ang="0">
                  <a:pos x="125" y="233"/>
                </a:cxn>
                <a:cxn ang="0">
                  <a:pos x="133" y="241"/>
                </a:cxn>
                <a:cxn ang="0">
                  <a:pos x="143" y="246"/>
                </a:cxn>
              </a:cxnLst>
              <a:rect l="0" t="0" r="r" b="b"/>
              <a:pathLst>
                <a:path w="323" h="246">
                  <a:moveTo>
                    <a:pt x="143" y="246"/>
                  </a:moveTo>
                  <a:lnTo>
                    <a:pt x="160" y="208"/>
                  </a:lnTo>
                  <a:lnTo>
                    <a:pt x="223" y="196"/>
                  </a:lnTo>
                  <a:lnTo>
                    <a:pt x="208" y="233"/>
                  </a:lnTo>
                  <a:lnTo>
                    <a:pt x="263" y="241"/>
                  </a:lnTo>
                  <a:lnTo>
                    <a:pt x="270" y="198"/>
                  </a:lnTo>
                  <a:lnTo>
                    <a:pt x="263" y="176"/>
                  </a:lnTo>
                  <a:lnTo>
                    <a:pt x="323" y="148"/>
                  </a:lnTo>
                  <a:lnTo>
                    <a:pt x="305" y="60"/>
                  </a:lnTo>
                  <a:lnTo>
                    <a:pt x="225" y="0"/>
                  </a:lnTo>
                  <a:lnTo>
                    <a:pt x="158" y="3"/>
                  </a:lnTo>
                  <a:lnTo>
                    <a:pt x="38" y="53"/>
                  </a:lnTo>
                  <a:lnTo>
                    <a:pt x="45" y="78"/>
                  </a:lnTo>
                  <a:lnTo>
                    <a:pt x="5" y="118"/>
                  </a:lnTo>
                  <a:lnTo>
                    <a:pt x="0" y="118"/>
                  </a:lnTo>
                  <a:lnTo>
                    <a:pt x="0" y="168"/>
                  </a:lnTo>
                  <a:lnTo>
                    <a:pt x="5" y="173"/>
                  </a:lnTo>
                  <a:lnTo>
                    <a:pt x="68" y="173"/>
                  </a:lnTo>
                  <a:lnTo>
                    <a:pt x="73" y="173"/>
                  </a:lnTo>
                  <a:lnTo>
                    <a:pt x="103" y="178"/>
                  </a:lnTo>
                  <a:lnTo>
                    <a:pt x="123" y="211"/>
                  </a:lnTo>
                  <a:lnTo>
                    <a:pt x="125" y="233"/>
                  </a:lnTo>
                  <a:lnTo>
                    <a:pt x="133" y="241"/>
                  </a:lnTo>
                  <a:lnTo>
                    <a:pt x="143" y="2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5" name="Freeform 469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6" name="Freeform 468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6" y="51"/>
                </a:cxn>
                <a:cxn ang="0">
                  <a:pos x="189" y="54"/>
                </a:cxn>
                <a:cxn ang="0">
                  <a:pos x="176" y="0"/>
                </a:cxn>
                <a:cxn ang="0">
                  <a:pos x="148" y="3"/>
                </a:cxn>
                <a:cxn ang="0">
                  <a:pos x="45" y="157"/>
                </a:cxn>
                <a:cxn ang="0">
                  <a:pos x="39" y="208"/>
                </a:cxn>
                <a:cxn ang="0">
                  <a:pos x="0" y="278"/>
                </a:cxn>
                <a:cxn ang="0">
                  <a:pos x="20" y="294"/>
                </a:cxn>
                <a:cxn ang="0">
                  <a:pos x="36" y="365"/>
                </a:cxn>
                <a:cxn ang="0">
                  <a:pos x="100" y="355"/>
                </a:cxn>
                <a:cxn ang="0">
                  <a:pos x="116" y="259"/>
                </a:cxn>
                <a:cxn ang="0">
                  <a:pos x="141" y="253"/>
                </a:cxn>
                <a:cxn ang="0">
                  <a:pos x="141" y="224"/>
                </a:cxn>
                <a:cxn ang="0">
                  <a:pos x="125" y="201"/>
                </a:cxn>
                <a:cxn ang="0">
                  <a:pos x="141" y="150"/>
                </a:cxn>
                <a:cxn ang="0">
                  <a:pos x="186" y="51"/>
                </a:cxn>
              </a:cxnLst>
              <a:rect l="0" t="0" r="r" b="b"/>
              <a:pathLst>
                <a:path w="189" h="365">
                  <a:moveTo>
                    <a:pt x="186" y="51"/>
                  </a:moveTo>
                  <a:lnTo>
                    <a:pt x="189" y="54"/>
                  </a:lnTo>
                  <a:lnTo>
                    <a:pt x="176" y="0"/>
                  </a:lnTo>
                  <a:lnTo>
                    <a:pt x="148" y="3"/>
                  </a:lnTo>
                  <a:lnTo>
                    <a:pt x="45" y="157"/>
                  </a:lnTo>
                  <a:lnTo>
                    <a:pt x="39" y="208"/>
                  </a:lnTo>
                  <a:lnTo>
                    <a:pt x="0" y="278"/>
                  </a:lnTo>
                  <a:lnTo>
                    <a:pt x="20" y="294"/>
                  </a:lnTo>
                  <a:lnTo>
                    <a:pt x="36" y="365"/>
                  </a:lnTo>
                  <a:lnTo>
                    <a:pt x="100" y="355"/>
                  </a:lnTo>
                  <a:lnTo>
                    <a:pt x="116" y="259"/>
                  </a:lnTo>
                  <a:lnTo>
                    <a:pt x="141" y="253"/>
                  </a:lnTo>
                  <a:lnTo>
                    <a:pt x="141" y="224"/>
                  </a:lnTo>
                  <a:lnTo>
                    <a:pt x="125" y="201"/>
                  </a:lnTo>
                  <a:lnTo>
                    <a:pt x="141" y="150"/>
                  </a:lnTo>
                  <a:lnTo>
                    <a:pt x="186" y="5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7" name="Freeform 467"/>
            <p:cNvSpPr>
              <a:spLocks/>
            </p:cNvSpPr>
            <p:nvPr/>
          </p:nvSpPr>
          <p:spPr bwMode="auto">
            <a:xfrm>
              <a:off x="4665931" y="3402725"/>
              <a:ext cx="188771" cy="362639"/>
            </a:xfrm>
            <a:custGeom>
              <a:avLst/>
              <a:gdLst/>
              <a:ahLst/>
              <a:cxnLst>
                <a:cxn ang="0">
                  <a:pos x="184" y="53"/>
                </a:cxn>
                <a:cxn ang="0">
                  <a:pos x="189" y="55"/>
                </a:cxn>
                <a:cxn ang="0">
                  <a:pos x="174" y="0"/>
                </a:cxn>
                <a:cxn ang="0">
                  <a:pos x="147" y="3"/>
                </a:cxn>
                <a:cxn ang="0">
                  <a:pos x="45" y="158"/>
                </a:cxn>
                <a:cxn ang="0">
                  <a:pos x="40" y="208"/>
                </a:cxn>
                <a:cxn ang="0">
                  <a:pos x="0" y="278"/>
                </a:cxn>
                <a:cxn ang="0">
                  <a:pos x="20" y="295"/>
                </a:cxn>
                <a:cxn ang="0">
                  <a:pos x="35" y="365"/>
                </a:cxn>
                <a:cxn ang="0">
                  <a:pos x="99" y="355"/>
                </a:cxn>
                <a:cxn ang="0">
                  <a:pos x="114" y="260"/>
                </a:cxn>
                <a:cxn ang="0">
                  <a:pos x="139" y="253"/>
                </a:cxn>
                <a:cxn ang="0">
                  <a:pos x="139" y="225"/>
                </a:cxn>
                <a:cxn ang="0">
                  <a:pos x="124" y="203"/>
                </a:cxn>
                <a:cxn ang="0">
                  <a:pos x="139" y="150"/>
                </a:cxn>
                <a:cxn ang="0">
                  <a:pos x="184" y="53"/>
                </a:cxn>
              </a:cxnLst>
              <a:rect l="0" t="0" r="r" b="b"/>
              <a:pathLst>
                <a:path w="189" h="365">
                  <a:moveTo>
                    <a:pt x="184" y="53"/>
                  </a:moveTo>
                  <a:lnTo>
                    <a:pt x="189" y="55"/>
                  </a:lnTo>
                  <a:lnTo>
                    <a:pt x="174" y="0"/>
                  </a:lnTo>
                  <a:lnTo>
                    <a:pt x="147" y="3"/>
                  </a:lnTo>
                  <a:lnTo>
                    <a:pt x="45" y="158"/>
                  </a:lnTo>
                  <a:lnTo>
                    <a:pt x="40" y="208"/>
                  </a:lnTo>
                  <a:lnTo>
                    <a:pt x="0" y="278"/>
                  </a:lnTo>
                  <a:lnTo>
                    <a:pt x="20" y="295"/>
                  </a:lnTo>
                  <a:lnTo>
                    <a:pt x="35" y="365"/>
                  </a:lnTo>
                  <a:lnTo>
                    <a:pt x="99" y="355"/>
                  </a:lnTo>
                  <a:lnTo>
                    <a:pt x="114" y="260"/>
                  </a:lnTo>
                  <a:lnTo>
                    <a:pt x="139" y="253"/>
                  </a:lnTo>
                  <a:lnTo>
                    <a:pt x="139" y="225"/>
                  </a:lnTo>
                  <a:lnTo>
                    <a:pt x="124" y="203"/>
                  </a:lnTo>
                  <a:lnTo>
                    <a:pt x="139" y="150"/>
                  </a:lnTo>
                  <a:lnTo>
                    <a:pt x="184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8" name="Freeform 466"/>
            <p:cNvSpPr>
              <a:spLocks/>
            </p:cNvSpPr>
            <p:nvPr/>
          </p:nvSpPr>
          <p:spPr bwMode="auto">
            <a:xfrm>
              <a:off x="4593901" y="3285985"/>
              <a:ext cx="322897" cy="39493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291" y="0"/>
                </a:cxn>
                <a:cxn ang="0">
                  <a:pos x="208" y="36"/>
                </a:cxn>
                <a:cxn ang="0">
                  <a:pos x="211" y="64"/>
                </a:cxn>
                <a:cxn ang="0">
                  <a:pos x="173" y="77"/>
                </a:cxn>
                <a:cxn ang="0">
                  <a:pos x="109" y="157"/>
                </a:cxn>
                <a:cxn ang="0">
                  <a:pos x="93" y="215"/>
                </a:cxn>
                <a:cxn ang="0">
                  <a:pos x="35" y="256"/>
                </a:cxn>
                <a:cxn ang="0">
                  <a:pos x="0" y="330"/>
                </a:cxn>
                <a:cxn ang="0">
                  <a:pos x="16" y="346"/>
                </a:cxn>
                <a:cxn ang="0">
                  <a:pos x="0" y="391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2" y="327"/>
                </a:cxn>
                <a:cxn ang="0">
                  <a:pos x="118" y="276"/>
                </a:cxn>
                <a:cxn ang="0">
                  <a:pos x="221" y="122"/>
                </a:cxn>
                <a:cxn ang="0">
                  <a:pos x="246" y="119"/>
                </a:cxn>
                <a:cxn ang="0">
                  <a:pos x="256" y="112"/>
                </a:cxn>
                <a:cxn ang="0">
                  <a:pos x="259" y="103"/>
                </a:cxn>
                <a:cxn ang="0">
                  <a:pos x="265" y="93"/>
                </a:cxn>
                <a:cxn ang="0">
                  <a:pos x="269" y="80"/>
                </a:cxn>
                <a:cxn ang="0">
                  <a:pos x="278" y="71"/>
                </a:cxn>
                <a:cxn ang="0">
                  <a:pos x="281" y="61"/>
                </a:cxn>
                <a:cxn ang="0">
                  <a:pos x="285" y="55"/>
                </a:cxn>
                <a:cxn ang="0">
                  <a:pos x="285" y="52"/>
                </a:cxn>
                <a:cxn ang="0">
                  <a:pos x="326" y="61"/>
                </a:cxn>
                <a:cxn ang="0">
                  <a:pos x="326" y="20"/>
                </a:cxn>
                <a:cxn ang="0">
                  <a:pos x="326" y="16"/>
                </a:cxn>
              </a:cxnLst>
              <a:rect l="0" t="0" r="r" b="b"/>
              <a:pathLst>
                <a:path w="326" h="397">
                  <a:moveTo>
                    <a:pt x="326" y="16"/>
                  </a:moveTo>
                  <a:lnTo>
                    <a:pt x="291" y="0"/>
                  </a:lnTo>
                  <a:lnTo>
                    <a:pt x="208" y="36"/>
                  </a:lnTo>
                  <a:lnTo>
                    <a:pt x="211" y="64"/>
                  </a:lnTo>
                  <a:lnTo>
                    <a:pt x="173" y="77"/>
                  </a:lnTo>
                  <a:lnTo>
                    <a:pt x="109" y="157"/>
                  </a:lnTo>
                  <a:lnTo>
                    <a:pt x="93" y="215"/>
                  </a:lnTo>
                  <a:lnTo>
                    <a:pt x="35" y="256"/>
                  </a:lnTo>
                  <a:lnTo>
                    <a:pt x="0" y="330"/>
                  </a:lnTo>
                  <a:lnTo>
                    <a:pt x="16" y="346"/>
                  </a:lnTo>
                  <a:lnTo>
                    <a:pt x="0" y="391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2" y="327"/>
                  </a:lnTo>
                  <a:lnTo>
                    <a:pt x="118" y="276"/>
                  </a:lnTo>
                  <a:lnTo>
                    <a:pt x="221" y="122"/>
                  </a:lnTo>
                  <a:lnTo>
                    <a:pt x="246" y="119"/>
                  </a:lnTo>
                  <a:lnTo>
                    <a:pt x="256" y="112"/>
                  </a:lnTo>
                  <a:lnTo>
                    <a:pt x="259" y="103"/>
                  </a:lnTo>
                  <a:lnTo>
                    <a:pt x="265" y="93"/>
                  </a:lnTo>
                  <a:lnTo>
                    <a:pt x="269" y="80"/>
                  </a:lnTo>
                  <a:lnTo>
                    <a:pt x="278" y="71"/>
                  </a:lnTo>
                  <a:lnTo>
                    <a:pt x="281" y="61"/>
                  </a:lnTo>
                  <a:lnTo>
                    <a:pt x="285" y="55"/>
                  </a:lnTo>
                  <a:lnTo>
                    <a:pt x="285" y="52"/>
                  </a:lnTo>
                  <a:lnTo>
                    <a:pt x="326" y="61"/>
                  </a:lnTo>
                  <a:lnTo>
                    <a:pt x="326" y="20"/>
                  </a:lnTo>
                  <a:lnTo>
                    <a:pt x="326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9" name="Freeform 465"/>
            <p:cNvSpPr>
              <a:spLocks/>
            </p:cNvSpPr>
            <p:nvPr/>
          </p:nvSpPr>
          <p:spPr bwMode="auto">
            <a:xfrm>
              <a:off x="4593901" y="3285985"/>
              <a:ext cx="322897" cy="392445"/>
            </a:xfrm>
            <a:custGeom>
              <a:avLst/>
              <a:gdLst/>
              <a:ahLst/>
              <a:cxnLst>
                <a:cxn ang="0">
                  <a:pos x="326" y="15"/>
                </a:cxn>
                <a:cxn ang="0">
                  <a:pos x="291" y="0"/>
                </a:cxn>
                <a:cxn ang="0">
                  <a:pos x="208" y="35"/>
                </a:cxn>
                <a:cxn ang="0">
                  <a:pos x="211" y="63"/>
                </a:cxn>
                <a:cxn ang="0">
                  <a:pos x="173" y="75"/>
                </a:cxn>
                <a:cxn ang="0">
                  <a:pos x="108" y="156"/>
                </a:cxn>
                <a:cxn ang="0">
                  <a:pos x="93" y="216"/>
                </a:cxn>
                <a:cxn ang="0">
                  <a:pos x="35" y="256"/>
                </a:cxn>
                <a:cxn ang="0">
                  <a:pos x="0" y="332"/>
                </a:cxn>
                <a:cxn ang="0">
                  <a:pos x="15" y="347"/>
                </a:cxn>
                <a:cxn ang="0">
                  <a:pos x="0" y="392"/>
                </a:cxn>
                <a:cxn ang="0">
                  <a:pos x="70" y="394"/>
                </a:cxn>
                <a:cxn ang="0">
                  <a:pos x="73" y="397"/>
                </a:cxn>
                <a:cxn ang="0">
                  <a:pos x="113" y="327"/>
                </a:cxn>
                <a:cxn ang="0">
                  <a:pos x="118" y="276"/>
                </a:cxn>
                <a:cxn ang="0">
                  <a:pos x="221" y="121"/>
                </a:cxn>
                <a:cxn ang="0">
                  <a:pos x="246" y="118"/>
                </a:cxn>
                <a:cxn ang="0">
                  <a:pos x="256" y="111"/>
                </a:cxn>
                <a:cxn ang="0">
                  <a:pos x="258" y="103"/>
                </a:cxn>
                <a:cxn ang="0">
                  <a:pos x="266" y="93"/>
                </a:cxn>
                <a:cxn ang="0">
                  <a:pos x="268" y="80"/>
                </a:cxn>
                <a:cxn ang="0">
                  <a:pos x="278" y="70"/>
                </a:cxn>
                <a:cxn ang="0">
                  <a:pos x="281" y="60"/>
                </a:cxn>
                <a:cxn ang="0">
                  <a:pos x="286" y="55"/>
                </a:cxn>
                <a:cxn ang="0">
                  <a:pos x="286" y="50"/>
                </a:cxn>
                <a:cxn ang="0">
                  <a:pos x="326" y="60"/>
                </a:cxn>
                <a:cxn ang="0">
                  <a:pos x="326" y="20"/>
                </a:cxn>
                <a:cxn ang="0">
                  <a:pos x="326" y="15"/>
                </a:cxn>
              </a:cxnLst>
              <a:rect l="0" t="0" r="r" b="b"/>
              <a:pathLst>
                <a:path w="326" h="397">
                  <a:moveTo>
                    <a:pt x="326" y="15"/>
                  </a:moveTo>
                  <a:lnTo>
                    <a:pt x="291" y="0"/>
                  </a:lnTo>
                  <a:lnTo>
                    <a:pt x="208" y="35"/>
                  </a:lnTo>
                  <a:lnTo>
                    <a:pt x="211" y="63"/>
                  </a:lnTo>
                  <a:lnTo>
                    <a:pt x="173" y="75"/>
                  </a:lnTo>
                  <a:lnTo>
                    <a:pt x="108" y="156"/>
                  </a:lnTo>
                  <a:lnTo>
                    <a:pt x="93" y="216"/>
                  </a:lnTo>
                  <a:lnTo>
                    <a:pt x="35" y="256"/>
                  </a:lnTo>
                  <a:lnTo>
                    <a:pt x="0" y="332"/>
                  </a:lnTo>
                  <a:lnTo>
                    <a:pt x="15" y="347"/>
                  </a:lnTo>
                  <a:lnTo>
                    <a:pt x="0" y="392"/>
                  </a:lnTo>
                  <a:lnTo>
                    <a:pt x="70" y="394"/>
                  </a:lnTo>
                  <a:lnTo>
                    <a:pt x="73" y="397"/>
                  </a:lnTo>
                  <a:lnTo>
                    <a:pt x="113" y="327"/>
                  </a:lnTo>
                  <a:lnTo>
                    <a:pt x="118" y="276"/>
                  </a:lnTo>
                  <a:lnTo>
                    <a:pt x="221" y="121"/>
                  </a:lnTo>
                  <a:lnTo>
                    <a:pt x="246" y="118"/>
                  </a:lnTo>
                  <a:lnTo>
                    <a:pt x="256" y="111"/>
                  </a:lnTo>
                  <a:lnTo>
                    <a:pt x="258" y="103"/>
                  </a:lnTo>
                  <a:lnTo>
                    <a:pt x="266" y="93"/>
                  </a:lnTo>
                  <a:lnTo>
                    <a:pt x="268" y="80"/>
                  </a:lnTo>
                  <a:lnTo>
                    <a:pt x="278" y="70"/>
                  </a:lnTo>
                  <a:lnTo>
                    <a:pt x="281" y="60"/>
                  </a:lnTo>
                  <a:lnTo>
                    <a:pt x="286" y="55"/>
                  </a:lnTo>
                  <a:lnTo>
                    <a:pt x="286" y="50"/>
                  </a:lnTo>
                  <a:lnTo>
                    <a:pt x="326" y="60"/>
                  </a:lnTo>
                  <a:lnTo>
                    <a:pt x="326" y="20"/>
                  </a:lnTo>
                  <a:lnTo>
                    <a:pt x="326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0" name="Freeform 464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6" y="121"/>
                </a:cxn>
                <a:cxn ang="0">
                  <a:pos x="39" y="134"/>
                </a:cxn>
                <a:cxn ang="0">
                  <a:pos x="13" y="249"/>
                </a:cxn>
                <a:cxn ang="0">
                  <a:pos x="35" y="297"/>
                </a:cxn>
                <a:cxn ang="0">
                  <a:pos x="90" y="256"/>
                </a:cxn>
                <a:cxn ang="0">
                  <a:pos x="90" y="259"/>
                </a:cxn>
                <a:cxn ang="0">
                  <a:pos x="96" y="256"/>
                </a:cxn>
                <a:cxn ang="0">
                  <a:pos x="115" y="140"/>
                </a:cxn>
                <a:cxn ang="0">
                  <a:pos x="83" y="131"/>
                </a:cxn>
                <a:cxn ang="0">
                  <a:pos x="74" y="12"/>
                </a:cxn>
                <a:cxn ang="0">
                  <a:pos x="74" y="9"/>
                </a:cxn>
                <a:cxn ang="0">
                  <a:pos x="71" y="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5" y="9"/>
                </a:cxn>
                <a:cxn ang="0">
                  <a:pos x="32" y="19"/>
                </a:cxn>
                <a:cxn ang="0">
                  <a:pos x="23" y="28"/>
                </a:cxn>
                <a:cxn ang="0">
                  <a:pos x="19" y="41"/>
                </a:cxn>
                <a:cxn ang="0">
                  <a:pos x="13" y="51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6" y="121"/>
                </a:cxn>
              </a:cxnLst>
              <a:rect l="0" t="0" r="r" b="b"/>
              <a:pathLst>
                <a:path w="115" h="297">
                  <a:moveTo>
                    <a:pt x="16" y="121"/>
                  </a:moveTo>
                  <a:lnTo>
                    <a:pt x="39" y="134"/>
                  </a:lnTo>
                  <a:lnTo>
                    <a:pt x="13" y="249"/>
                  </a:lnTo>
                  <a:lnTo>
                    <a:pt x="35" y="297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6" y="256"/>
                  </a:lnTo>
                  <a:lnTo>
                    <a:pt x="115" y="140"/>
                  </a:lnTo>
                  <a:lnTo>
                    <a:pt x="83" y="131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5" y="9"/>
                  </a:lnTo>
                  <a:lnTo>
                    <a:pt x="32" y="19"/>
                  </a:lnTo>
                  <a:lnTo>
                    <a:pt x="23" y="28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6" y="12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1" name="Freeform 463"/>
            <p:cNvSpPr>
              <a:spLocks/>
            </p:cNvSpPr>
            <p:nvPr/>
          </p:nvSpPr>
          <p:spPr bwMode="auto">
            <a:xfrm>
              <a:off x="4837316" y="3335661"/>
              <a:ext cx="114256" cy="295576"/>
            </a:xfrm>
            <a:custGeom>
              <a:avLst/>
              <a:gdLst/>
              <a:ahLst/>
              <a:cxnLst>
                <a:cxn ang="0">
                  <a:pos x="18" y="122"/>
                </a:cxn>
                <a:cxn ang="0">
                  <a:pos x="40" y="135"/>
                </a:cxn>
                <a:cxn ang="0">
                  <a:pos x="13" y="250"/>
                </a:cxn>
                <a:cxn ang="0">
                  <a:pos x="35" y="297"/>
                </a:cxn>
                <a:cxn ang="0">
                  <a:pos x="90" y="257"/>
                </a:cxn>
                <a:cxn ang="0">
                  <a:pos x="90" y="260"/>
                </a:cxn>
                <a:cxn ang="0">
                  <a:pos x="98" y="257"/>
                </a:cxn>
                <a:cxn ang="0">
                  <a:pos x="115" y="140"/>
                </a:cxn>
                <a:cxn ang="0">
                  <a:pos x="83" y="132"/>
                </a:cxn>
                <a:cxn ang="0">
                  <a:pos x="75" y="12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35" y="10"/>
                </a:cxn>
                <a:cxn ang="0">
                  <a:pos x="33" y="20"/>
                </a:cxn>
                <a:cxn ang="0">
                  <a:pos x="23" y="30"/>
                </a:cxn>
                <a:cxn ang="0">
                  <a:pos x="20" y="42"/>
                </a:cxn>
                <a:cxn ang="0">
                  <a:pos x="13" y="52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18" y="122"/>
                </a:cxn>
              </a:cxnLst>
              <a:rect l="0" t="0" r="r" b="b"/>
              <a:pathLst>
                <a:path w="115" h="297">
                  <a:moveTo>
                    <a:pt x="18" y="122"/>
                  </a:moveTo>
                  <a:lnTo>
                    <a:pt x="40" y="135"/>
                  </a:lnTo>
                  <a:lnTo>
                    <a:pt x="13" y="250"/>
                  </a:lnTo>
                  <a:lnTo>
                    <a:pt x="35" y="297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98" y="257"/>
                  </a:lnTo>
                  <a:lnTo>
                    <a:pt x="115" y="140"/>
                  </a:lnTo>
                  <a:lnTo>
                    <a:pt x="83" y="13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20"/>
                  </a:lnTo>
                  <a:lnTo>
                    <a:pt x="23" y="30"/>
                  </a:lnTo>
                  <a:lnTo>
                    <a:pt x="20" y="42"/>
                  </a:lnTo>
                  <a:lnTo>
                    <a:pt x="13" y="52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18" y="1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2" name="Freeform 462"/>
            <p:cNvSpPr>
              <a:spLocks/>
            </p:cNvSpPr>
            <p:nvPr/>
          </p:nvSpPr>
          <p:spPr bwMode="auto">
            <a:xfrm>
              <a:off x="4824896" y="3454885"/>
              <a:ext cx="24838" cy="5216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6" y="0"/>
                </a:cxn>
                <a:cxn ang="0">
                  <a:pos x="0" y="54"/>
                </a:cxn>
              </a:cxnLst>
              <a:rect l="0" t="0" r="r" b="b"/>
              <a:pathLst>
                <a:path w="26" h="54">
                  <a:moveTo>
                    <a:pt x="0" y="54"/>
                  </a:moveTo>
                  <a:lnTo>
                    <a:pt x="26" y="0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3" name="Freeform 461"/>
            <p:cNvSpPr>
              <a:spLocks/>
            </p:cNvSpPr>
            <p:nvPr/>
          </p:nvSpPr>
          <p:spPr bwMode="auto">
            <a:xfrm>
              <a:off x="4280939" y="3596464"/>
              <a:ext cx="158965" cy="280672"/>
            </a:xfrm>
            <a:custGeom>
              <a:avLst/>
              <a:gdLst/>
              <a:ahLst/>
              <a:cxnLst>
                <a:cxn ang="0">
                  <a:pos x="90" y="10"/>
                </a:cxn>
                <a:cxn ang="0">
                  <a:pos x="145" y="0"/>
                </a:cxn>
                <a:cxn ang="0">
                  <a:pos x="123" y="67"/>
                </a:cxn>
                <a:cxn ang="0">
                  <a:pos x="133" y="115"/>
                </a:cxn>
                <a:cxn ang="0">
                  <a:pos x="145" y="167"/>
                </a:cxn>
                <a:cxn ang="0">
                  <a:pos x="125" y="190"/>
                </a:cxn>
                <a:cxn ang="0">
                  <a:pos x="160" y="195"/>
                </a:cxn>
                <a:cxn ang="0">
                  <a:pos x="160" y="242"/>
                </a:cxn>
                <a:cxn ang="0">
                  <a:pos x="88" y="267"/>
                </a:cxn>
                <a:cxn ang="0">
                  <a:pos x="40" y="275"/>
                </a:cxn>
                <a:cxn ang="0">
                  <a:pos x="5" y="282"/>
                </a:cxn>
                <a:cxn ang="0">
                  <a:pos x="0" y="257"/>
                </a:cxn>
                <a:cxn ang="0">
                  <a:pos x="40" y="235"/>
                </a:cxn>
                <a:cxn ang="0">
                  <a:pos x="20" y="215"/>
                </a:cxn>
                <a:cxn ang="0">
                  <a:pos x="23" y="187"/>
                </a:cxn>
                <a:cxn ang="0">
                  <a:pos x="55" y="170"/>
                </a:cxn>
                <a:cxn ang="0">
                  <a:pos x="63" y="75"/>
                </a:cxn>
                <a:cxn ang="0">
                  <a:pos x="90" y="10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5" y="0"/>
                  </a:lnTo>
                  <a:lnTo>
                    <a:pt x="123" y="67"/>
                  </a:lnTo>
                  <a:lnTo>
                    <a:pt x="133" y="115"/>
                  </a:lnTo>
                  <a:lnTo>
                    <a:pt x="145" y="167"/>
                  </a:lnTo>
                  <a:lnTo>
                    <a:pt x="125" y="190"/>
                  </a:lnTo>
                  <a:lnTo>
                    <a:pt x="160" y="195"/>
                  </a:lnTo>
                  <a:lnTo>
                    <a:pt x="160" y="242"/>
                  </a:lnTo>
                  <a:lnTo>
                    <a:pt x="88" y="267"/>
                  </a:lnTo>
                  <a:lnTo>
                    <a:pt x="40" y="275"/>
                  </a:lnTo>
                  <a:lnTo>
                    <a:pt x="5" y="282"/>
                  </a:lnTo>
                  <a:lnTo>
                    <a:pt x="0" y="257"/>
                  </a:lnTo>
                  <a:lnTo>
                    <a:pt x="40" y="235"/>
                  </a:lnTo>
                  <a:lnTo>
                    <a:pt x="20" y="215"/>
                  </a:lnTo>
                  <a:lnTo>
                    <a:pt x="23" y="187"/>
                  </a:lnTo>
                  <a:lnTo>
                    <a:pt x="55" y="170"/>
                  </a:lnTo>
                  <a:lnTo>
                    <a:pt x="63" y="75"/>
                  </a:lnTo>
                  <a:lnTo>
                    <a:pt x="9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4" name="Freeform 460"/>
            <p:cNvSpPr>
              <a:spLocks/>
            </p:cNvSpPr>
            <p:nvPr/>
          </p:nvSpPr>
          <p:spPr bwMode="auto">
            <a:xfrm>
              <a:off x="4246166" y="3695817"/>
              <a:ext cx="57127" cy="695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46"/>
                </a:cxn>
                <a:cxn ang="0">
                  <a:pos x="45" y="71"/>
                </a:cxn>
                <a:cxn ang="0">
                  <a:pos x="10" y="4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45" y="0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6"/>
                  </a:lnTo>
                  <a:lnTo>
                    <a:pt x="45" y="71"/>
                  </a:lnTo>
                  <a:lnTo>
                    <a:pt x="10" y="4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5" name="Freeform 459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3" y="90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2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3" y="90"/>
                  </a:lnTo>
                  <a:lnTo>
                    <a:pt x="0" y="3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2"/>
                  </a:lnTo>
                  <a:lnTo>
                    <a:pt x="77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6" name="Freeform 458"/>
            <p:cNvSpPr>
              <a:spLocks/>
            </p:cNvSpPr>
            <p:nvPr/>
          </p:nvSpPr>
          <p:spPr bwMode="auto">
            <a:xfrm>
              <a:off x="4213875" y="3708236"/>
              <a:ext cx="76999" cy="89418"/>
            </a:xfrm>
            <a:custGeom>
              <a:avLst/>
              <a:gdLst/>
              <a:ahLst/>
              <a:cxnLst>
                <a:cxn ang="0">
                  <a:pos x="77" y="58"/>
                </a:cxn>
                <a:cxn ang="0">
                  <a:pos x="55" y="90"/>
                </a:cxn>
                <a:cxn ang="0">
                  <a:pos x="5" y="90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42" y="33"/>
                </a:cxn>
                <a:cxn ang="0">
                  <a:pos x="77" y="58"/>
                </a:cxn>
              </a:cxnLst>
              <a:rect l="0" t="0" r="r" b="b"/>
              <a:pathLst>
                <a:path w="77" h="90">
                  <a:moveTo>
                    <a:pt x="77" y="58"/>
                  </a:moveTo>
                  <a:lnTo>
                    <a:pt x="55" y="90"/>
                  </a:lnTo>
                  <a:lnTo>
                    <a:pt x="5" y="9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42" y="33"/>
                  </a:lnTo>
                  <a:lnTo>
                    <a:pt x="77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7" name="Freeform 457"/>
            <p:cNvSpPr>
              <a:spLocks/>
            </p:cNvSpPr>
            <p:nvPr/>
          </p:nvSpPr>
          <p:spPr bwMode="auto">
            <a:xfrm>
              <a:off x="5252114" y="4026166"/>
              <a:ext cx="226029" cy="111773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" y="58"/>
                </a:cxn>
                <a:cxn ang="0">
                  <a:pos x="48" y="106"/>
                </a:cxn>
                <a:cxn ang="0">
                  <a:pos x="102" y="112"/>
                </a:cxn>
                <a:cxn ang="0">
                  <a:pos x="227" y="29"/>
                </a:cxn>
                <a:cxn ang="0">
                  <a:pos x="211" y="0"/>
                </a:cxn>
                <a:cxn ang="0">
                  <a:pos x="26" y="16"/>
                </a:cxn>
                <a:cxn ang="0">
                  <a:pos x="0" y="58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lnTo>
                    <a:pt x="3" y="58"/>
                  </a:lnTo>
                  <a:lnTo>
                    <a:pt x="48" y="106"/>
                  </a:lnTo>
                  <a:lnTo>
                    <a:pt x="102" y="112"/>
                  </a:lnTo>
                  <a:lnTo>
                    <a:pt x="227" y="29"/>
                  </a:lnTo>
                  <a:lnTo>
                    <a:pt x="211" y="0"/>
                  </a:lnTo>
                  <a:lnTo>
                    <a:pt x="26" y="1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8" name="Freeform 456"/>
            <p:cNvSpPr>
              <a:spLocks/>
            </p:cNvSpPr>
            <p:nvPr/>
          </p:nvSpPr>
          <p:spPr bwMode="auto">
            <a:xfrm>
              <a:off x="5252114" y="4026166"/>
              <a:ext cx="223544" cy="11177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" y="57"/>
                </a:cxn>
                <a:cxn ang="0">
                  <a:pos x="48" y="105"/>
                </a:cxn>
                <a:cxn ang="0">
                  <a:pos x="101" y="112"/>
                </a:cxn>
                <a:cxn ang="0">
                  <a:pos x="227" y="30"/>
                </a:cxn>
                <a:cxn ang="0">
                  <a:pos x="212" y="0"/>
                </a:cxn>
                <a:cxn ang="0">
                  <a:pos x="25" y="15"/>
                </a:cxn>
                <a:cxn ang="0">
                  <a:pos x="0" y="57"/>
                </a:cxn>
              </a:cxnLst>
              <a:rect l="0" t="0" r="r" b="b"/>
              <a:pathLst>
                <a:path w="227" h="112">
                  <a:moveTo>
                    <a:pt x="0" y="57"/>
                  </a:moveTo>
                  <a:lnTo>
                    <a:pt x="3" y="57"/>
                  </a:lnTo>
                  <a:lnTo>
                    <a:pt x="48" y="105"/>
                  </a:lnTo>
                  <a:lnTo>
                    <a:pt x="101" y="112"/>
                  </a:lnTo>
                  <a:lnTo>
                    <a:pt x="227" y="30"/>
                  </a:lnTo>
                  <a:lnTo>
                    <a:pt x="212" y="0"/>
                  </a:lnTo>
                  <a:lnTo>
                    <a:pt x="25" y="15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9" name="Freeform 455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57" y="125"/>
                </a:cxn>
                <a:cxn ang="0">
                  <a:pos x="48" y="131"/>
                </a:cxn>
                <a:cxn ang="0">
                  <a:pos x="0" y="93"/>
                </a:cxn>
                <a:cxn ang="0">
                  <a:pos x="3" y="93"/>
                </a:cxn>
                <a:cxn ang="0">
                  <a:pos x="128" y="10"/>
                </a:cxn>
                <a:cxn ang="0">
                  <a:pos x="125" y="7"/>
                </a:cxn>
                <a:cxn ang="0">
                  <a:pos x="128" y="7"/>
                </a:cxn>
                <a:cxn ang="0">
                  <a:pos x="128" y="0"/>
                </a:cxn>
              </a:cxnLst>
              <a:rect l="0" t="0" r="r" b="b"/>
              <a:pathLst>
                <a:path w="157" h="131">
                  <a:moveTo>
                    <a:pt x="128" y="0"/>
                  </a:moveTo>
                  <a:lnTo>
                    <a:pt x="157" y="125"/>
                  </a:lnTo>
                  <a:lnTo>
                    <a:pt x="48" y="131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128" y="10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0" name="Freeform 454"/>
            <p:cNvSpPr>
              <a:spLocks/>
            </p:cNvSpPr>
            <p:nvPr/>
          </p:nvSpPr>
          <p:spPr bwMode="auto">
            <a:xfrm>
              <a:off x="5348984" y="4046036"/>
              <a:ext cx="156480" cy="129159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7" y="126"/>
                </a:cxn>
                <a:cxn ang="0">
                  <a:pos x="47" y="131"/>
                </a:cxn>
                <a:cxn ang="0">
                  <a:pos x="0" y="93"/>
                </a:cxn>
                <a:cxn ang="0">
                  <a:pos x="2" y="93"/>
                </a:cxn>
                <a:cxn ang="0">
                  <a:pos x="127" y="10"/>
                </a:cxn>
                <a:cxn ang="0">
                  <a:pos x="125" y="5"/>
                </a:cxn>
                <a:cxn ang="0">
                  <a:pos x="127" y="5"/>
                </a:cxn>
                <a:cxn ang="0">
                  <a:pos x="127" y="0"/>
                </a:cxn>
              </a:cxnLst>
              <a:rect l="0" t="0" r="r" b="b"/>
              <a:pathLst>
                <a:path w="157" h="131">
                  <a:moveTo>
                    <a:pt x="127" y="0"/>
                  </a:moveTo>
                  <a:lnTo>
                    <a:pt x="157" y="126"/>
                  </a:lnTo>
                  <a:lnTo>
                    <a:pt x="47" y="131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127" y="10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1" name="Freeform 453"/>
            <p:cNvSpPr>
              <a:spLocks/>
            </p:cNvSpPr>
            <p:nvPr/>
          </p:nvSpPr>
          <p:spPr bwMode="auto">
            <a:xfrm>
              <a:off x="5475659" y="4006295"/>
              <a:ext cx="183803" cy="1614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119" y="38"/>
                </a:cxn>
                <a:cxn ang="0">
                  <a:pos x="151" y="115"/>
                </a:cxn>
                <a:cxn ang="0">
                  <a:pos x="179" y="118"/>
                </a:cxn>
                <a:cxn ang="0">
                  <a:pos x="182" y="115"/>
                </a:cxn>
                <a:cxn ang="0">
                  <a:pos x="182" y="118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29" y="157"/>
                </a:cxn>
                <a:cxn ang="0">
                  <a:pos x="0" y="45"/>
                </a:cxn>
              </a:cxnLst>
              <a:rect l="0" t="0" r="r" b="b"/>
              <a:pathLst>
                <a:path w="186" h="163">
                  <a:moveTo>
                    <a:pt x="0" y="45"/>
                  </a:moveTo>
                  <a:lnTo>
                    <a:pt x="64" y="0"/>
                  </a:lnTo>
                  <a:lnTo>
                    <a:pt x="64" y="3"/>
                  </a:lnTo>
                  <a:lnTo>
                    <a:pt x="119" y="38"/>
                  </a:lnTo>
                  <a:lnTo>
                    <a:pt x="151" y="115"/>
                  </a:lnTo>
                  <a:lnTo>
                    <a:pt x="179" y="118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29" y="157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2" name="Freeform 452"/>
            <p:cNvSpPr>
              <a:spLocks/>
            </p:cNvSpPr>
            <p:nvPr/>
          </p:nvSpPr>
          <p:spPr bwMode="auto">
            <a:xfrm>
              <a:off x="5475659" y="4006295"/>
              <a:ext cx="186288" cy="16393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4" y="0"/>
                </a:cxn>
                <a:cxn ang="0">
                  <a:pos x="64" y="5"/>
                </a:cxn>
                <a:cxn ang="0">
                  <a:pos x="119" y="40"/>
                </a:cxn>
                <a:cxn ang="0">
                  <a:pos x="151" y="114"/>
                </a:cxn>
                <a:cxn ang="0">
                  <a:pos x="179" y="119"/>
                </a:cxn>
                <a:cxn ang="0">
                  <a:pos x="181" y="114"/>
                </a:cxn>
                <a:cxn ang="0">
                  <a:pos x="181" y="119"/>
                </a:cxn>
                <a:cxn ang="0">
                  <a:pos x="186" y="141"/>
                </a:cxn>
                <a:cxn ang="0">
                  <a:pos x="141" y="163"/>
                </a:cxn>
                <a:cxn ang="0">
                  <a:pos x="30" y="156"/>
                </a:cxn>
                <a:cxn ang="0">
                  <a:pos x="0" y="44"/>
                </a:cxn>
              </a:cxnLst>
              <a:rect l="0" t="0" r="r" b="b"/>
              <a:pathLst>
                <a:path w="186" h="163">
                  <a:moveTo>
                    <a:pt x="0" y="44"/>
                  </a:moveTo>
                  <a:lnTo>
                    <a:pt x="64" y="0"/>
                  </a:lnTo>
                  <a:lnTo>
                    <a:pt x="64" y="5"/>
                  </a:lnTo>
                  <a:lnTo>
                    <a:pt x="119" y="40"/>
                  </a:lnTo>
                  <a:lnTo>
                    <a:pt x="151" y="114"/>
                  </a:lnTo>
                  <a:lnTo>
                    <a:pt x="179" y="119"/>
                  </a:lnTo>
                  <a:lnTo>
                    <a:pt x="181" y="114"/>
                  </a:lnTo>
                  <a:lnTo>
                    <a:pt x="181" y="119"/>
                  </a:lnTo>
                  <a:lnTo>
                    <a:pt x="186" y="141"/>
                  </a:lnTo>
                  <a:lnTo>
                    <a:pt x="141" y="163"/>
                  </a:lnTo>
                  <a:lnTo>
                    <a:pt x="30" y="156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3" name="Freeform 451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7" y="208"/>
                </a:cxn>
                <a:cxn ang="0">
                  <a:pos x="73" y="195"/>
                </a:cxn>
                <a:cxn ang="0">
                  <a:pos x="124" y="186"/>
                </a:cxn>
                <a:cxn ang="0">
                  <a:pos x="166" y="189"/>
                </a:cxn>
                <a:cxn ang="0">
                  <a:pos x="201" y="150"/>
                </a:cxn>
                <a:cxn ang="0">
                  <a:pos x="211" y="67"/>
                </a:cxn>
                <a:cxn ang="0">
                  <a:pos x="236" y="45"/>
                </a:cxn>
                <a:cxn ang="0">
                  <a:pos x="195" y="0"/>
                </a:cxn>
                <a:cxn ang="0">
                  <a:pos x="73" y="35"/>
                </a:cxn>
                <a:cxn ang="0">
                  <a:pos x="3" y="102"/>
                </a:cxn>
                <a:cxn ang="0">
                  <a:pos x="0" y="109"/>
                </a:cxn>
                <a:cxn ang="0">
                  <a:pos x="3" y="118"/>
                </a:cxn>
                <a:cxn ang="0">
                  <a:pos x="57" y="205"/>
                </a:cxn>
                <a:cxn ang="0">
                  <a:pos x="54" y="205"/>
                </a:cxn>
                <a:cxn ang="0">
                  <a:pos x="57" y="208"/>
                </a:cxn>
              </a:cxnLst>
              <a:rect l="0" t="0" r="r" b="b"/>
              <a:pathLst>
                <a:path w="236" h="208">
                  <a:moveTo>
                    <a:pt x="57" y="208"/>
                  </a:moveTo>
                  <a:lnTo>
                    <a:pt x="73" y="195"/>
                  </a:lnTo>
                  <a:lnTo>
                    <a:pt x="124" y="186"/>
                  </a:lnTo>
                  <a:lnTo>
                    <a:pt x="166" y="189"/>
                  </a:lnTo>
                  <a:lnTo>
                    <a:pt x="201" y="150"/>
                  </a:lnTo>
                  <a:lnTo>
                    <a:pt x="211" y="67"/>
                  </a:lnTo>
                  <a:lnTo>
                    <a:pt x="236" y="45"/>
                  </a:lnTo>
                  <a:lnTo>
                    <a:pt x="195" y="0"/>
                  </a:lnTo>
                  <a:lnTo>
                    <a:pt x="73" y="35"/>
                  </a:lnTo>
                  <a:lnTo>
                    <a:pt x="3" y="102"/>
                  </a:lnTo>
                  <a:lnTo>
                    <a:pt x="0" y="109"/>
                  </a:lnTo>
                  <a:lnTo>
                    <a:pt x="3" y="118"/>
                  </a:lnTo>
                  <a:lnTo>
                    <a:pt x="57" y="205"/>
                  </a:lnTo>
                  <a:lnTo>
                    <a:pt x="54" y="205"/>
                  </a:lnTo>
                  <a:lnTo>
                    <a:pt x="57" y="20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4" name="Freeform 450"/>
            <p:cNvSpPr>
              <a:spLocks/>
            </p:cNvSpPr>
            <p:nvPr/>
          </p:nvSpPr>
          <p:spPr bwMode="auto">
            <a:xfrm>
              <a:off x="5661946" y="3867201"/>
              <a:ext cx="233480" cy="206159"/>
            </a:xfrm>
            <a:custGeom>
              <a:avLst/>
              <a:gdLst/>
              <a:ahLst/>
              <a:cxnLst>
                <a:cxn ang="0">
                  <a:pos x="58" y="208"/>
                </a:cxn>
                <a:cxn ang="0">
                  <a:pos x="73" y="195"/>
                </a:cxn>
                <a:cxn ang="0">
                  <a:pos x="123" y="185"/>
                </a:cxn>
                <a:cxn ang="0">
                  <a:pos x="166" y="190"/>
                </a:cxn>
                <a:cxn ang="0">
                  <a:pos x="201" y="150"/>
                </a:cxn>
                <a:cxn ang="0">
                  <a:pos x="211" y="68"/>
                </a:cxn>
                <a:cxn ang="0">
                  <a:pos x="236" y="45"/>
                </a:cxn>
                <a:cxn ang="0">
                  <a:pos x="196" y="0"/>
                </a:cxn>
                <a:cxn ang="0">
                  <a:pos x="73" y="35"/>
                </a:cxn>
                <a:cxn ang="0">
                  <a:pos x="3" y="103"/>
                </a:cxn>
                <a:cxn ang="0">
                  <a:pos x="0" y="110"/>
                </a:cxn>
                <a:cxn ang="0">
                  <a:pos x="3" y="118"/>
                </a:cxn>
                <a:cxn ang="0">
                  <a:pos x="58" y="205"/>
                </a:cxn>
                <a:cxn ang="0">
                  <a:pos x="53" y="205"/>
                </a:cxn>
                <a:cxn ang="0">
                  <a:pos x="58" y="208"/>
                </a:cxn>
              </a:cxnLst>
              <a:rect l="0" t="0" r="r" b="b"/>
              <a:pathLst>
                <a:path w="236" h="208">
                  <a:moveTo>
                    <a:pt x="58" y="208"/>
                  </a:moveTo>
                  <a:lnTo>
                    <a:pt x="73" y="195"/>
                  </a:lnTo>
                  <a:lnTo>
                    <a:pt x="123" y="185"/>
                  </a:lnTo>
                  <a:lnTo>
                    <a:pt x="166" y="190"/>
                  </a:lnTo>
                  <a:lnTo>
                    <a:pt x="201" y="150"/>
                  </a:lnTo>
                  <a:lnTo>
                    <a:pt x="211" y="68"/>
                  </a:lnTo>
                  <a:lnTo>
                    <a:pt x="236" y="45"/>
                  </a:lnTo>
                  <a:lnTo>
                    <a:pt x="196" y="0"/>
                  </a:lnTo>
                  <a:lnTo>
                    <a:pt x="73" y="35"/>
                  </a:lnTo>
                  <a:lnTo>
                    <a:pt x="3" y="103"/>
                  </a:lnTo>
                  <a:lnTo>
                    <a:pt x="0" y="110"/>
                  </a:lnTo>
                  <a:lnTo>
                    <a:pt x="3" y="118"/>
                  </a:lnTo>
                  <a:lnTo>
                    <a:pt x="58" y="205"/>
                  </a:lnTo>
                  <a:lnTo>
                    <a:pt x="53" y="205"/>
                  </a:lnTo>
                  <a:lnTo>
                    <a:pt x="58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5" name="Freeform 449"/>
            <p:cNvSpPr>
              <a:spLocks/>
            </p:cNvSpPr>
            <p:nvPr/>
          </p:nvSpPr>
          <p:spPr bwMode="auto">
            <a:xfrm>
              <a:off x="5679333" y="3733074"/>
              <a:ext cx="253350" cy="181320"/>
            </a:xfrm>
            <a:custGeom>
              <a:avLst/>
              <a:gdLst/>
              <a:ahLst/>
              <a:cxnLst>
                <a:cxn ang="0">
                  <a:pos x="54" y="169"/>
                </a:cxn>
                <a:cxn ang="0">
                  <a:pos x="0" y="99"/>
                </a:cxn>
                <a:cxn ang="0">
                  <a:pos x="9" y="44"/>
                </a:cxn>
                <a:cxn ang="0">
                  <a:pos x="153" y="32"/>
                </a:cxn>
                <a:cxn ang="0">
                  <a:pos x="208" y="0"/>
                </a:cxn>
                <a:cxn ang="0">
                  <a:pos x="227" y="16"/>
                </a:cxn>
                <a:cxn ang="0">
                  <a:pos x="227" y="70"/>
                </a:cxn>
                <a:cxn ang="0">
                  <a:pos x="256" y="102"/>
                </a:cxn>
                <a:cxn ang="0">
                  <a:pos x="256" y="153"/>
                </a:cxn>
                <a:cxn ang="0">
                  <a:pos x="217" y="182"/>
                </a:cxn>
                <a:cxn ang="0">
                  <a:pos x="211" y="182"/>
                </a:cxn>
                <a:cxn ang="0">
                  <a:pos x="217" y="179"/>
                </a:cxn>
                <a:cxn ang="0">
                  <a:pos x="176" y="134"/>
                </a:cxn>
                <a:cxn ang="0">
                  <a:pos x="54" y="169"/>
                </a:cxn>
              </a:cxnLst>
              <a:rect l="0" t="0" r="r" b="b"/>
              <a:pathLst>
                <a:path w="256" h="182">
                  <a:moveTo>
                    <a:pt x="54" y="169"/>
                  </a:moveTo>
                  <a:lnTo>
                    <a:pt x="0" y="99"/>
                  </a:lnTo>
                  <a:lnTo>
                    <a:pt x="9" y="44"/>
                  </a:lnTo>
                  <a:lnTo>
                    <a:pt x="153" y="32"/>
                  </a:lnTo>
                  <a:lnTo>
                    <a:pt x="208" y="0"/>
                  </a:lnTo>
                  <a:lnTo>
                    <a:pt x="227" y="16"/>
                  </a:lnTo>
                  <a:lnTo>
                    <a:pt x="227" y="70"/>
                  </a:lnTo>
                  <a:lnTo>
                    <a:pt x="256" y="102"/>
                  </a:lnTo>
                  <a:lnTo>
                    <a:pt x="256" y="153"/>
                  </a:lnTo>
                  <a:lnTo>
                    <a:pt x="217" y="182"/>
                  </a:lnTo>
                  <a:lnTo>
                    <a:pt x="211" y="182"/>
                  </a:lnTo>
                  <a:lnTo>
                    <a:pt x="217" y="179"/>
                  </a:lnTo>
                  <a:lnTo>
                    <a:pt x="176" y="134"/>
                  </a:lnTo>
                  <a:lnTo>
                    <a:pt x="54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6" name="Freeform 448"/>
            <p:cNvSpPr>
              <a:spLocks/>
            </p:cNvSpPr>
            <p:nvPr/>
          </p:nvSpPr>
          <p:spPr bwMode="auto">
            <a:xfrm>
              <a:off x="5679332" y="3733074"/>
              <a:ext cx="255835" cy="181320"/>
            </a:xfrm>
            <a:custGeom>
              <a:avLst/>
              <a:gdLst/>
              <a:ahLst/>
              <a:cxnLst>
                <a:cxn ang="0">
                  <a:pos x="55" y="170"/>
                </a:cxn>
                <a:cxn ang="0">
                  <a:pos x="0" y="100"/>
                </a:cxn>
                <a:cxn ang="0">
                  <a:pos x="10" y="45"/>
                </a:cxn>
                <a:cxn ang="0">
                  <a:pos x="154" y="32"/>
                </a:cxn>
                <a:cxn ang="0">
                  <a:pos x="209" y="0"/>
                </a:cxn>
                <a:cxn ang="0">
                  <a:pos x="226" y="17"/>
                </a:cxn>
                <a:cxn ang="0">
                  <a:pos x="226" y="70"/>
                </a:cxn>
                <a:cxn ang="0">
                  <a:pos x="256" y="102"/>
                </a:cxn>
                <a:cxn ang="0">
                  <a:pos x="256" y="155"/>
                </a:cxn>
                <a:cxn ang="0">
                  <a:pos x="216" y="182"/>
                </a:cxn>
                <a:cxn ang="0">
                  <a:pos x="211" y="182"/>
                </a:cxn>
                <a:cxn ang="0">
                  <a:pos x="216" y="180"/>
                </a:cxn>
                <a:cxn ang="0">
                  <a:pos x="176" y="135"/>
                </a:cxn>
                <a:cxn ang="0">
                  <a:pos x="55" y="170"/>
                </a:cxn>
              </a:cxnLst>
              <a:rect l="0" t="0" r="r" b="b"/>
              <a:pathLst>
                <a:path w="256" h="182">
                  <a:moveTo>
                    <a:pt x="55" y="170"/>
                  </a:moveTo>
                  <a:lnTo>
                    <a:pt x="0" y="100"/>
                  </a:lnTo>
                  <a:lnTo>
                    <a:pt x="10" y="45"/>
                  </a:lnTo>
                  <a:lnTo>
                    <a:pt x="154" y="32"/>
                  </a:lnTo>
                  <a:lnTo>
                    <a:pt x="209" y="0"/>
                  </a:lnTo>
                  <a:lnTo>
                    <a:pt x="226" y="17"/>
                  </a:lnTo>
                  <a:lnTo>
                    <a:pt x="226" y="70"/>
                  </a:lnTo>
                  <a:lnTo>
                    <a:pt x="256" y="102"/>
                  </a:lnTo>
                  <a:lnTo>
                    <a:pt x="256" y="155"/>
                  </a:lnTo>
                  <a:lnTo>
                    <a:pt x="216" y="182"/>
                  </a:lnTo>
                  <a:lnTo>
                    <a:pt x="211" y="182"/>
                  </a:lnTo>
                  <a:lnTo>
                    <a:pt x="216" y="180"/>
                  </a:lnTo>
                  <a:lnTo>
                    <a:pt x="176" y="135"/>
                  </a:lnTo>
                  <a:lnTo>
                    <a:pt x="55" y="17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7" name="Freeform 447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1"/>
                </a:cxn>
                <a:cxn ang="0">
                  <a:pos x="87" y="0"/>
                </a:cxn>
                <a:cxn ang="0">
                  <a:pos x="131" y="28"/>
                </a:cxn>
                <a:cxn ang="0">
                  <a:pos x="131" y="137"/>
                </a:cxn>
                <a:cxn ang="0">
                  <a:pos x="103" y="166"/>
                </a:cxn>
                <a:cxn ang="0">
                  <a:pos x="122" y="204"/>
                </a:cxn>
                <a:cxn ang="0">
                  <a:pos x="179" y="236"/>
                </a:cxn>
                <a:cxn ang="0">
                  <a:pos x="106" y="307"/>
                </a:cxn>
                <a:cxn ang="0">
                  <a:pos x="77" y="278"/>
                </a:cxn>
                <a:cxn ang="0">
                  <a:pos x="77" y="224"/>
                </a:cxn>
                <a:cxn ang="0">
                  <a:pos x="58" y="208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1"/>
                  </a:lnTo>
                  <a:lnTo>
                    <a:pt x="87" y="0"/>
                  </a:lnTo>
                  <a:lnTo>
                    <a:pt x="131" y="28"/>
                  </a:lnTo>
                  <a:lnTo>
                    <a:pt x="131" y="137"/>
                  </a:lnTo>
                  <a:lnTo>
                    <a:pt x="103" y="166"/>
                  </a:lnTo>
                  <a:lnTo>
                    <a:pt x="122" y="204"/>
                  </a:lnTo>
                  <a:lnTo>
                    <a:pt x="179" y="236"/>
                  </a:lnTo>
                  <a:lnTo>
                    <a:pt x="106" y="307"/>
                  </a:lnTo>
                  <a:lnTo>
                    <a:pt x="77" y="278"/>
                  </a:lnTo>
                  <a:lnTo>
                    <a:pt x="77" y="224"/>
                  </a:lnTo>
                  <a:lnTo>
                    <a:pt x="58" y="208"/>
                  </a:lnTo>
                  <a:lnTo>
                    <a:pt x="7" y="2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8" name="Freeform 446"/>
            <p:cNvSpPr>
              <a:spLocks/>
            </p:cNvSpPr>
            <p:nvPr/>
          </p:nvSpPr>
          <p:spPr bwMode="auto">
            <a:xfrm>
              <a:off x="5828362" y="3526917"/>
              <a:ext cx="178835" cy="305510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0" y="132"/>
                </a:cxn>
                <a:cxn ang="0">
                  <a:pos x="87" y="0"/>
                </a:cxn>
                <a:cxn ang="0">
                  <a:pos x="132" y="27"/>
                </a:cxn>
                <a:cxn ang="0">
                  <a:pos x="132" y="137"/>
                </a:cxn>
                <a:cxn ang="0">
                  <a:pos x="104" y="167"/>
                </a:cxn>
                <a:cxn ang="0">
                  <a:pos x="122" y="205"/>
                </a:cxn>
                <a:cxn ang="0">
                  <a:pos x="179" y="237"/>
                </a:cxn>
                <a:cxn ang="0">
                  <a:pos x="107" y="307"/>
                </a:cxn>
                <a:cxn ang="0">
                  <a:pos x="77" y="277"/>
                </a:cxn>
                <a:cxn ang="0">
                  <a:pos x="77" y="225"/>
                </a:cxn>
                <a:cxn ang="0">
                  <a:pos x="60" y="207"/>
                </a:cxn>
                <a:cxn ang="0">
                  <a:pos x="7" y="240"/>
                </a:cxn>
              </a:cxnLst>
              <a:rect l="0" t="0" r="r" b="b"/>
              <a:pathLst>
                <a:path w="179" h="307">
                  <a:moveTo>
                    <a:pt x="7" y="240"/>
                  </a:moveTo>
                  <a:lnTo>
                    <a:pt x="0" y="132"/>
                  </a:lnTo>
                  <a:lnTo>
                    <a:pt x="87" y="0"/>
                  </a:lnTo>
                  <a:lnTo>
                    <a:pt x="132" y="27"/>
                  </a:lnTo>
                  <a:lnTo>
                    <a:pt x="132" y="137"/>
                  </a:lnTo>
                  <a:lnTo>
                    <a:pt x="104" y="167"/>
                  </a:lnTo>
                  <a:lnTo>
                    <a:pt x="122" y="205"/>
                  </a:lnTo>
                  <a:lnTo>
                    <a:pt x="179" y="237"/>
                  </a:lnTo>
                  <a:lnTo>
                    <a:pt x="107" y="307"/>
                  </a:lnTo>
                  <a:lnTo>
                    <a:pt x="77" y="277"/>
                  </a:lnTo>
                  <a:lnTo>
                    <a:pt x="77" y="225"/>
                  </a:lnTo>
                  <a:lnTo>
                    <a:pt x="60" y="207"/>
                  </a:lnTo>
                  <a:lnTo>
                    <a:pt x="7" y="2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9" name="Freeform 445"/>
            <p:cNvSpPr>
              <a:spLocks/>
            </p:cNvSpPr>
            <p:nvPr/>
          </p:nvSpPr>
          <p:spPr bwMode="auto">
            <a:xfrm>
              <a:off x="5825879" y="3765364"/>
              <a:ext cx="243415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3"/>
                </a:cxn>
                <a:cxn ang="0">
                  <a:pos x="186" y="86"/>
                </a:cxn>
                <a:cxn ang="0">
                  <a:pos x="246" y="246"/>
                </a:cxn>
                <a:cxn ang="0">
                  <a:pos x="134" y="419"/>
                </a:cxn>
                <a:cxn ang="0">
                  <a:pos x="58" y="390"/>
                </a:cxn>
                <a:cxn ang="0">
                  <a:pos x="29" y="329"/>
                </a:cxn>
                <a:cxn ang="0">
                  <a:pos x="0" y="291"/>
                </a:cxn>
                <a:cxn ang="0">
                  <a:pos x="35" y="252"/>
                </a:cxn>
                <a:cxn ang="0">
                  <a:pos x="45" y="169"/>
                </a:cxn>
                <a:cxn ang="0">
                  <a:pos x="70" y="147"/>
                </a:cxn>
                <a:cxn ang="0">
                  <a:pos x="64" y="150"/>
                </a:cxn>
                <a:cxn ang="0">
                  <a:pos x="70" y="150"/>
                </a:cxn>
                <a:cxn ang="0">
                  <a:pos x="109" y="121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3"/>
                  </a:lnTo>
                  <a:lnTo>
                    <a:pt x="186" y="86"/>
                  </a:lnTo>
                  <a:lnTo>
                    <a:pt x="246" y="246"/>
                  </a:lnTo>
                  <a:lnTo>
                    <a:pt x="134" y="419"/>
                  </a:lnTo>
                  <a:lnTo>
                    <a:pt x="58" y="390"/>
                  </a:lnTo>
                  <a:lnTo>
                    <a:pt x="29" y="329"/>
                  </a:lnTo>
                  <a:lnTo>
                    <a:pt x="0" y="291"/>
                  </a:lnTo>
                  <a:lnTo>
                    <a:pt x="35" y="252"/>
                  </a:lnTo>
                  <a:lnTo>
                    <a:pt x="45" y="169"/>
                  </a:lnTo>
                  <a:lnTo>
                    <a:pt x="70" y="147"/>
                  </a:lnTo>
                  <a:lnTo>
                    <a:pt x="64" y="150"/>
                  </a:lnTo>
                  <a:lnTo>
                    <a:pt x="70" y="150"/>
                  </a:lnTo>
                  <a:lnTo>
                    <a:pt x="109" y="121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0" name="Freeform 444"/>
            <p:cNvSpPr>
              <a:spLocks/>
            </p:cNvSpPr>
            <p:nvPr/>
          </p:nvSpPr>
          <p:spPr bwMode="auto">
            <a:xfrm>
              <a:off x="5825879" y="3765364"/>
              <a:ext cx="245898" cy="41728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21" y="2"/>
                </a:cxn>
                <a:cxn ang="0">
                  <a:pos x="186" y="87"/>
                </a:cxn>
                <a:cxn ang="0">
                  <a:pos x="246" y="247"/>
                </a:cxn>
                <a:cxn ang="0">
                  <a:pos x="134" y="419"/>
                </a:cxn>
                <a:cxn ang="0">
                  <a:pos x="57" y="389"/>
                </a:cxn>
                <a:cxn ang="0">
                  <a:pos x="30" y="329"/>
                </a:cxn>
                <a:cxn ang="0">
                  <a:pos x="0" y="292"/>
                </a:cxn>
                <a:cxn ang="0">
                  <a:pos x="35" y="252"/>
                </a:cxn>
                <a:cxn ang="0">
                  <a:pos x="45" y="170"/>
                </a:cxn>
                <a:cxn ang="0">
                  <a:pos x="70" y="147"/>
                </a:cxn>
                <a:cxn ang="0">
                  <a:pos x="65" y="150"/>
                </a:cxn>
                <a:cxn ang="0">
                  <a:pos x="70" y="150"/>
                </a:cxn>
                <a:cxn ang="0">
                  <a:pos x="109" y="122"/>
                </a:cxn>
                <a:cxn ang="0">
                  <a:pos x="109" y="70"/>
                </a:cxn>
                <a:cxn ang="0">
                  <a:pos x="109" y="67"/>
                </a:cxn>
                <a:cxn ang="0">
                  <a:pos x="179" y="0"/>
                </a:cxn>
                <a:cxn ang="0">
                  <a:pos x="186" y="0"/>
                </a:cxn>
              </a:cxnLst>
              <a:rect l="0" t="0" r="r" b="b"/>
              <a:pathLst>
                <a:path w="246" h="419">
                  <a:moveTo>
                    <a:pt x="186" y="0"/>
                  </a:moveTo>
                  <a:lnTo>
                    <a:pt x="221" y="2"/>
                  </a:lnTo>
                  <a:lnTo>
                    <a:pt x="186" y="87"/>
                  </a:lnTo>
                  <a:lnTo>
                    <a:pt x="246" y="247"/>
                  </a:lnTo>
                  <a:lnTo>
                    <a:pt x="134" y="419"/>
                  </a:lnTo>
                  <a:lnTo>
                    <a:pt x="57" y="389"/>
                  </a:lnTo>
                  <a:lnTo>
                    <a:pt x="30" y="329"/>
                  </a:lnTo>
                  <a:lnTo>
                    <a:pt x="0" y="292"/>
                  </a:lnTo>
                  <a:lnTo>
                    <a:pt x="35" y="252"/>
                  </a:lnTo>
                  <a:lnTo>
                    <a:pt x="45" y="170"/>
                  </a:lnTo>
                  <a:lnTo>
                    <a:pt x="70" y="147"/>
                  </a:lnTo>
                  <a:lnTo>
                    <a:pt x="65" y="150"/>
                  </a:lnTo>
                  <a:lnTo>
                    <a:pt x="70" y="150"/>
                  </a:lnTo>
                  <a:lnTo>
                    <a:pt x="109" y="122"/>
                  </a:lnTo>
                  <a:lnTo>
                    <a:pt x="109" y="70"/>
                  </a:lnTo>
                  <a:lnTo>
                    <a:pt x="109" y="67"/>
                  </a:lnTo>
                  <a:lnTo>
                    <a:pt x="179" y="0"/>
                  </a:lnTo>
                  <a:lnTo>
                    <a:pt x="186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1" name="Freeform 443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4" y="76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1"/>
                </a:cxn>
                <a:cxn ang="0">
                  <a:pos x="76" y="249"/>
                </a:cxn>
                <a:cxn ang="0">
                  <a:pos x="153" y="233"/>
                </a:cxn>
                <a:cxn ang="0">
                  <a:pos x="249" y="208"/>
                </a:cxn>
                <a:cxn ang="0">
                  <a:pos x="249" y="217"/>
                </a:cxn>
                <a:cxn ang="0">
                  <a:pos x="377" y="169"/>
                </a:cxn>
                <a:cxn ang="0">
                  <a:pos x="441" y="131"/>
                </a:cxn>
                <a:cxn ang="0">
                  <a:pos x="415" y="83"/>
                </a:cxn>
                <a:cxn ang="0">
                  <a:pos x="412" y="41"/>
                </a:cxn>
                <a:cxn ang="0">
                  <a:pos x="364" y="6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4" y="76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1"/>
                  </a:lnTo>
                  <a:lnTo>
                    <a:pt x="76" y="249"/>
                  </a:lnTo>
                  <a:lnTo>
                    <a:pt x="153" y="233"/>
                  </a:lnTo>
                  <a:lnTo>
                    <a:pt x="249" y="208"/>
                  </a:lnTo>
                  <a:lnTo>
                    <a:pt x="249" y="217"/>
                  </a:lnTo>
                  <a:lnTo>
                    <a:pt x="377" y="169"/>
                  </a:lnTo>
                  <a:lnTo>
                    <a:pt x="441" y="131"/>
                  </a:lnTo>
                  <a:lnTo>
                    <a:pt x="415" y="83"/>
                  </a:lnTo>
                  <a:lnTo>
                    <a:pt x="412" y="41"/>
                  </a:lnTo>
                  <a:lnTo>
                    <a:pt x="364" y="6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2" name="Freeform 442"/>
            <p:cNvSpPr>
              <a:spLocks/>
            </p:cNvSpPr>
            <p:nvPr/>
          </p:nvSpPr>
          <p:spPr bwMode="auto">
            <a:xfrm>
              <a:off x="4988829" y="4130486"/>
              <a:ext cx="437153" cy="24838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81" y="32"/>
                </a:cxn>
                <a:cxn ang="0">
                  <a:pos x="195" y="25"/>
                </a:cxn>
                <a:cxn ang="0">
                  <a:pos x="123" y="77"/>
                </a:cxn>
                <a:cxn ang="0">
                  <a:pos x="38" y="92"/>
                </a:cxn>
                <a:cxn ang="0">
                  <a:pos x="0" y="137"/>
                </a:cxn>
                <a:cxn ang="0">
                  <a:pos x="3" y="202"/>
                </a:cxn>
                <a:cxn ang="0">
                  <a:pos x="75" y="249"/>
                </a:cxn>
                <a:cxn ang="0">
                  <a:pos x="153" y="234"/>
                </a:cxn>
                <a:cxn ang="0">
                  <a:pos x="248" y="209"/>
                </a:cxn>
                <a:cxn ang="0">
                  <a:pos x="248" y="217"/>
                </a:cxn>
                <a:cxn ang="0">
                  <a:pos x="376" y="169"/>
                </a:cxn>
                <a:cxn ang="0">
                  <a:pos x="441" y="132"/>
                </a:cxn>
                <a:cxn ang="0">
                  <a:pos x="416" y="85"/>
                </a:cxn>
                <a:cxn ang="0">
                  <a:pos x="411" y="42"/>
                </a:cxn>
                <a:cxn ang="0">
                  <a:pos x="363" y="7"/>
                </a:cxn>
                <a:cxn ang="0">
                  <a:pos x="313" y="0"/>
                </a:cxn>
              </a:cxnLst>
              <a:rect l="0" t="0" r="r" b="b"/>
              <a:pathLst>
                <a:path w="441" h="249">
                  <a:moveTo>
                    <a:pt x="313" y="0"/>
                  </a:moveTo>
                  <a:lnTo>
                    <a:pt x="281" y="32"/>
                  </a:lnTo>
                  <a:lnTo>
                    <a:pt x="195" y="25"/>
                  </a:lnTo>
                  <a:lnTo>
                    <a:pt x="123" y="77"/>
                  </a:lnTo>
                  <a:lnTo>
                    <a:pt x="38" y="92"/>
                  </a:lnTo>
                  <a:lnTo>
                    <a:pt x="0" y="137"/>
                  </a:lnTo>
                  <a:lnTo>
                    <a:pt x="3" y="202"/>
                  </a:lnTo>
                  <a:lnTo>
                    <a:pt x="75" y="249"/>
                  </a:lnTo>
                  <a:lnTo>
                    <a:pt x="153" y="234"/>
                  </a:lnTo>
                  <a:lnTo>
                    <a:pt x="248" y="209"/>
                  </a:lnTo>
                  <a:lnTo>
                    <a:pt x="248" y="217"/>
                  </a:lnTo>
                  <a:lnTo>
                    <a:pt x="376" y="169"/>
                  </a:lnTo>
                  <a:lnTo>
                    <a:pt x="441" y="132"/>
                  </a:lnTo>
                  <a:lnTo>
                    <a:pt x="416" y="85"/>
                  </a:lnTo>
                  <a:lnTo>
                    <a:pt x="411" y="42"/>
                  </a:lnTo>
                  <a:lnTo>
                    <a:pt x="363" y="7"/>
                  </a:lnTo>
                  <a:lnTo>
                    <a:pt x="3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3" name="Freeform 441"/>
            <p:cNvSpPr>
              <a:spLocks/>
            </p:cNvSpPr>
            <p:nvPr/>
          </p:nvSpPr>
          <p:spPr bwMode="auto">
            <a:xfrm>
              <a:off x="5368855" y="4051004"/>
              <a:ext cx="692987" cy="357671"/>
            </a:xfrm>
            <a:custGeom>
              <a:avLst/>
              <a:gdLst/>
              <a:ahLst/>
              <a:cxnLst>
                <a:cxn ang="0">
                  <a:pos x="256" y="361"/>
                </a:cxn>
                <a:cxn ang="0">
                  <a:pos x="256" y="355"/>
                </a:cxn>
                <a:cxn ang="0">
                  <a:pos x="432" y="361"/>
                </a:cxn>
                <a:cxn ang="0">
                  <a:pos x="464" y="320"/>
                </a:cxn>
                <a:cxn ang="0">
                  <a:pos x="538" y="345"/>
                </a:cxn>
                <a:cxn ang="0">
                  <a:pos x="627" y="262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9" y="179"/>
                </a:cxn>
                <a:cxn ang="0">
                  <a:pos x="675" y="131"/>
                </a:cxn>
                <a:cxn ang="0">
                  <a:pos x="602" y="128"/>
                </a:cxn>
                <a:cxn ang="0">
                  <a:pos x="595" y="131"/>
                </a:cxn>
                <a:cxn ang="0">
                  <a:pos x="519" y="102"/>
                </a:cxn>
                <a:cxn ang="0">
                  <a:pos x="490" y="41"/>
                </a:cxn>
                <a:cxn ang="0">
                  <a:pos x="461" y="3"/>
                </a:cxn>
                <a:cxn ang="0">
                  <a:pos x="419" y="0"/>
                </a:cxn>
                <a:cxn ang="0">
                  <a:pos x="368" y="9"/>
                </a:cxn>
                <a:cxn ang="0">
                  <a:pos x="352" y="22"/>
                </a:cxn>
                <a:cxn ang="0">
                  <a:pos x="349" y="19"/>
                </a:cxn>
                <a:cxn ang="0">
                  <a:pos x="288" y="73"/>
                </a:cxn>
                <a:cxn ang="0">
                  <a:pos x="291" y="70"/>
                </a:cxn>
                <a:cxn ang="0">
                  <a:pos x="291" y="73"/>
                </a:cxn>
                <a:cxn ang="0">
                  <a:pos x="295" y="96"/>
                </a:cxn>
                <a:cxn ang="0">
                  <a:pos x="250" y="118"/>
                </a:cxn>
                <a:cxn ang="0">
                  <a:pos x="138" y="112"/>
                </a:cxn>
                <a:cxn ang="0">
                  <a:pos x="138" y="118"/>
                </a:cxn>
                <a:cxn ang="0">
                  <a:pos x="29" y="124"/>
                </a:cxn>
                <a:cxn ang="0">
                  <a:pos x="0" y="102"/>
                </a:cxn>
                <a:cxn ang="0">
                  <a:pos x="29" y="121"/>
                </a:cxn>
                <a:cxn ang="0">
                  <a:pos x="32" y="163"/>
                </a:cxn>
                <a:cxn ang="0">
                  <a:pos x="58" y="211"/>
                </a:cxn>
                <a:cxn ang="0">
                  <a:pos x="55" y="211"/>
                </a:cxn>
                <a:cxn ang="0">
                  <a:pos x="58" y="214"/>
                </a:cxn>
                <a:cxn ang="0">
                  <a:pos x="125" y="230"/>
                </a:cxn>
                <a:cxn ang="0">
                  <a:pos x="128" y="281"/>
                </a:cxn>
                <a:cxn ang="0">
                  <a:pos x="151" y="281"/>
                </a:cxn>
                <a:cxn ang="0">
                  <a:pos x="256" y="355"/>
                </a:cxn>
                <a:cxn ang="0">
                  <a:pos x="256" y="361"/>
                </a:cxn>
              </a:cxnLst>
              <a:rect l="0" t="0" r="r" b="b"/>
              <a:pathLst>
                <a:path w="698" h="361">
                  <a:moveTo>
                    <a:pt x="256" y="361"/>
                  </a:moveTo>
                  <a:lnTo>
                    <a:pt x="256" y="355"/>
                  </a:lnTo>
                  <a:lnTo>
                    <a:pt x="432" y="361"/>
                  </a:lnTo>
                  <a:lnTo>
                    <a:pt x="464" y="320"/>
                  </a:lnTo>
                  <a:lnTo>
                    <a:pt x="538" y="345"/>
                  </a:lnTo>
                  <a:lnTo>
                    <a:pt x="627" y="262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9" y="179"/>
                  </a:lnTo>
                  <a:lnTo>
                    <a:pt x="675" y="131"/>
                  </a:lnTo>
                  <a:lnTo>
                    <a:pt x="602" y="128"/>
                  </a:lnTo>
                  <a:lnTo>
                    <a:pt x="595" y="131"/>
                  </a:lnTo>
                  <a:lnTo>
                    <a:pt x="519" y="102"/>
                  </a:lnTo>
                  <a:lnTo>
                    <a:pt x="490" y="41"/>
                  </a:lnTo>
                  <a:lnTo>
                    <a:pt x="461" y="3"/>
                  </a:lnTo>
                  <a:lnTo>
                    <a:pt x="419" y="0"/>
                  </a:lnTo>
                  <a:lnTo>
                    <a:pt x="368" y="9"/>
                  </a:lnTo>
                  <a:lnTo>
                    <a:pt x="352" y="22"/>
                  </a:lnTo>
                  <a:lnTo>
                    <a:pt x="349" y="19"/>
                  </a:lnTo>
                  <a:lnTo>
                    <a:pt x="288" y="73"/>
                  </a:lnTo>
                  <a:lnTo>
                    <a:pt x="291" y="70"/>
                  </a:lnTo>
                  <a:lnTo>
                    <a:pt x="291" y="73"/>
                  </a:lnTo>
                  <a:lnTo>
                    <a:pt x="295" y="96"/>
                  </a:lnTo>
                  <a:lnTo>
                    <a:pt x="250" y="118"/>
                  </a:lnTo>
                  <a:lnTo>
                    <a:pt x="138" y="112"/>
                  </a:lnTo>
                  <a:lnTo>
                    <a:pt x="138" y="118"/>
                  </a:lnTo>
                  <a:lnTo>
                    <a:pt x="29" y="124"/>
                  </a:lnTo>
                  <a:lnTo>
                    <a:pt x="0" y="102"/>
                  </a:lnTo>
                  <a:lnTo>
                    <a:pt x="29" y="121"/>
                  </a:lnTo>
                  <a:lnTo>
                    <a:pt x="32" y="163"/>
                  </a:lnTo>
                  <a:lnTo>
                    <a:pt x="58" y="211"/>
                  </a:lnTo>
                  <a:lnTo>
                    <a:pt x="55" y="211"/>
                  </a:lnTo>
                  <a:lnTo>
                    <a:pt x="58" y="214"/>
                  </a:lnTo>
                  <a:lnTo>
                    <a:pt x="125" y="230"/>
                  </a:lnTo>
                  <a:lnTo>
                    <a:pt x="128" y="281"/>
                  </a:lnTo>
                  <a:lnTo>
                    <a:pt x="151" y="281"/>
                  </a:lnTo>
                  <a:lnTo>
                    <a:pt x="256" y="355"/>
                  </a:lnTo>
                  <a:lnTo>
                    <a:pt x="256" y="36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4" name="Freeform 440"/>
            <p:cNvSpPr>
              <a:spLocks/>
            </p:cNvSpPr>
            <p:nvPr/>
          </p:nvSpPr>
          <p:spPr bwMode="auto">
            <a:xfrm>
              <a:off x="5368855" y="4051004"/>
              <a:ext cx="692987" cy="360156"/>
            </a:xfrm>
            <a:custGeom>
              <a:avLst/>
              <a:gdLst/>
              <a:ahLst/>
              <a:cxnLst>
                <a:cxn ang="0">
                  <a:pos x="255" y="361"/>
                </a:cxn>
                <a:cxn ang="0">
                  <a:pos x="255" y="354"/>
                </a:cxn>
                <a:cxn ang="0">
                  <a:pos x="433" y="361"/>
                </a:cxn>
                <a:cxn ang="0">
                  <a:pos x="463" y="319"/>
                </a:cxn>
                <a:cxn ang="0">
                  <a:pos x="538" y="344"/>
                </a:cxn>
                <a:cxn ang="0">
                  <a:pos x="628" y="261"/>
                </a:cxn>
                <a:cxn ang="0">
                  <a:pos x="695" y="227"/>
                </a:cxn>
                <a:cxn ang="0">
                  <a:pos x="698" y="224"/>
                </a:cxn>
                <a:cxn ang="0">
                  <a:pos x="695" y="224"/>
                </a:cxn>
                <a:cxn ang="0">
                  <a:pos x="668" y="179"/>
                </a:cxn>
                <a:cxn ang="0">
                  <a:pos x="675" y="132"/>
                </a:cxn>
                <a:cxn ang="0">
                  <a:pos x="603" y="129"/>
                </a:cxn>
                <a:cxn ang="0">
                  <a:pos x="595" y="132"/>
                </a:cxn>
                <a:cxn ang="0">
                  <a:pos x="518" y="102"/>
                </a:cxn>
                <a:cxn ang="0">
                  <a:pos x="490" y="42"/>
                </a:cxn>
                <a:cxn ang="0">
                  <a:pos x="460" y="5"/>
                </a:cxn>
                <a:cxn ang="0">
                  <a:pos x="418" y="0"/>
                </a:cxn>
                <a:cxn ang="0">
                  <a:pos x="368" y="10"/>
                </a:cxn>
                <a:cxn ang="0">
                  <a:pos x="353" y="22"/>
                </a:cxn>
                <a:cxn ang="0">
                  <a:pos x="348" y="20"/>
                </a:cxn>
                <a:cxn ang="0">
                  <a:pos x="288" y="75"/>
                </a:cxn>
                <a:cxn ang="0">
                  <a:pos x="290" y="70"/>
                </a:cxn>
                <a:cxn ang="0">
                  <a:pos x="290" y="75"/>
                </a:cxn>
                <a:cxn ang="0">
                  <a:pos x="295" y="97"/>
                </a:cxn>
                <a:cxn ang="0">
                  <a:pos x="250" y="120"/>
                </a:cxn>
                <a:cxn ang="0">
                  <a:pos x="138" y="112"/>
                </a:cxn>
                <a:cxn ang="0">
                  <a:pos x="138" y="120"/>
                </a:cxn>
                <a:cxn ang="0">
                  <a:pos x="28" y="124"/>
                </a:cxn>
                <a:cxn ang="0">
                  <a:pos x="0" y="102"/>
                </a:cxn>
                <a:cxn ang="0">
                  <a:pos x="28" y="122"/>
                </a:cxn>
                <a:cxn ang="0">
                  <a:pos x="33" y="164"/>
                </a:cxn>
                <a:cxn ang="0">
                  <a:pos x="58" y="212"/>
                </a:cxn>
                <a:cxn ang="0">
                  <a:pos x="55" y="212"/>
                </a:cxn>
                <a:cxn ang="0">
                  <a:pos x="58" y="214"/>
                </a:cxn>
                <a:cxn ang="0">
                  <a:pos x="125" y="229"/>
                </a:cxn>
                <a:cxn ang="0">
                  <a:pos x="128" y="281"/>
                </a:cxn>
                <a:cxn ang="0">
                  <a:pos x="150" y="281"/>
                </a:cxn>
                <a:cxn ang="0">
                  <a:pos x="255" y="354"/>
                </a:cxn>
                <a:cxn ang="0">
                  <a:pos x="255" y="361"/>
                </a:cxn>
              </a:cxnLst>
              <a:rect l="0" t="0" r="r" b="b"/>
              <a:pathLst>
                <a:path w="698" h="361">
                  <a:moveTo>
                    <a:pt x="255" y="361"/>
                  </a:moveTo>
                  <a:lnTo>
                    <a:pt x="255" y="354"/>
                  </a:lnTo>
                  <a:lnTo>
                    <a:pt x="433" y="361"/>
                  </a:lnTo>
                  <a:lnTo>
                    <a:pt x="463" y="319"/>
                  </a:lnTo>
                  <a:lnTo>
                    <a:pt x="538" y="344"/>
                  </a:lnTo>
                  <a:lnTo>
                    <a:pt x="628" y="261"/>
                  </a:lnTo>
                  <a:lnTo>
                    <a:pt x="695" y="227"/>
                  </a:lnTo>
                  <a:lnTo>
                    <a:pt x="698" y="224"/>
                  </a:lnTo>
                  <a:lnTo>
                    <a:pt x="695" y="224"/>
                  </a:lnTo>
                  <a:lnTo>
                    <a:pt x="668" y="179"/>
                  </a:lnTo>
                  <a:lnTo>
                    <a:pt x="675" y="132"/>
                  </a:lnTo>
                  <a:lnTo>
                    <a:pt x="603" y="129"/>
                  </a:lnTo>
                  <a:lnTo>
                    <a:pt x="595" y="132"/>
                  </a:lnTo>
                  <a:lnTo>
                    <a:pt x="518" y="102"/>
                  </a:lnTo>
                  <a:lnTo>
                    <a:pt x="490" y="42"/>
                  </a:lnTo>
                  <a:lnTo>
                    <a:pt x="460" y="5"/>
                  </a:lnTo>
                  <a:lnTo>
                    <a:pt x="418" y="0"/>
                  </a:lnTo>
                  <a:lnTo>
                    <a:pt x="368" y="10"/>
                  </a:lnTo>
                  <a:lnTo>
                    <a:pt x="353" y="22"/>
                  </a:lnTo>
                  <a:lnTo>
                    <a:pt x="348" y="20"/>
                  </a:lnTo>
                  <a:lnTo>
                    <a:pt x="288" y="75"/>
                  </a:lnTo>
                  <a:lnTo>
                    <a:pt x="290" y="70"/>
                  </a:lnTo>
                  <a:lnTo>
                    <a:pt x="290" y="75"/>
                  </a:lnTo>
                  <a:lnTo>
                    <a:pt x="295" y="97"/>
                  </a:lnTo>
                  <a:lnTo>
                    <a:pt x="250" y="120"/>
                  </a:lnTo>
                  <a:lnTo>
                    <a:pt x="138" y="112"/>
                  </a:lnTo>
                  <a:lnTo>
                    <a:pt x="138" y="120"/>
                  </a:lnTo>
                  <a:lnTo>
                    <a:pt x="28" y="124"/>
                  </a:lnTo>
                  <a:lnTo>
                    <a:pt x="0" y="102"/>
                  </a:lnTo>
                  <a:lnTo>
                    <a:pt x="28" y="122"/>
                  </a:lnTo>
                  <a:lnTo>
                    <a:pt x="33" y="164"/>
                  </a:lnTo>
                  <a:lnTo>
                    <a:pt x="58" y="212"/>
                  </a:lnTo>
                  <a:lnTo>
                    <a:pt x="55" y="212"/>
                  </a:lnTo>
                  <a:lnTo>
                    <a:pt x="58" y="214"/>
                  </a:lnTo>
                  <a:lnTo>
                    <a:pt x="125" y="229"/>
                  </a:lnTo>
                  <a:lnTo>
                    <a:pt x="128" y="281"/>
                  </a:lnTo>
                  <a:lnTo>
                    <a:pt x="150" y="281"/>
                  </a:lnTo>
                  <a:lnTo>
                    <a:pt x="255" y="354"/>
                  </a:lnTo>
                  <a:lnTo>
                    <a:pt x="255" y="36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5" name="Freeform 439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2" y="7"/>
                </a:cxn>
                <a:cxn ang="0">
                  <a:pos x="4" y="0"/>
                </a:cxn>
              </a:cxnLst>
              <a:rect l="0" t="0" r="r" b="b"/>
              <a:pathLst>
                <a:path w="55" h="55">
                  <a:moveTo>
                    <a:pt x="4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2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6" name="Freeform 438"/>
            <p:cNvSpPr>
              <a:spLocks/>
            </p:cNvSpPr>
            <p:nvPr/>
          </p:nvSpPr>
          <p:spPr bwMode="auto">
            <a:xfrm>
              <a:off x="5224793" y="4378869"/>
              <a:ext cx="54644" cy="5464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5"/>
                </a:cxn>
                <a:cxn ang="0">
                  <a:pos x="55" y="55"/>
                </a:cxn>
                <a:cxn ang="0">
                  <a:pos x="53" y="8"/>
                </a:cxn>
                <a:cxn ang="0">
                  <a:pos x="5" y="0"/>
                </a:cxn>
              </a:cxnLst>
              <a:rect l="0" t="0" r="r" b="b"/>
              <a:pathLst>
                <a:path w="55" h="55">
                  <a:moveTo>
                    <a:pt x="5" y="0"/>
                  </a:moveTo>
                  <a:lnTo>
                    <a:pt x="0" y="45"/>
                  </a:lnTo>
                  <a:lnTo>
                    <a:pt x="55" y="55"/>
                  </a:lnTo>
                  <a:lnTo>
                    <a:pt x="53" y="8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7" name="Freeform 437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0"/>
                </a:cxn>
                <a:cxn ang="0">
                  <a:pos x="0" y="51"/>
                </a:cxn>
                <a:cxn ang="0">
                  <a:pos x="19" y="93"/>
                </a:cxn>
                <a:cxn ang="0">
                  <a:pos x="35" y="134"/>
                </a:cxn>
                <a:cxn ang="0">
                  <a:pos x="38" y="131"/>
                </a:cxn>
                <a:cxn ang="0">
                  <a:pos x="38" y="134"/>
                </a:cxn>
                <a:cxn ang="0">
                  <a:pos x="80" y="29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2" y="10"/>
                  </a:lnTo>
                  <a:lnTo>
                    <a:pt x="0" y="51"/>
                  </a:lnTo>
                  <a:lnTo>
                    <a:pt x="19" y="93"/>
                  </a:lnTo>
                  <a:lnTo>
                    <a:pt x="35" y="134"/>
                  </a:lnTo>
                  <a:lnTo>
                    <a:pt x="38" y="131"/>
                  </a:lnTo>
                  <a:lnTo>
                    <a:pt x="38" y="134"/>
                  </a:lnTo>
                  <a:lnTo>
                    <a:pt x="80" y="29"/>
                  </a:lnTo>
                  <a:lnTo>
                    <a:pt x="80" y="10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8" name="Freeform 436"/>
            <p:cNvSpPr>
              <a:spLocks/>
            </p:cNvSpPr>
            <p:nvPr/>
          </p:nvSpPr>
          <p:spPr bwMode="auto">
            <a:xfrm>
              <a:off x="5197470" y="4423578"/>
              <a:ext cx="79482" cy="13412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3" y="10"/>
                </a:cxn>
                <a:cxn ang="0">
                  <a:pos x="0" y="50"/>
                </a:cxn>
                <a:cxn ang="0">
                  <a:pos x="20" y="92"/>
                </a:cxn>
                <a:cxn ang="0">
                  <a:pos x="35" y="134"/>
                </a:cxn>
                <a:cxn ang="0">
                  <a:pos x="38" y="129"/>
                </a:cxn>
                <a:cxn ang="0">
                  <a:pos x="38" y="134"/>
                </a:cxn>
                <a:cxn ang="0">
                  <a:pos x="80" y="30"/>
                </a:cxn>
                <a:cxn ang="0">
                  <a:pos x="80" y="10"/>
                </a:cxn>
                <a:cxn ang="0">
                  <a:pos x="28" y="0"/>
                </a:cxn>
              </a:cxnLst>
              <a:rect l="0" t="0" r="r" b="b"/>
              <a:pathLst>
                <a:path w="80" h="134">
                  <a:moveTo>
                    <a:pt x="28" y="0"/>
                  </a:moveTo>
                  <a:lnTo>
                    <a:pt x="23" y="10"/>
                  </a:lnTo>
                  <a:lnTo>
                    <a:pt x="0" y="50"/>
                  </a:lnTo>
                  <a:lnTo>
                    <a:pt x="20" y="92"/>
                  </a:lnTo>
                  <a:lnTo>
                    <a:pt x="35" y="134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80" y="30"/>
                  </a:lnTo>
                  <a:lnTo>
                    <a:pt x="80" y="10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9" name="Freeform 435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0" y="80"/>
                </a:cxn>
                <a:cxn ang="0">
                  <a:pos x="48" y="87"/>
                </a:cxn>
                <a:cxn ang="0">
                  <a:pos x="51" y="135"/>
                </a:cxn>
                <a:cxn ang="0">
                  <a:pos x="48" y="135"/>
                </a:cxn>
                <a:cxn ang="0">
                  <a:pos x="51" y="135"/>
                </a:cxn>
                <a:cxn ang="0">
                  <a:pos x="118" y="125"/>
                </a:cxn>
                <a:cxn ang="0">
                  <a:pos x="137" y="51"/>
                </a:cxn>
                <a:cxn ang="0">
                  <a:pos x="137" y="0"/>
                </a:cxn>
                <a:cxn ang="0">
                  <a:pos x="124" y="0"/>
                </a:cxn>
                <a:cxn ang="0">
                  <a:pos x="6" y="48"/>
                </a:cxn>
                <a:cxn ang="0">
                  <a:pos x="6" y="39"/>
                </a:cxn>
              </a:cxnLst>
              <a:rect l="0" t="0" r="r" b="b"/>
              <a:pathLst>
                <a:path w="137" h="135">
                  <a:moveTo>
                    <a:pt x="6" y="39"/>
                  </a:moveTo>
                  <a:lnTo>
                    <a:pt x="0" y="80"/>
                  </a:lnTo>
                  <a:lnTo>
                    <a:pt x="48" y="87"/>
                  </a:lnTo>
                  <a:lnTo>
                    <a:pt x="51" y="135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118" y="125"/>
                  </a:lnTo>
                  <a:lnTo>
                    <a:pt x="137" y="51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6" y="48"/>
                  </a:lnTo>
                  <a:lnTo>
                    <a:pt x="6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0" name="Freeform 434"/>
            <p:cNvSpPr>
              <a:spLocks/>
            </p:cNvSpPr>
            <p:nvPr/>
          </p:nvSpPr>
          <p:spPr bwMode="auto">
            <a:xfrm>
              <a:off x="5229761" y="4299387"/>
              <a:ext cx="136610" cy="134127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0" y="80"/>
                </a:cxn>
                <a:cxn ang="0">
                  <a:pos x="47" y="88"/>
                </a:cxn>
                <a:cxn ang="0">
                  <a:pos x="50" y="135"/>
                </a:cxn>
                <a:cxn ang="0">
                  <a:pos x="47" y="135"/>
                </a:cxn>
                <a:cxn ang="0">
                  <a:pos x="50" y="135"/>
                </a:cxn>
                <a:cxn ang="0">
                  <a:pos x="117" y="125"/>
                </a:cxn>
                <a:cxn ang="0">
                  <a:pos x="137" y="50"/>
                </a:cxn>
                <a:cxn ang="0">
                  <a:pos x="137" y="0"/>
                </a:cxn>
                <a:cxn ang="0">
                  <a:pos x="122" y="0"/>
                </a:cxn>
                <a:cxn ang="0">
                  <a:pos x="5" y="48"/>
                </a:cxn>
                <a:cxn ang="0">
                  <a:pos x="5" y="40"/>
                </a:cxn>
              </a:cxnLst>
              <a:rect l="0" t="0" r="r" b="b"/>
              <a:pathLst>
                <a:path w="137" h="135">
                  <a:moveTo>
                    <a:pt x="5" y="40"/>
                  </a:moveTo>
                  <a:lnTo>
                    <a:pt x="0" y="80"/>
                  </a:lnTo>
                  <a:lnTo>
                    <a:pt x="47" y="88"/>
                  </a:lnTo>
                  <a:lnTo>
                    <a:pt x="50" y="135"/>
                  </a:lnTo>
                  <a:lnTo>
                    <a:pt x="47" y="135"/>
                  </a:lnTo>
                  <a:lnTo>
                    <a:pt x="50" y="135"/>
                  </a:lnTo>
                  <a:lnTo>
                    <a:pt x="117" y="125"/>
                  </a:lnTo>
                  <a:lnTo>
                    <a:pt x="137" y="5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5" y="48"/>
                  </a:lnTo>
                  <a:lnTo>
                    <a:pt x="5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1" name="Freeform 433"/>
            <p:cNvSpPr>
              <a:spLocks/>
            </p:cNvSpPr>
            <p:nvPr/>
          </p:nvSpPr>
          <p:spPr bwMode="auto">
            <a:xfrm>
              <a:off x="5232244" y="4552737"/>
              <a:ext cx="0" cy="745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2" name="Freeform 432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3" y="170"/>
                </a:cxn>
                <a:cxn ang="0">
                  <a:pos x="10" y="170"/>
                </a:cxn>
                <a:cxn ang="0">
                  <a:pos x="48" y="147"/>
                </a:cxn>
                <a:cxn ang="0">
                  <a:pos x="86" y="144"/>
                </a:cxn>
                <a:cxn ang="0">
                  <a:pos x="83" y="77"/>
                </a:cxn>
                <a:cxn ang="0">
                  <a:pos x="134" y="32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29"/>
                </a:cxn>
                <a:cxn ang="0">
                  <a:pos x="0" y="134"/>
                </a:cxn>
              </a:cxnLst>
              <a:rect l="0" t="0" r="r" b="b"/>
              <a:pathLst>
                <a:path w="134" h="170">
                  <a:moveTo>
                    <a:pt x="0" y="134"/>
                  </a:moveTo>
                  <a:lnTo>
                    <a:pt x="3" y="170"/>
                  </a:lnTo>
                  <a:lnTo>
                    <a:pt x="10" y="170"/>
                  </a:lnTo>
                  <a:lnTo>
                    <a:pt x="48" y="147"/>
                  </a:lnTo>
                  <a:lnTo>
                    <a:pt x="86" y="144"/>
                  </a:lnTo>
                  <a:lnTo>
                    <a:pt x="83" y="77"/>
                  </a:lnTo>
                  <a:lnTo>
                    <a:pt x="134" y="32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29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3" name="Freeform 431"/>
            <p:cNvSpPr>
              <a:spLocks/>
            </p:cNvSpPr>
            <p:nvPr/>
          </p:nvSpPr>
          <p:spPr bwMode="auto">
            <a:xfrm>
              <a:off x="5234728" y="4423578"/>
              <a:ext cx="134127" cy="168900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70"/>
                </a:cxn>
                <a:cxn ang="0">
                  <a:pos x="10" y="170"/>
                </a:cxn>
                <a:cxn ang="0">
                  <a:pos x="47" y="148"/>
                </a:cxn>
                <a:cxn ang="0">
                  <a:pos x="87" y="145"/>
                </a:cxn>
                <a:cxn ang="0">
                  <a:pos x="82" y="78"/>
                </a:cxn>
                <a:cxn ang="0">
                  <a:pos x="134" y="33"/>
                </a:cxn>
                <a:cxn ang="0">
                  <a:pos x="112" y="0"/>
                </a:cxn>
                <a:cxn ang="0">
                  <a:pos x="45" y="10"/>
                </a:cxn>
                <a:cxn ang="0">
                  <a:pos x="42" y="10"/>
                </a:cxn>
                <a:cxn ang="0">
                  <a:pos x="42" y="30"/>
                </a:cxn>
                <a:cxn ang="0">
                  <a:pos x="0" y="135"/>
                </a:cxn>
              </a:cxnLst>
              <a:rect l="0" t="0" r="r" b="b"/>
              <a:pathLst>
                <a:path w="134" h="170">
                  <a:moveTo>
                    <a:pt x="0" y="135"/>
                  </a:moveTo>
                  <a:lnTo>
                    <a:pt x="2" y="170"/>
                  </a:lnTo>
                  <a:lnTo>
                    <a:pt x="10" y="170"/>
                  </a:lnTo>
                  <a:lnTo>
                    <a:pt x="47" y="148"/>
                  </a:lnTo>
                  <a:lnTo>
                    <a:pt x="87" y="145"/>
                  </a:lnTo>
                  <a:lnTo>
                    <a:pt x="82" y="78"/>
                  </a:lnTo>
                  <a:lnTo>
                    <a:pt x="134" y="33"/>
                  </a:lnTo>
                  <a:lnTo>
                    <a:pt x="112" y="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30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4" name="Freeform 430"/>
            <p:cNvSpPr>
              <a:spLocks/>
            </p:cNvSpPr>
            <p:nvPr/>
          </p:nvSpPr>
          <p:spPr bwMode="auto">
            <a:xfrm>
              <a:off x="5331597" y="4262130"/>
              <a:ext cx="293091" cy="196222"/>
            </a:xfrm>
            <a:custGeom>
              <a:avLst/>
              <a:gdLst/>
              <a:ahLst/>
              <a:cxnLst>
                <a:cxn ang="0">
                  <a:pos x="282" y="169"/>
                </a:cxn>
                <a:cxn ang="0">
                  <a:pos x="294" y="150"/>
                </a:cxn>
                <a:cxn ang="0">
                  <a:pos x="294" y="144"/>
                </a:cxn>
                <a:cxn ang="0">
                  <a:pos x="189" y="70"/>
                </a:cxn>
                <a:cxn ang="0">
                  <a:pos x="166" y="70"/>
                </a:cxn>
                <a:cxn ang="0">
                  <a:pos x="163" y="19"/>
                </a:cxn>
                <a:cxn ang="0">
                  <a:pos x="96" y="3"/>
                </a:cxn>
                <a:cxn ang="0">
                  <a:pos x="93" y="0"/>
                </a:cxn>
                <a:cxn ang="0">
                  <a:pos x="96" y="0"/>
                </a:cxn>
                <a:cxn ang="0">
                  <a:pos x="32" y="38"/>
                </a:cxn>
                <a:cxn ang="0">
                  <a:pos x="0" y="51"/>
                </a:cxn>
                <a:cxn ang="0">
                  <a:pos x="22" y="38"/>
                </a:cxn>
                <a:cxn ang="0">
                  <a:pos x="35" y="38"/>
                </a:cxn>
                <a:cxn ang="0">
                  <a:pos x="35" y="89"/>
                </a:cxn>
                <a:cxn ang="0">
                  <a:pos x="16" y="163"/>
                </a:cxn>
                <a:cxn ang="0">
                  <a:pos x="10" y="163"/>
                </a:cxn>
                <a:cxn ang="0">
                  <a:pos x="16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9"/>
                </a:cxn>
                <a:cxn ang="0">
                  <a:pos x="282" y="169"/>
                </a:cxn>
              </a:cxnLst>
              <a:rect l="0" t="0" r="r" b="b"/>
              <a:pathLst>
                <a:path w="294" h="198">
                  <a:moveTo>
                    <a:pt x="282" y="169"/>
                  </a:moveTo>
                  <a:lnTo>
                    <a:pt x="294" y="150"/>
                  </a:lnTo>
                  <a:lnTo>
                    <a:pt x="294" y="144"/>
                  </a:lnTo>
                  <a:lnTo>
                    <a:pt x="189" y="70"/>
                  </a:lnTo>
                  <a:lnTo>
                    <a:pt x="166" y="70"/>
                  </a:lnTo>
                  <a:lnTo>
                    <a:pt x="163" y="19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32" y="38"/>
                  </a:lnTo>
                  <a:lnTo>
                    <a:pt x="0" y="51"/>
                  </a:lnTo>
                  <a:lnTo>
                    <a:pt x="22" y="38"/>
                  </a:lnTo>
                  <a:lnTo>
                    <a:pt x="35" y="38"/>
                  </a:lnTo>
                  <a:lnTo>
                    <a:pt x="35" y="89"/>
                  </a:lnTo>
                  <a:lnTo>
                    <a:pt x="16" y="163"/>
                  </a:lnTo>
                  <a:lnTo>
                    <a:pt x="10" y="163"/>
                  </a:lnTo>
                  <a:lnTo>
                    <a:pt x="16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9"/>
                  </a:lnTo>
                  <a:lnTo>
                    <a:pt x="282" y="16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5" name="Freeform 429"/>
            <p:cNvSpPr>
              <a:spLocks/>
            </p:cNvSpPr>
            <p:nvPr/>
          </p:nvSpPr>
          <p:spPr bwMode="auto">
            <a:xfrm>
              <a:off x="5331597" y="4262130"/>
              <a:ext cx="290608" cy="196222"/>
            </a:xfrm>
            <a:custGeom>
              <a:avLst/>
              <a:gdLst/>
              <a:ahLst/>
              <a:cxnLst>
                <a:cxn ang="0">
                  <a:pos x="281" y="168"/>
                </a:cxn>
                <a:cxn ang="0">
                  <a:pos x="294" y="150"/>
                </a:cxn>
                <a:cxn ang="0">
                  <a:pos x="294" y="143"/>
                </a:cxn>
                <a:cxn ang="0">
                  <a:pos x="188" y="70"/>
                </a:cxn>
                <a:cxn ang="0">
                  <a:pos x="166" y="70"/>
                </a:cxn>
                <a:cxn ang="0">
                  <a:pos x="163" y="18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30" y="38"/>
                </a:cxn>
                <a:cxn ang="0">
                  <a:pos x="0" y="50"/>
                </a:cxn>
                <a:cxn ang="0">
                  <a:pos x="20" y="38"/>
                </a:cxn>
                <a:cxn ang="0">
                  <a:pos x="35" y="38"/>
                </a:cxn>
                <a:cxn ang="0">
                  <a:pos x="35" y="88"/>
                </a:cxn>
                <a:cxn ang="0">
                  <a:pos x="15" y="163"/>
                </a:cxn>
                <a:cxn ang="0">
                  <a:pos x="10" y="163"/>
                </a:cxn>
                <a:cxn ang="0">
                  <a:pos x="15" y="163"/>
                </a:cxn>
                <a:cxn ang="0">
                  <a:pos x="38" y="195"/>
                </a:cxn>
                <a:cxn ang="0">
                  <a:pos x="35" y="198"/>
                </a:cxn>
                <a:cxn ang="0">
                  <a:pos x="128" y="198"/>
                </a:cxn>
                <a:cxn ang="0">
                  <a:pos x="211" y="168"/>
                </a:cxn>
                <a:cxn ang="0">
                  <a:pos x="281" y="168"/>
                </a:cxn>
              </a:cxnLst>
              <a:rect l="0" t="0" r="r" b="b"/>
              <a:pathLst>
                <a:path w="294" h="198">
                  <a:moveTo>
                    <a:pt x="281" y="168"/>
                  </a:moveTo>
                  <a:lnTo>
                    <a:pt x="294" y="150"/>
                  </a:lnTo>
                  <a:lnTo>
                    <a:pt x="294" y="143"/>
                  </a:lnTo>
                  <a:lnTo>
                    <a:pt x="188" y="70"/>
                  </a:lnTo>
                  <a:lnTo>
                    <a:pt x="166" y="70"/>
                  </a:lnTo>
                  <a:lnTo>
                    <a:pt x="163" y="18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30" y="38"/>
                  </a:lnTo>
                  <a:lnTo>
                    <a:pt x="0" y="50"/>
                  </a:lnTo>
                  <a:lnTo>
                    <a:pt x="20" y="38"/>
                  </a:lnTo>
                  <a:lnTo>
                    <a:pt x="35" y="38"/>
                  </a:lnTo>
                  <a:lnTo>
                    <a:pt x="35" y="88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15" y="163"/>
                  </a:lnTo>
                  <a:lnTo>
                    <a:pt x="38" y="195"/>
                  </a:lnTo>
                  <a:lnTo>
                    <a:pt x="35" y="198"/>
                  </a:lnTo>
                  <a:lnTo>
                    <a:pt x="128" y="198"/>
                  </a:lnTo>
                  <a:lnTo>
                    <a:pt x="211" y="168"/>
                  </a:lnTo>
                  <a:lnTo>
                    <a:pt x="281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6" name="Freeform 428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0" y="16"/>
                </a:cxn>
                <a:cxn ang="0">
                  <a:pos x="77" y="0"/>
                </a:cxn>
                <a:cxn ang="0">
                  <a:pos x="74" y="9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2" y="45"/>
                </a:cxn>
                <a:cxn ang="0">
                  <a:pos x="86" y="29"/>
                </a:cxn>
              </a:cxnLst>
              <a:rect l="0" t="0" r="r" b="b"/>
              <a:pathLst>
                <a:path w="86" h="45">
                  <a:moveTo>
                    <a:pt x="86" y="29"/>
                  </a:moveTo>
                  <a:lnTo>
                    <a:pt x="70" y="16"/>
                  </a:lnTo>
                  <a:lnTo>
                    <a:pt x="77" y="0"/>
                  </a:lnTo>
                  <a:lnTo>
                    <a:pt x="7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2" y="45"/>
                  </a:lnTo>
                  <a:lnTo>
                    <a:pt x="86" y="2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7" name="Freeform 427"/>
            <p:cNvSpPr>
              <a:spLocks/>
            </p:cNvSpPr>
            <p:nvPr/>
          </p:nvSpPr>
          <p:spPr bwMode="auto">
            <a:xfrm>
              <a:off x="5537755" y="4421095"/>
              <a:ext cx="84450" cy="44709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71" y="15"/>
                </a:cxn>
                <a:cxn ang="0">
                  <a:pos x="78" y="0"/>
                </a:cxn>
                <a:cxn ang="0">
                  <a:pos x="73" y="8"/>
                </a:cxn>
                <a:cxn ang="0">
                  <a:pos x="3" y="8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33" y="45"/>
                </a:cxn>
                <a:cxn ang="0">
                  <a:pos x="86" y="28"/>
                </a:cxn>
              </a:cxnLst>
              <a:rect l="0" t="0" r="r" b="b"/>
              <a:pathLst>
                <a:path w="86" h="45">
                  <a:moveTo>
                    <a:pt x="86" y="28"/>
                  </a:moveTo>
                  <a:lnTo>
                    <a:pt x="71" y="15"/>
                  </a:lnTo>
                  <a:lnTo>
                    <a:pt x="78" y="0"/>
                  </a:lnTo>
                  <a:lnTo>
                    <a:pt x="7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33" y="45"/>
                  </a:lnTo>
                  <a:lnTo>
                    <a:pt x="86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8" name="Freeform 426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2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6" y="45"/>
                </a:cxn>
                <a:cxn ang="0">
                  <a:pos x="45" y="42"/>
                </a:cxn>
              </a:cxnLst>
              <a:rect l="0" t="0" r="r" b="b"/>
              <a:pathLst>
                <a:path w="45" h="45">
                  <a:moveTo>
                    <a:pt x="45" y="42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6" y="45"/>
                  </a:lnTo>
                  <a:lnTo>
                    <a:pt x="45" y="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9" name="Freeform 425"/>
            <p:cNvSpPr>
              <a:spLocks/>
            </p:cNvSpPr>
            <p:nvPr/>
          </p:nvSpPr>
          <p:spPr bwMode="auto">
            <a:xfrm>
              <a:off x="5701688" y="4445934"/>
              <a:ext cx="44709" cy="44709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13" y="0"/>
                </a:cxn>
                <a:cxn ang="0">
                  <a:pos x="0" y="23"/>
                </a:cxn>
                <a:cxn ang="0">
                  <a:pos x="18" y="45"/>
                </a:cxn>
                <a:cxn ang="0">
                  <a:pos x="45" y="43"/>
                </a:cxn>
              </a:cxnLst>
              <a:rect l="0" t="0" r="r" b="b"/>
              <a:pathLst>
                <a:path w="45" h="45">
                  <a:moveTo>
                    <a:pt x="45" y="43"/>
                  </a:moveTo>
                  <a:lnTo>
                    <a:pt x="13" y="0"/>
                  </a:lnTo>
                  <a:lnTo>
                    <a:pt x="0" y="23"/>
                  </a:lnTo>
                  <a:lnTo>
                    <a:pt x="18" y="45"/>
                  </a:lnTo>
                  <a:lnTo>
                    <a:pt x="45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0" name="Freeform 424"/>
            <p:cNvSpPr>
              <a:spLocks/>
            </p:cNvSpPr>
            <p:nvPr/>
          </p:nvSpPr>
          <p:spPr bwMode="auto">
            <a:xfrm>
              <a:off x="5714106" y="4413643"/>
              <a:ext cx="171385" cy="121708"/>
            </a:xfrm>
            <a:custGeom>
              <a:avLst/>
              <a:gdLst/>
              <a:ahLst/>
              <a:cxnLst>
                <a:cxn ang="0">
                  <a:pos x="173" y="39"/>
                </a:cxn>
                <a:cxn ang="0">
                  <a:pos x="125" y="0"/>
                </a:cxn>
                <a:cxn ang="0">
                  <a:pos x="70" y="74"/>
                </a:cxn>
                <a:cxn ang="0">
                  <a:pos x="35" y="74"/>
                </a:cxn>
                <a:cxn ang="0">
                  <a:pos x="26" y="61"/>
                </a:cxn>
                <a:cxn ang="0">
                  <a:pos x="32" y="74"/>
                </a:cxn>
                <a:cxn ang="0">
                  <a:pos x="3" y="77"/>
                </a:cxn>
                <a:cxn ang="0">
                  <a:pos x="0" y="84"/>
                </a:cxn>
                <a:cxn ang="0">
                  <a:pos x="10" y="122"/>
                </a:cxn>
                <a:cxn ang="0">
                  <a:pos x="102" y="122"/>
                </a:cxn>
                <a:cxn ang="0">
                  <a:pos x="173" y="39"/>
                </a:cxn>
              </a:cxnLst>
              <a:rect l="0" t="0" r="r" b="b"/>
              <a:pathLst>
                <a:path w="173" h="122">
                  <a:moveTo>
                    <a:pt x="173" y="39"/>
                  </a:moveTo>
                  <a:lnTo>
                    <a:pt x="125" y="0"/>
                  </a:lnTo>
                  <a:lnTo>
                    <a:pt x="70" y="74"/>
                  </a:lnTo>
                  <a:lnTo>
                    <a:pt x="35" y="74"/>
                  </a:lnTo>
                  <a:lnTo>
                    <a:pt x="26" y="61"/>
                  </a:lnTo>
                  <a:lnTo>
                    <a:pt x="32" y="74"/>
                  </a:lnTo>
                  <a:lnTo>
                    <a:pt x="3" y="77"/>
                  </a:lnTo>
                  <a:lnTo>
                    <a:pt x="0" y="84"/>
                  </a:lnTo>
                  <a:lnTo>
                    <a:pt x="10" y="122"/>
                  </a:lnTo>
                  <a:lnTo>
                    <a:pt x="102" y="122"/>
                  </a:lnTo>
                  <a:lnTo>
                    <a:pt x="173" y="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1" name="Freeform 423"/>
            <p:cNvSpPr>
              <a:spLocks/>
            </p:cNvSpPr>
            <p:nvPr/>
          </p:nvSpPr>
          <p:spPr bwMode="auto">
            <a:xfrm>
              <a:off x="5714106" y="4413643"/>
              <a:ext cx="173868" cy="121708"/>
            </a:xfrm>
            <a:custGeom>
              <a:avLst/>
              <a:gdLst/>
              <a:ahLst/>
              <a:cxnLst>
                <a:cxn ang="0">
                  <a:pos x="173" y="40"/>
                </a:cxn>
                <a:cxn ang="0">
                  <a:pos x="124" y="0"/>
                </a:cxn>
                <a:cxn ang="0">
                  <a:pos x="69" y="75"/>
                </a:cxn>
                <a:cxn ang="0">
                  <a:pos x="35" y="75"/>
                </a:cxn>
                <a:cxn ang="0">
                  <a:pos x="27" y="60"/>
                </a:cxn>
                <a:cxn ang="0">
                  <a:pos x="32" y="75"/>
                </a:cxn>
                <a:cxn ang="0">
                  <a:pos x="5" y="77"/>
                </a:cxn>
                <a:cxn ang="0">
                  <a:pos x="0" y="85"/>
                </a:cxn>
                <a:cxn ang="0">
                  <a:pos x="10" y="122"/>
                </a:cxn>
                <a:cxn ang="0">
                  <a:pos x="101" y="122"/>
                </a:cxn>
                <a:cxn ang="0">
                  <a:pos x="173" y="40"/>
                </a:cxn>
              </a:cxnLst>
              <a:rect l="0" t="0" r="r" b="b"/>
              <a:pathLst>
                <a:path w="173" h="122">
                  <a:moveTo>
                    <a:pt x="173" y="40"/>
                  </a:moveTo>
                  <a:lnTo>
                    <a:pt x="124" y="0"/>
                  </a:lnTo>
                  <a:lnTo>
                    <a:pt x="69" y="75"/>
                  </a:lnTo>
                  <a:lnTo>
                    <a:pt x="35" y="75"/>
                  </a:lnTo>
                  <a:lnTo>
                    <a:pt x="27" y="60"/>
                  </a:lnTo>
                  <a:lnTo>
                    <a:pt x="32" y="75"/>
                  </a:lnTo>
                  <a:lnTo>
                    <a:pt x="5" y="77"/>
                  </a:lnTo>
                  <a:lnTo>
                    <a:pt x="0" y="85"/>
                  </a:lnTo>
                  <a:lnTo>
                    <a:pt x="10" y="122"/>
                  </a:lnTo>
                  <a:lnTo>
                    <a:pt x="101" y="122"/>
                  </a:lnTo>
                  <a:lnTo>
                    <a:pt x="17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2" name="Freeform 422"/>
            <p:cNvSpPr>
              <a:spLocks/>
            </p:cNvSpPr>
            <p:nvPr/>
          </p:nvSpPr>
          <p:spPr bwMode="auto">
            <a:xfrm>
              <a:off x="5768750" y="4453384"/>
              <a:ext cx="248383" cy="419768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2" y="352"/>
                </a:cxn>
                <a:cxn ang="0">
                  <a:pos x="112" y="317"/>
                </a:cxn>
                <a:cxn ang="0">
                  <a:pos x="183" y="227"/>
                </a:cxn>
                <a:cxn ang="0">
                  <a:pos x="250" y="102"/>
                </a:cxn>
                <a:cxn ang="0">
                  <a:pos x="244" y="45"/>
                </a:cxn>
                <a:cxn ang="0">
                  <a:pos x="164" y="6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64" y="67"/>
                </a:cxn>
                <a:cxn ang="0">
                  <a:pos x="64" y="70"/>
                </a:cxn>
                <a:cxn ang="0">
                  <a:pos x="103" y="86"/>
                </a:cxn>
                <a:cxn ang="0">
                  <a:pos x="106" y="99"/>
                </a:cxn>
                <a:cxn ang="0">
                  <a:pos x="103" y="157"/>
                </a:cxn>
                <a:cxn ang="0">
                  <a:pos x="52" y="243"/>
                </a:cxn>
                <a:cxn ang="0">
                  <a:pos x="58" y="288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2" y="352"/>
                  </a:lnTo>
                  <a:lnTo>
                    <a:pt x="112" y="317"/>
                  </a:lnTo>
                  <a:lnTo>
                    <a:pt x="183" y="227"/>
                  </a:lnTo>
                  <a:lnTo>
                    <a:pt x="250" y="102"/>
                  </a:lnTo>
                  <a:lnTo>
                    <a:pt x="244" y="45"/>
                  </a:lnTo>
                  <a:lnTo>
                    <a:pt x="164" y="6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64" y="67"/>
                  </a:lnTo>
                  <a:lnTo>
                    <a:pt x="64" y="70"/>
                  </a:lnTo>
                  <a:lnTo>
                    <a:pt x="103" y="86"/>
                  </a:lnTo>
                  <a:lnTo>
                    <a:pt x="106" y="99"/>
                  </a:lnTo>
                  <a:lnTo>
                    <a:pt x="103" y="157"/>
                  </a:lnTo>
                  <a:lnTo>
                    <a:pt x="52" y="243"/>
                  </a:lnTo>
                  <a:lnTo>
                    <a:pt x="58" y="288"/>
                  </a:lnTo>
                  <a:lnTo>
                    <a:pt x="0" y="339"/>
                  </a:lnTo>
                  <a:lnTo>
                    <a:pt x="45" y="4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3" name="Freeform 421"/>
            <p:cNvSpPr>
              <a:spLocks/>
            </p:cNvSpPr>
            <p:nvPr/>
          </p:nvSpPr>
          <p:spPr bwMode="auto">
            <a:xfrm>
              <a:off x="5768750" y="4453384"/>
              <a:ext cx="248383" cy="417283"/>
            </a:xfrm>
            <a:custGeom>
              <a:avLst/>
              <a:gdLst/>
              <a:ahLst/>
              <a:cxnLst>
                <a:cxn ang="0">
                  <a:pos x="45" y="422"/>
                </a:cxn>
                <a:cxn ang="0">
                  <a:pos x="123" y="352"/>
                </a:cxn>
                <a:cxn ang="0">
                  <a:pos x="113" y="317"/>
                </a:cxn>
                <a:cxn ang="0">
                  <a:pos x="183" y="226"/>
                </a:cxn>
                <a:cxn ang="0">
                  <a:pos x="250" y="100"/>
                </a:cxn>
                <a:cxn ang="0">
                  <a:pos x="245" y="45"/>
                </a:cxn>
                <a:cxn ang="0">
                  <a:pos x="165" y="5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65" y="65"/>
                </a:cxn>
                <a:cxn ang="0">
                  <a:pos x="65" y="70"/>
                </a:cxn>
                <a:cxn ang="0">
                  <a:pos x="103" y="85"/>
                </a:cxn>
                <a:cxn ang="0">
                  <a:pos x="105" y="98"/>
                </a:cxn>
                <a:cxn ang="0">
                  <a:pos x="103" y="156"/>
                </a:cxn>
                <a:cxn ang="0">
                  <a:pos x="53" y="244"/>
                </a:cxn>
                <a:cxn ang="0">
                  <a:pos x="58" y="289"/>
                </a:cxn>
                <a:cxn ang="0">
                  <a:pos x="0" y="339"/>
                </a:cxn>
                <a:cxn ang="0">
                  <a:pos x="45" y="422"/>
                </a:cxn>
              </a:cxnLst>
              <a:rect l="0" t="0" r="r" b="b"/>
              <a:pathLst>
                <a:path w="250" h="422">
                  <a:moveTo>
                    <a:pt x="45" y="422"/>
                  </a:moveTo>
                  <a:lnTo>
                    <a:pt x="123" y="352"/>
                  </a:lnTo>
                  <a:lnTo>
                    <a:pt x="113" y="317"/>
                  </a:lnTo>
                  <a:lnTo>
                    <a:pt x="183" y="226"/>
                  </a:lnTo>
                  <a:lnTo>
                    <a:pt x="250" y="100"/>
                  </a:lnTo>
                  <a:lnTo>
                    <a:pt x="245" y="45"/>
                  </a:lnTo>
                  <a:lnTo>
                    <a:pt x="165" y="5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65" y="65"/>
                  </a:lnTo>
                  <a:lnTo>
                    <a:pt x="65" y="70"/>
                  </a:lnTo>
                  <a:lnTo>
                    <a:pt x="103" y="85"/>
                  </a:lnTo>
                  <a:lnTo>
                    <a:pt x="105" y="98"/>
                  </a:lnTo>
                  <a:lnTo>
                    <a:pt x="103" y="156"/>
                  </a:lnTo>
                  <a:lnTo>
                    <a:pt x="53" y="244"/>
                  </a:lnTo>
                  <a:lnTo>
                    <a:pt x="58" y="289"/>
                  </a:lnTo>
                  <a:lnTo>
                    <a:pt x="0" y="339"/>
                  </a:lnTo>
                  <a:lnTo>
                    <a:pt x="45" y="4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4" name="Freeform 420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1" y="218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58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7" y="0"/>
                </a:cxn>
                <a:cxn ang="0">
                  <a:pos x="172" y="42"/>
                </a:cxn>
                <a:cxn ang="0">
                  <a:pos x="157" y="103"/>
                </a:cxn>
                <a:cxn ang="0">
                  <a:pos x="35" y="93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1" y="218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58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172" y="42"/>
                  </a:lnTo>
                  <a:lnTo>
                    <a:pt x="157" y="103"/>
                  </a:lnTo>
                  <a:lnTo>
                    <a:pt x="35" y="9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5" name="Freeform 419"/>
            <p:cNvSpPr>
              <a:spLocks/>
            </p:cNvSpPr>
            <p:nvPr/>
          </p:nvSpPr>
          <p:spPr bwMode="auto">
            <a:xfrm>
              <a:off x="5470691" y="4791185"/>
              <a:ext cx="365123" cy="258318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0" y="125"/>
                </a:cxn>
                <a:cxn ang="0">
                  <a:pos x="40" y="219"/>
                </a:cxn>
                <a:cxn ang="0">
                  <a:pos x="125" y="259"/>
                </a:cxn>
                <a:cxn ang="0">
                  <a:pos x="163" y="224"/>
                </a:cxn>
                <a:cxn ang="0">
                  <a:pos x="240" y="179"/>
                </a:cxn>
                <a:cxn ang="0">
                  <a:pos x="368" y="60"/>
                </a:cxn>
                <a:cxn ang="0">
                  <a:pos x="345" y="80"/>
                </a:cxn>
                <a:cxn ang="0">
                  <a:pos x="300" y="0"/>
                </a:cxn>
                <a:cxn ang="0">
                  <a:pos x="298" y="0"/>
                </a:cxn>
                <a:cxn ang="0">
                  <a:pos x="173" y="42"/>
                </a:cxn>
                <a:cxn ang="0">
                  <a:pos x="158" y="105"/>
                </a:cxn>
                <a:cxn ang="0">
                  <a:pos x="35" y="95"/>
                </a:cxn>
                <a:cxn ang="0">
                  <a:pos x="0" y="122"/>
                </a:cxn>
              </a:cxnLst>
              <a:rect l="0" t="0" r="r" b="b"/>
              <a:pathLst>
                <a:path w="368" h="259">
                  <a:moveTo>
                    <a:pt x="0" y="122"/>
                  </a:moveTo>
                  <a:lnTo>
                    <a:pt x="0" y="125"/>
                  </a:lnTo>
                  <a:lnTo>
                    <a:pt x="40" y="219"/>
                  </a:lnTo>
                  <a:lnTo>
                    <a:pt x="125" y="259"/>
                  </a:lnTo>
                  <a:lnTo>
                    <a:pt x="163" y="224"/>
                  </a:lnTo>
                  <a:lnTo>
                    <a:pt x="240" y="179"/>
                  </a:lnTo>
                  <a:lnTo>
                    <a:pt x="368" y="60"/>
                  </a:lnTo>
                  <a:lnTo>
                    <a:pt x="345" y="8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173" y="42"/>
                  </a:lnTo>
                  <a:lnTo>
                    <a:pt x="158" y="105"/>
                  </a:lnTo>
                  <a:lnTo>
                    <a:pt x="35" y="95"/>
                  </a:lnTo>
                  <a:lnTo>
                    <a:pt x="0" y="122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6" name="Freeform 418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7" y="180"/>
                </a:cxn>
                <a:cxn ang="0">
                  <a:pos x="58" y="234"/>
                </a:cxn>
                <a:cxn ang="0">
                  <a:pos x="64" y="269"/>
                </a:cxn>
                <a:cxn ang="0">
                  <a:pos x="128" y="311"/>
                </a:cxn>
                <a:cxn ang="0">
                  <a:pos x="234" y="490"/>
                </a:cxn>
                <a:cxn ang="0">
                  <a:pos x="234" y="487"/>
                </a:cxn>
                <a:cxn ang="0">
                  <a:pos x="269" y="458"/>
                </a:cxn>
                <a:cxn ang="0">
                  <a:pos x="391" y="468"/>
                </a:cxn>
                <a:cxn ang="0">
                  <a:pos x="406" y="407"/>
                </a:cxn>
                <a:cxn ang="0">
                  <a:pos x="531" y="365"/>
                </a:cxn>
                <a:cxn ang="0">
                  <a:pos x="534" y="365"/>
                </a:cxn>
                <a:cxn ang="0">
                  <a:pos x="534" y="362"/>
                </a:cxn>
                <a:cxn ang="0">
                  <a:pos x="592" y="311"/>
                </a:cxn>
                <a:cxn ang="0">
                  <a:pos x="586" y="266"/>
                </a:cxn>
                <a:cxn ang="0">
                  <a:pos x="637" y="180"/>
                </a:cxn>
                <a:cxn ang="0">
                  <a:pos x="640" y="122"/>
                </a:cxn>
                <a:cxn ang="0">
                  <a:pos x="637" y="109"/>
                </a:cxn>
                <a:cxn ang="0">
                  <a:pos x="598" y="93"/>
                </a:cxn>
                <a:cxn ang="0">
                  <a:pos x="598" y="90"/>
                </a:cxn>
                <a:cxn ang="0">
                  <a:pos x="582" y="106"/>
                </a:cxn>
                <a:cxn ang="0">
                  <a:pos x="490" y="106"/>
                </a:cxn>
                <a:cxn ang="0">
                  <a:pos x="480" y="68"/>
                </a:cxn>
                <a:cxn ang="0">
                  <a:pos x="483" y="61"/>
                </a:cxn>
                <a:cxn ang="0">
                  <a:pos x="467" y="39"/>
                </a:cxn>
                <a:cxn ang="0">
                  <a:pos x="458" y="61"/>
                </a:cxn>
                <a:cxn ang="0">
                  <a:pos x="387" y="20"/>
                </a:cxn>
                <a:cxn ang="0">
                  <a:pos x="333" y="36"/>
                </a:cxn>
                <a:cxn ang="0">
                  <a:pos x="301" y="7"/>
                </a:cxn>
                <a:cxn ang="0">
                  <a:pos x="301" y="0"/>
                </a:cxn>
                <a:cxn ang="0">
                  <a:pos x="221" y="29"/>
                </a:cxn>
                <a:cxn ang="0">
                  <a:pos x="128" y="29"/>
                </a:cxn>
                <a:cxn ang="0">
                  <a:pos x="80" y="71"/>
                </a:cxn>
                <a:cxn ang="0">
                  <a:pos x="83" y="138"/>
                </a:cxn>
                <a:cxn ang="0">
                  <a:pos x="45" y="141"/>
                </a:cxn>
                <a:cxn ang="0">
                  <a:pos x="7" y="164"/>
                </a:cxn>
                <a:cxn ang="0">
                  <a:pos x="0" y="164"/>
                </a:cxn>
                <a:cxn ang="0">
                  <a:pos x="0" y="157"/>
                </a:cxn>
              </a:cxnLst>
              <a:rect l="0" t="0" r="r" b="b"/>
              <a:pathLst>
                <a:path w="640" h="490">
                  <a:moveTo>
                    <a:pt x="0" y="157"/>
                  </a:moveTo>
                  <a:lnTo>
                    <a:pt x="7" y="180"/>
                  </a:lnTo>
                  <a:lnTo>
                    <a:pt x="58" y="234"/>
                  </a:lnTo>
                  <a:lnTo>
                    <a:pt x="64" y="269"/>
                  </a:lnTo>
                  <a:lnTo>
                    <a:pt x="128" y="311"/>
                  </a:lnTo>
                  <a:lnTo>
                    <a:pt x="234" y="490"/>
                  </a:lnTo>
                  <a:lnTo>
                    <a:pt x="234" y="487"/>
                  </a:lnTo>
                  <a:lnTo>
                    <a:pt x="269" y="458"/>
                  </a:lnTo>
                  <a:lnTo>
                    <a:pt x="391" y="468"/>
                  </a:lnTo>
                  <a:lnTo>
                    <a:pt x="406" y="407"/>
                  </a:lnTo>
                  <a:lnTo>
                    <a:pt x="531" y="365"/>
                  </a:lnTo>
                  <a:lnTo>
                    <a:pt x="534" y="365"/>
                  </a:lnTo>
                  <a:lnTo>
                    <a:pt x="534" y="362"/>
                  </a:lnTo>
                  <a:lnTo>
                    <a:pt x="592" y="311"/>
                  </a:lnTo>
                  <a:lnTo>
                    <a:pt x="586" y="266"/>
                  </a:lnTo>
                  <a:lnTo>
                    <a:pt x="637" y="180"/>
                  </a:lnTo>
                  <a:lnTo>
                    <a:pt x="640" y="122"/>
                  </a:lnTo>
                  <a:lnTo>
                    <a:pt x="637" y="109"/>
                  </a:lnTo>
                  <a:lnTo>
                    <a:pt x="598" y="93"/>
                  </a:lnTo>
                  <a:lnTo>
                    <a:pt x="598" y="90"/>
                  </a:lnTo>
                  <a:lnTo>
                    <a:pt x="582" y="106"/>
                  </a:lnTo>
                  <a:lnTo>
                    <a:pt x="490" y="106"/>
                  </a:lnTo>
                  <a:lnTo>
                    <a:pt x="480" y="68"/>
                  </a:lnTo>
                  <a:lnTo>
                    <a:pt x="483" y="61"/>
                  </a:lnTo>
                  <a:lnTo>
                    <a:pt x="467" y="39"/>
                  </a:lnTo>
                  <a:lnTo>
                    <a:pt x="458" y="61"/>
                  </a:lnTo>
                  <a:lnTo>
                    <a:pt x="387" y="20"/>
                  </a:lnTo>
                  <a:lnTo>
                    <a:pt x="333" y="36"/>
                  </a:lnTo>
                  <a:lnTo>
                    <a:pt x="301" y="7"/>
                  </a:lnTo>
                  <a:lnTo>
                    <a:pt x="301" y="0"/>
                  </a:lnTo>
                  <a:lnTo>
                    <a:pt x="221" y="29"/>
                  </a:lnTo>
                  <a:lnTo>
                    <a:pt x="128" y="29"/>
                  </a:lnTo>
                  <a:lnTo>
                    <a:pt x="80" y="71"/>
                  </a:lnTo>
                  <a:lnTo>
                    <a:pt x="83" y="138"/>
                  </a:lnTo>
                  <a:lnTo>
                    <a:pt x="45" y="141"/>
                  </a:lnTo>
                  <a:lnTo>
                    <a:pt x="7" y="164"/>
                  </a:lnTo>
                  <a:lnTo>
                    <a:pt x="0" y="164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7" name="Freeform 417"/>
            <p:cNvSpPr>
              <a:spLocks/>
            </p:cNvSpPr>
            <p:nvPr/>
          </p:nvSpPr>
          <p:spPr bwMode="auto">
            <a:xfrm>
              <a:off x="5237211" y="4428546"/>
              <a:ext cx="635860" cy="486830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8" y="180"/>
                </a:cxn>
                <a:cxn ang="0">
                  <a:pos x="60" y="235"/>
                </a:cxn>
                <a:cxn ang="0">
                  <a:pos x="65" y="270"/>
                </a:cxn>
                <a:cxn ang="0">
                  <a:pos x="130" y="313"/>
                </a:cxn>
                <a:cxn ang="0">
                  <a:pos x="235" y="490"/>
                </a:cxn>
                <a:cxn ang="0">
                  <a:pos x="235" y="488"/>
                </a:cxn>
                <a:cxn ang="0">
                  <a:pos x="270" y="460"/>
                </a:cxn>
                <a:cxn ang="0">
                  <a:pos x="393" y="470"/>
                </a:cxn>
                <a:cxn ang="0">
                  <a:pos x="408" y="408"/>
                </a:cxn>
                <a:cxn ang="0">
                  <a:pos x="533" y="365"/>
                </a:cxn>
                <a:cxn ang="0">
                  <a:pos x="535" y="365"/>
                </a:cxn>
                <a:cxn ang="0">
                  <a:pos x="535" y="363"/>
                </a:cxn>
                <a:cxn ang="0">
                  <a:pos x="593" y="313"/>
                </a:cxn>
                <a:cxn ang="0">
                  <a:pos x="588" y="268"/>
                </a:cxn>
                <a:cxn ang="0">
                  <a:pos x="638" y="180"/>
                </a:cxn>
                <a:cxn ang="0">
                  <a:pos x="640" y="123"/>
                </a:cxn>
                <a:cxn ang="0">
                  <a:pos x="638" y="110"/>
                </a:cxn>
                <a:cxn ang="0">
                  <a:pos x="600" y="95"/>
                </a:cxn>
                <a:cxn ang="0">
                  <a:pos x="600" y="90"/>
                </a:cxn>
                <a:cxn ang="0">
                  <a:pos x="583" y="108"/>
                </a:cxn>
                <a:cxn ang="0">
                  <a:pos x="490" y="108"/>
                </a:cxn>
                <a:cxn ang="0">
                  <a:pos x="480" y="70"/>
                </a:cxn>
                <a:cxn ang="0">
                  <a:pos x="485" y="63"/>
                </a:cxn>
                <a:cxn ang="0">
                  <a:pos x="468" y="40"/>
                </a:cxn>
                <a:cxn ang="0">
                  <a:pos x="460" y="63"/>
                </a:cxn>
                <a:cxn ang="0">
                  <a:pos x="388" y="20"/>
                </a:cxn>
                <a:cxn ang="0">
                  <a:pos x="335" y="38"/>
                </a:cxn>
                <a:cxn ang="0">
                  <a:pos x="303" y="8"/>
                </a:cxn>
                <a:cxn ang="0">
                  <a:pos x="303" y="0"/>
                </a:cxn>
                <a:cxn ang="0">
                  <a:pos x="223" y="30"/>
                </a:cxn>
                <a:cxn ang="0">
                  <a:pos x="130" y="30"/>
                </a:cxn>
                <a:cxn ang="0">
                  <a:pos x="80" y="73"/>
                </a:cxn>
                <a:cxn ang="0">
                  <a:pos x="85" y="140"/>
                </a:cxn>
                <a:cxn ang="0">
                  <a:pos x="45" y="143"/>
                </a:cxn>
                <a:cxn ang="0">
                  <a:pos x="8" y="165"/>
                </a:cxn>
                <a:cxn ang="0">
                  <a:pos x="0" y="165"/>
                </a:cxn>
                <a:cxn ang="0">
                  <a:pos x="0" y="158"/>
                </a:cxn>
              </a:cxnLst>
              <a:rect l="0" t="0" r="r" b="b"/>
              <a:pathLst>
                <a:path w="640" h="490">
                  <a:moveTo>
                    <a:pt x="0" y="158"/>
                  </a:moveTo>
                  <a:lnTo>
                    <a:pt x="8" y="180"/>
                  </a:lnTo>
                  <a:lnTo>
                    <a:pt x="60" y="235"/>
                  </a:lnTo>
                  <a:lnTo>
                    <a:pt x="65" y="270"/>
                  </a:lnTo>
                  <a:lnTo>
                    <a:pt x="130" y="313"/>
                  </a:lnTo>
                  <a:lnTo>
                    <a:pt x="235" y="490"/>
                  </a:lnTo>
                  <a:lnTo>
                    <a:pt x="235" y="488"/>
                  </a:lnTo>
                  <a:lnTo>
                    <a:pt x="270" y="460"/>
                  </a:lnTo>
                  <a:lnTo>
                    <a:pt x="393" y="470"/>
                  </a:lnTo>
                  <a:lnTo>
                    <a:pt x="408" y="408"/>
                  </a:lnTo>
                  <a:lnTo>
                    <a:pt x="533" y="365"/>
                  </a:lnTo>
                  <a:lnTo>
                    <a:pt x="535" y="365"/>
                  </a:lnTo>
                  <a:lnTo>
                    <a:pt x="535" y="363"/>
                  </a:lnTo>
                  <a:lnTo>
                    <a:pt x="593" y="313"/>
                  </a:lnTo>
                  <a:lnTo>
                    <a:pt x="588" y="268"/>
                  </a:lnTo>
                  <a:lnTo>
                    <a:pt x="638" y="180"/>
                  </a:lnTo>
                  <a:lnTo>
                    <a:pt x="640" y="123"/>
                  </a:lnTo>
                  <a:lnTo>
                    <a:pt x="638" y="110"/>
                  </a:lnTo>
                  <a:lnTo>
                    <a:pt x="600" y="95"/>
                  </a:lnTo>
                  <a:lnTo>
                    <a:pt x="600" y="90"/>
                  </a:lnTo>
                  <a:lnTo>
                    <a:pt x="583" y="108"/>
                  </a:lnTo>
                  <a:lnTo>
                    <a:pt x="490" y="108"/>
                  </a:lnTo>
                  <a:lnTo>
                    <a:pt x="480" y="70"/>
                  </a:lnTo>
                  <a:lnTo>
                    <a:pt x="485" y="63"/>
                  </a:lnTo>
                  <a:lnTo>
                    <a:pt x="468" y="40"/>
                  </a:lnTo>
                  <a:lnTo>
                    <a:pt x="460" y="63"/>
                  </a:lnTo>
                  <a:lnTo>
                    <a:pt x="388" y="20"/>
                  </a:lnTo>
                  <a:lnTo>
                    <a:pt x="335" y="38"/>
                  </a:lnTo>
                  <a:lnTo>
                    <a:pt x="303" y="8"/>
                  </a:lnTo>
                  <a:lnTo>
                    <a:pt x="303" y="0"/>
                  </a:lnTo>
                  <a:lnTo>
                    <a:pt x="223" y="30"/>
                  </a:lnTo>
                  <a:lnTo>
                    <a:pt x="130" y="30"/>
                  </a:lnTo>
                  <a:lnTo>
                    <a:pt x="80" y="73"/>
                  </a:lnTo>
                  <a:lnTo>
                    <a:pt x="85" y="140"/>
                  </a:lnTo>
                  <a:lnTo>
                    <a:pt x="45" y="143"/>
                  </a:lnTo>
                  <a:lnTo>
                    <a:pt x="8" y="165"/>
                  </a:lnTo>
                  <a:lnTo>
                    <a:pt x="0" y="165"/>
                  </a:lnTo>
                  <a:lnTo>
                    <a:pt x="0" y="1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8" name="Freeform 416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6"/>
                </a:cxn>
                <a:cxn ang="0">
                  <a:pos x="275" y="409"/>
                </a:cxn>
                <a:cxn ang="0">
                  <a:pos x="268" y="345"/>
                </a:cxn>
                <a:cxn ang="0">
                  <a:pos x="227" y="345"/>
                </a:cxn>
                <a:cxn ang="0">
                  <a:pos x="208" y="278"/>
                </a:cxn>
                <a:cxn ang="0">
                  <a:pos x="233" y="240"/>
                </a:cxn>
                <a:cxn ang="0">
                  <a:pos x="182" y="131"/>
                </a:cxn>
                <a:cxn ang="0">
                  <a:pos x="153" y="128"/>
                </a:cxn>
                <a:cxn ang="0">
                  <a:pos x="109" y="35"/>
                </a:cxn>
                <a:cxn ang="0">
                  <a:pos x="121" y="0"/>
                </a:cxn>
                <a:cxn ang="0">
                  <a:pos x="77" y="6"/>
                </a:cxn>
                <a:cxn ang="0">
                  <a:pos x="45" y="83"/>
                </a:cxn>
                <a:cxn ang="0">
                  <a:pos x="105" y="243"/>
                </a:cxn>
                <a:cxn ang="0">
                  <a:pos x="0" y="413"/>
                </a:cxn>
                <a:cxn ang="0">
                  <a:pos x="73" y="416"/>
                </a:cxn>
                <a:cxn ang="0">
                  <a:pos x="67" y="464"/>
                </a:cxn>
                <a:cxn ang="0">
                  <a:pos x="93" y="509"/>
                </a:cxn>
                <a:cxn ang="0">
                  <a:pos x="96" y="509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6"/>
                  </a:lnTo>
                  <a:lnTo>
                    <a:pt x="275" y="409"/>
                  </a:lnTo>
                  <a:lnTo>
                    <a:pt x="268" y="345"/>
                  </a:lnTo>
                  <a:lnTo>
                    <a:pt x="227" y="345"/>
                  </a:lnTo>
                  <a:lnTo>
                    <a:pt x="208" y="278"/>
                  </a:lnTo>
                  <a:lnTo>
                    <a:pt x="233" y="240"/>
                  </a:lnTo>
                  <a:lnTo>
                    <a:pt x="182" y="131"/>
                  </a:lnTo>
                  <a:lnTo>
                    <a:pt x="153" y="128"/>
                  </a:lnTo>
                  <a:lnTo>
                    <a:pt x="109" y="35"/>
                  </a:lnTo>
                  <a:lnTo>
                    <a:pt x="121" y="0"/>
                  </a:lnTo>
                  <a:lnTo>
                    <a:pt x="77" y="6"/>
                  </a:lnTo>
                  <a:lnTo>
                    <a:pt x="45" y="83"/>
                  </a:lnTo>
                  <a:lnTo>
                    <a:pt x="105" y="243"/>
                  </a:lnTo>
                  <a:lnTo>
                    <a:pt x="0" y="413"/>
                  </a:lnTo>
                  <a:lnTo>
                    <a:pt x="73" y="416"/>
                  </a:lnTo>
                  <a:lnTo>
                    <a:pt x="67" y="464"/>
                  </a:lnTo>
                  <a:lnTo>
                    <a:pt x="93" y="509"/>
                  </a:lnTo>
                  <a:lnTo>
                    <a:pt x="96" y="509"/>
                  </a:lnTo>
                  <a:lnTo>
                    <a:pt x="93" y="51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9" name="Freeform 415"/>
            <p:cNvSpPr>
              <a:spLocks/>
            </p:cNvSpPr>
            <p:nvPr/>
          </p:nvSpPr>
          <p:spPr bwMode="auto">
            <a:xfrm>
              <a:off x="5967456" y="3767847"/>
              <a:ext cx="273221" cy="509186"/>
            </a:xfrm>
            <a:custGeom>
              <a:avLst/>
              <a:gdLst/>
              <a:ahLst/>
              <a:cxnLst>
                <a:cxn ang="0">
                  <a:pos x="93" y="512"/>
                </a:cxn>
                <a:cxn ang="0">
                  <a:pos x="195" y="417"/>
                </a:cxn>
                <a:cxn ang="0">
                  <a:pos x="275" y="410"/>
                </a:cxn>
                <a:cxn ang="0">
                  <a:pos x="268" y="345"/>
                </a:cxn>
                <a:cxn ang="0">
                  <a:pos x="225" y="345"/>
                </a:cxn>
                <a:cxn ang="0">
                  <a:pos x="208" y="280"/>
                </a:cxn>
                <a:cxn ang="0">
                  <a:pos x="233" y="240"/>
                </a:cxn>
                <a:cxn ang="0">
                  <a:pos x="180" y="132"/>
                </a:cxn>
                <a:cxn ang="0">
                  <a:pos x="153" y="130"/>
                </a:cxn>
                <a:cxn ang="0">
                  <a:pos x="108" y="35"/>
                </a:cxn>
                <a:cxn ang="0">
                  <a:pos x="120" y="0"/>
                </a:cxn>
                <a:cxn ang="0">
                  <a:pos x="75" y="7"/>
                </a:cxn>
                <a:cxn ang="0">
                  <a:pos x="45" y="85"/>
                </a:cxn>
                <a:cxn ang="0">
                  <a:pos x="105" y="245"/>
                </a:cxn>
                <a:cxn ang="0">
                  <a:pos x="0" y="415"/>
                </a:cxn>
                <a:cxn ang="0">
                  <a:pos x="73" y="417"/>
                </a:cxn>
                <a:cxn ang="0">
                  <a:pos x="65" y="465"/>
                </a:cxn>
                <a:cxn ang="0">
                  <a:pos x="93" y="510"/>
                </a:cxn>
                <a:cxn ang="0">
                  <a:pos x="95" y="510"/>
                </a:cxn>
                <a:cxn ang="0">
                  <a:pos x="93" y="512"/>
                </a:cxn>
              </a:cxnLst>
              <a:rect l="0" t="0" r="r" b="b"/>
              <a:pathLst>
                <a:path w="275" h="512">
                  <a:moveTo>
                    <a:pt x="93" y="512"/>
                  </a:moveTo>
                  <a:lnTo>
                    <a:pt x="195" y="417"/>
                  </a:lnTo>
                  <a:lnTo>
                    <a:pt x="275" y="410"/>
                  </a:lnTo>
                  <a:lnTo>
                    <a:pt x="268" y="345"/>
                  </a:lnTo>
                  <a:lnTo>
                    <a:pt x="225" y="345"/>
                  </a:lnTo>
                  <a:lnTo>
                    <a:pt x="208" y="280"/>
                  </a:lnTo>
                  <a:lnTo>
                    <a:pt x="233" y="240"/>
                  </a:lnTo>
                  <a:lnTo>
                    <a:pt x="180" y="132"/>
                  </a:lnTo>
                  <a:lnTo>
                    <a:pt x="153" y="130"/>
                  </a:lnTo>
                  <a:lnTo>
                    <a:pt x="108" y="35"/>
                  </a:lnTo>
                  <a:lnTo>
                    <a:pt x="120" y="0"/>
                  </a:lnTo>
                  <a:lnTo>
                    <a:pt x="75" y="7"/>
                  </a:lnTo>
                  <a:lnTo>
                    <a:pt x="45" y="85"/>
                  </a:lnTo>
                  <a:lnTo>
                    <a:pt x="105" y="245"/>
                  </a:lnTo>
                  <a:lnTo>
                    <a:pt x="0" y="415"/>
                  </a:lnTo>
                  <a:lnTo>
                    <a:pt x="73" y="417"/>
                  </a:lnTo>
                  <a:lnTo>
                    <a:pt x="65" y="465"/>
                  </a:lnTo>
                  <a:lnTo>
                    <a:pt x="93" y="510"/>
                  </a:lnTo>
                  <a:lnTo>
                    <a:pt x="95" y="510"/>
                  </a:lnTo>
                  <a:lnTo>
                    <a:pt x="93" y="5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0" name="Freeform 414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6" y="739"/>
                </a:cxn>
                <a:cxn ang="0">
                  <a:pos x="201" y="723"/>
                </a:cxn>
                <a:cxn ang="0">
                  <a:pos x="223" y="771"/>
                </a:cxn>
                <a:cxn ang="0">
                  <a:pos x="271" y="759"/>
                </a:cxn>
                <a:cxn ang="0">
                  <a:pos x="287" y="711"/>
                </a:cxn>
                <a:cxn ang="0">
                  <a:pos x="339" y="746"/>
                </a:cxn>
                <a:cxn ang="0">
                  <a:pos x="451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8" y="717"/>
                </a:cxn>
                <a:cxn ang="0">
                  <a:pos x="626" y="637"/>
                </a:cxn>
                <a:cxn ang="0">
                  <a:pos x="611" y="509"/>
                </a:cxn>
                <a:cxn ang="0">
                  <a:pos x="572" y="275"/>
                </a:cxn>
                <a:cxn ang="0">
                  <a:pos x="575" y="272"/>
                </a:cxn>
                <a:cxn ang="0">
                  <a:pos x="572" y="269"/>
                </a:cxn>
                <a:cxn ang="0">
                  <a:pos x="438" y="240"/>
                </a:cxn>
                <a:cxn ang="0">
                  <a:pos x="438" y="208"/>
                </a:cxn>
                <a:cxn ang="0">
                  <a:pos x="499" y="183"/>
                </a:cxn>
                <a:cxn ang="0">
                  <a:pos x="499" y="151"/>
                </a:cxn>
                <a:cxn ang="0">
                  <a:pos x="524" y="128"/>
                </a:cxn>
                <a:cxn ang="0">
                  <a:pos x="540" y="167"/>
                </a:cxn>
                <a:cxn ang="0">
                  <a:pos x="588" y="167"/>
                </a:cxn>
                <a:cxn ang="0">
                  <a:pos x="598" y="170"/>
                </a:cxn>
                <a:cxn ang="0">
                  <a:pos x="591" y="157"/>
                </a:cxn>
                <a:cxn ang="0">
                  <a:pos x="607" y="163"/>
                </a:cxn>
                <a:cxn ang="0">
                  <a:pos x="607" y="157"/>
                </a:cxn>
                <a:cxn ang="0">
                  <a:pos x="559" y="58"/>
                </a:cxn>
                <a:cxn ang="0">
                  <a:pos x="518" y="51"/>
                </a:cxn>
                <a:cxn ang="0">
                  <a:pos x="483" y="0"/>
                </a:cxn>
                <a:cxn ang="0">
                  <a:pos x="435" y="10"/>
                </a:cxn>
                <a:cxn ang="0">
                  <a:pos x="409" y="112"/>
                </a:cxn>
                <a:cxn ang="0">
                  <a:pos x="435" y="122"/>
                </a:cxn>
                <a:cxn ang="0">
                  <a:pos x="403" y="202"/>
                </a:cxn>
                <a:cxn ang="0">
                  <a:pos x="367" y="199"/>
                </a:cxn>
                <a:cxn ang="0">
                  <a:pos x="361" y="234"/>
                </a:cxn>
                <a:cxn ang="0">
                  <a:pos x="387" y="240"/>
                </a:cxn>
                <a:cxn ang="0">
                  <a:pos x="380" y="288"/>
                </a:cxn>
                <a:cxn ang="0">
                  <a:pos x="326" y="320"/>
                </a:cxn>
                <a:cxn ang="0">
                  <a:pos x="252" y="378"/>
                </a:cxn>
                <a:cxn ang="0">
                  <a:pos x="220" y="339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3" y="330"/>
                </a:cxn>
                <a:cxn ang="0">
                  <a:pos x="153" y="285"/>
                </a:cxn>
                <a:cxn ang="0">
                  <a:pos x="105" y="243"/>
                </a:cxn>
                <a:cxn ang="0">
                  <a:pos x="64" y="275"/>
                </a:cxn>
                <a:cxn ang="0">
                  <a:pos x="16" y="330"/>
                </a:cxn>
                <a:cxn ang="0">
                  <a:pos x="12" y="339"/>
                </a:cxn>
                <a:cxn ang="0">
                  <a:pos x="0" y="365"/>
                </a:cxn>
                <a:cxn ang="0">
                  <a:pos x="44" y="458"/>
                </a:cxn>
                <a:cxn ang="0">
                  <a:pos x="73" y="461"/>
                </a:cxn>
                <a:cxn ang="0">
                  <a:pos x="124" y="570"/>
                </a:cxn>
                <a:cxn ang="0">
                  <a:pos x="99" y="608"/>
                </a:cxn>
                <a:cxn ang="0">
                  <a:pos x="118" y="675"/>
                </a:cxn>
                <a:cxn ang="0">
                  <a:pos x="159" y="675"/>
                </a:cxn>
                <a:cxn ang="0">
                  <a:pos x="166" y="739"/>
                </a:cxn>
              </a:cxnLst>
              <a:rect l="0" t="0" r="r" b="b"/>
              <a:pathLst>
                <a:path w="764" h="874">
                  <a:moveTo>
                    <a:pt x="166" y="739"/>
                  </a:moveTo>
                  <a:lnTo>
                    <a:pt x="201" y="723"/>
                  </a:lnTo>
                  <a:lnTo>
                    <a:pt x="223" y="771"/>
                  </a:lnTo>
                  <a:lnTo>
                    <a:pt x="271" y="759"/>
                  </a:lnTo>
                  <a:lnTo>
                    <a:pt x="287" y="711"/>
                  </a:lnTo>
                  <a:lnTo>
                    <a:pt x="339" y="746"/>
                  </a:lnTo>
                  <a:lnTo>
                    <a:pt x="451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8" y="717"/>
                  </a:lnTo>
                  <a:lnTo>
                    <a:pt x="626" y="637"/>
                  </a:lnTo>
                  <a:lnTo>
                    <a:pt x="611" y="509"/>
                  </a:lnTo>
                  <a:lnTo>
                    <a:pt x="572" y="275"/>
                  </a:lnTo>
                  <a:lnTo>
                    <a:pt x="575" y="272"/>
                  </a:lnTo>
                  <a:lnTo>
                    <a:pt x="572" y="269"/>
                  </a:lnTo>
                  <a:lnTo>
                    <a:pt x="438" y="240"/>
                  </a:lnTo>
                  <a:lnTo>
                    <a:pt x="438" y="208"/>
                  </a:lnTo>
                  <a:lnTo>
                    <a:pt x="499" y="183"/>
                  </a:lnTo>
                  <a:lnTo>
                    <a:pt x="499" y="151"/>
                  </a:lnTo>
                  <a:lnTo>
                    <a:pt x="524" y="128"/>
                  </a:lnTo>
                  <a:lnTo>
                    <a:pt x="540" y="167"/>
                  </a:lnTo>
                  <a:lnTo>
                    <a:pt x="588" y="167"/>
                  </a:lnTo>
                  <a:lnTo>
                    <a:pt x="598" y="170"/>
                  </a:lnTo>
                  <a:lnTo>
                    <a:pt x="591" y="157"/>
                  </a:lnTo>
                  <a:lnTo>
                    <a:pt x="607" y="163"/>
                  </a:lnTo>
                  <a:lnTo>
                    <a:pt x="607" y="157"/>
                  </a:lnTo>
                  <a:lnTo>
                    <a:pt x="559" y="58"/>
                  </a:lnTo>
                  <a:lnTo>
                    <a:pt x="518" y="51"/>
                  </a:lnTo>
                  <a:lnTo>
                    <a:pt x="483" y="0"/>
                  </a:lnTo>
                  <a:lnTo>
                    <a:pt x="435" y="10"/>
                  </a:lnTo>
                  <a:lnTo>
                    <a:pt x="409" y="112"/>
                  </a:lnTo>
                  <a:lnTo>
                    <a:pt x="435" y="122"/>
                  </a:lnTo>
                  <a:lnTo>
                    <a:pt x="403" y="202"/>
                  </a:lnTo>
                  <a:lnTo>
                    <a:pt x="367" y="199"/>
                  </a:lnTo>
                  <a:lnTo>
                    <a:pt x="361" y="234"/>
                  </a:lnTo>
                  <a:lnTo>
                    <a:pt x="387" y="240"/>
                  </a:lnTo>
                  <a:lnTo>
                    <a:pt x="380" y="288"/>
                  </a:lnTo>
                  <a:lnTo>
                    <a:pt x="326" y="320"/>
                  </a:lnTo>
                  <a:lnTo>
                    <a:pt x="252" y="378"/>
                  </a:lnTo>
                  <a:lnTo>
                    <a:pt x="220" y="339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3" y="330"/>
                  </a:lnTo>
                  <a:lnTo>
                    <a:pt x="153" y="285"/>
                  </a:lnTo>
                  <a:lnTo>
                    <a:pt x="105" y="243"/>
                  </a:lnTo>
                  <a:lnTo>
                    <a:pt x="64" y="275"/>
                  </a:lnTo>
                  <a:lnTo>
                    <a:pt x="16" y="330"/>
                  </a:lnTo>
                  <a:lnTo>
                    <a:pt x="12" y="339"/>
                  </a:lnTo>
                  <a:lnTo>
                    <a:pt x="0" y="365"/>
                  </a:lnTo>
                  <a:lnTo>
                    <a:pt x="44" y="458"/>
                  </a:lnTo>
                  <a:lnTo>
                    <a:pt x="73" y="461"/>
                  </a:lnTo>
                  <a:lnTo>
                    <a:pt x="124" y="570"/>
                  </a:lnTo>
                  <a:lnTo>
                    <a:pt x="99" y="608"/>
                  </a:lnTo>
                  <a:lnTo>
                    <a:pt x="118" y="675"/>
                  </a:lnTo>
                  <a:lnTo>
                    <a:pt x="159" y="675"/>
                  </a:lnTo>
                  <a:lnTo>
                    <a:pt x="166" y="73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1" name="Freeform 413"/>
            <p:cNvSpPr>
              <a:spLocks/>
            </p:cNvSpPr>
            <p:nvPr/>
          </p:nvSpPr>
          <p:spPr bwMode="auto">
            <a:xfrm>
              <a:off x="6074262" y="3439982"/>
              <a:ext cx="760051" cy="869340"/>
            </a:xfrm>
            <a:custGeom>
              <a:avLst/>
              <a:gdLst/>
              <a:ahLst/>
              <a:cxnLst>
                <a:cxn ang="0">
                  <a:pos x="167" y="739"/>
                </a:cxn>
                <a:cxn ang="0">
                  <a:pos x="202" y="724"/>
                </a:cxn>
                <a:cxn ang="0">
                  <a:pos x="222" y="772"/>
                </a:cxn>
                <a:cxn ang="0">
                  <a:pos x="272" y="759"/>
                </a:cxn>
                <a:cxn ang="0">
                  <a:pos x="287" y="712"/>
                </a:cxn>
                <a:cxn ang="0">
                  <a:pos x="340" y="747"/>
                </a:cxn>
                <a:cxn ang="0">
                  <a:pos x="452" y="797"/>
                </a:cxn>
                <a:cxn ang="0">
                  <a:pos x="764" y="874"/>
                </a:cxn>
                <a:cxn ang="0">
                  <a:pos x="764" y="794"/>
                </a:cxn>
                <a:cxn ang="0">
                  <a:pos x="737" y="717"/>
                </a:cxn>
                <a:cxn ang="0">
                  <a:pos x="627" y="637"/>
                </a:cxn>
                <a:cxn ang="0">
                  <a:pos x="612" y="509"/>
                </a:cxn>
                <a:cxn ang="0">
                  <a:pos x="572" y="275"/>
                </a:cxn>
                <a:cxn ang="0">
                  <a:pos x="574" y="272"/>
                </a:cxn>
                <a:cxn ang="0">
                  <a:pos x="572" y="270"/>
                </a:cxn>
                <a:cxn ang="0">
                  <a:pos x="437" y="240"/>
                </a:cxn>
                <a:cxn ang="0">
                  <a:pos x="437" y="210"/>
                </a:cxn>
                <a:cxn ang="0">
                  <a:pos x="499" y="185"/>
                </a:cxn>
                <a:cxn ang="0">
                  <a:pos x="499" y="152"/>
                </a:cxn>
                <a:cxn ang="0">
                  <a:pos x="524" y="130"/>
                </a:cxn>
                <a:cxn ang="0">
                  <a:pos x="539" y="167"/>
                </a:cxn>
                <a:cxn ang="0">
                  <a:pos x="587" y="167"/>
                </a:cxn>
                <a:cxn ang="0">
                  <a:pos x="597" y="170"/>
                </a:cxn>
                <a:cxn ang="0">
                  <a:pos x="592" y="157"/>
                </a:cxn>
                <a:cxn ang="0">
                  <a:pos x="607" y="165"/>
                </a:cxn>
                <a:cxn ang="0">
                  <a:pos x="607" y="157"/>
                </a:cxn>
                <a:cxn ang="0">
                  <a:pos x="559" y="60"/>
                </a:cxn>
                <a:cxn ang="0">
                  <a:pos x="517" y="52"/>
                </a:cxn>
                <a:cxn ang="0">
                  <a:pos x="482" y="0"/>
                </a:cxn>
                <a:cxn ang="0">
                  <a:pos x="434" y="10"/>
                </a:cxn>
                <a:cxn ang="0">
                  <a:pos x="409" y="112"/>
                </a:cxn>
                <a:cxn ang="0">
                  <a:pos x="434" y="122"/>
                </a:cxn>
                <a:cxn ang="0">
                  <a:pos x="402" y="202"/>
                </a:cxn>
                <a:cxn ang="0">
                  <a:pos x="367" y="200"/>
                </a:cxn>
                <a:cxn ang="0">
                  <a:pos x="362" y="235"/>
                </a:cxn>
                <a:cxn ang="0">
                  <a:pos x="387" y="240"/>
                </a:cxn>
                <a:cxn ang="0">
                  <a:pos x="380" y="290"/>
                </a:cxn>
                <a:cxn ang="0">
                  <a:pos x="327" y="320"/>
                </a:cxn>
                <a:cxn ang="0">
                  <a:pos x="252" y="380"/>
                </a:cxn>
                <a:cxn ang="0">
                  <a:pos x="220" y="340"/>
                </a:cxn>
                <a:cxn ang="0">
                  <a:pos x="195" y="362"/>
                </a:cxn>
                <a:cxn ang="0">
                  <a:pos x="172" y="362"/>
                </a:cxn>
                <a:cxn ang="0">
                  <a:pos x="142" y="330"/>
                </a:cxn>
                <a:cxn ang="0">
                  <a:pos x="152" y="285"/>
                </a:cxn>
                <a:cxn ang="0">
                  <a:pos x="105" y="245"/>
                </a:cxn>
                <a:cxn ang="0">
                  <a:pos x="65" y="275"/>
                </a:cxn>
                <a:cxn ang="0">
                  <a:pos x="17" y="330"/>
                </a:cxn>
                <a:cxn ang="0">
                  <a:pos x="12" y="340"/>
                </a:cxn>
                <a:cxn ang="0">
                  <a:pos x="0" y="365"/>
                </a:cxn>
                <a:cxn ang="0">
                  <a:pos x="45" y="459"/>
                </a:cxn>
                <a:cxn ang="0">
                  <a:pos x="72" y="462"/>
                </a:cxn>
                <a:cxn ang="0">
                  <a:pos x="125" y="569"/>
                </a:cxn>
                <a:cxn ang="0">
                  <a:pos x="100" y="609"/>
                </a:cxn>
                <a:cxn ang="0">
                  <a:pos x="117" y="674"/>
                </a:cxn>
                <a:cxn ang="0">
                  <a:pos x="160" y="674"/>
                </a:cxn>
                <a:cxn ang="0">
                  <a:pos x="167" y="739"/>
                </a:cxn>
              </a:cxnLst>
              <a:rect l="0" t="0" r="r" b="b"/>
              <a:pathLst>
                <a:path w="764" h="874">
                  <a:moveTo>
                    <a:pt x="167" y="739"/>
                  </a:moveTo>
                  <a:lnTo>
                    <a:pt x="202" y="724"/>
                  </a:lnTo>
                  <a:lnTo>
                    <a:pt x="222" y="772"/>
                  </a:lnTo>
                  <a:lnTo>
                    <a:pt x="272" y="759"/>
                  </a:lnTo>
                  <a:lnTo>
                    <a:pt x="287" y="712"/>
                  </a:lnTo>
                  <a:lnTo>
                    <a:pt x="340" y="747"/>
                  </a:lnTo>
                  <a:lnTo>
                    <a:pt x="452" y="797"/>
                  </a:lnTo>
                  <a:lnTo>
                    <a:pt x="764" y="874"/>
                  </a:lnTo>
                  <a:lnTo>
                    <a:pt x="764" y="794"/>
                  </a:lnTo>
                  <a:lnTo>
                    <a:pt x="737" y="717"/>
                  </a:lnTo>
                  <a:lnTo>
                    <a:pt x="627" y="637"/>
                  </a:lnTo>
                  <a:lnTo>
                    <a:pt x="612" y="509"/>
                  </a:lnTo>
                  <a:lnTo>
                    <a:pt x="572" y="275"/>
                  </a:lnTo>
                  <a:lnTo>
                    <a:pt x="574" y="272"/>
                  </a:lnTo>
                  <a:lnTo>
                    <a:pt x="572" y="270"/>
                  </a:lnTo>
                  <a:lnTo>
                    <a:pt x="437" y="240"/>
                  </a:lnTo>
                  <a:lnTo>
                    <a:pt x="437" y="210"/>
                  </a:lnTo>
                  <a:lnTo>
                    <a:pt x="499" y="185"/>
                  </a:lnTo>
                  <a:lnTo>
                    <a:pt x="499" y="152"/>
                  </a:lnTo>
                  <a:lnTo>
                    <a:pt x="524" y="130"/>
                  </a:lnTo>
                  <a:lnTo>
                    <a:pt x="539" y="167"/>
                  </a:lnTo>
                  <a:lnTo>
                    <a:pt x="587" y="167"/>
                  </a:lnTo>
                  <a:lnTo>
                    <a:pt x="597" y="170"/>
                  </a:lnTo>
                  <a:lnTo>
                    <a:pt x="592" y="157"/>
                  </a:lnTo>
                  <a:lnTo>
                    <a:pt x="607" y="165"/>
                  </a:lnTo>
                  <a:lnTo>
                    <a:pt x="607" y="157"/>
                  </a:lnTo>
                  <a:lnTo>
                    <a:pt x="559" y="60"/>
                  </a:lnTo>
                  <a:lnTo>
                    <a:pt x="517" y="52"/>
                  </a:lnTo>
                  <a:lnTo>
                    <a:pt x="482" y="0"/>
                  </a:lnTo>
                  <a:lnTo>
                    <a:pt x="434" y="10"/>
                  </a:lnTo>
                  <a:lnTo>
                    <a:pt x="409" y="112"/>
                  </a:lnTo>
                  <a:lnTo>
                    <a:pt x="434" y="122"/>
                  </a:lnTo>
                  <a:lnTo>
                    <a:pt x="402" y="202"/>
                  </a:lnTo>
                  <a:lnTo>
                    <a:pt x="367" y="200"/>
                  </a:lnTo>
                  <a:lnTo>
                    <a:pt x="362" y="235"/>
                  </a:lnTo>
                  <a:lnTo>
                    <a:pt x="387" y="240"/>
                  </a:lnTo>
                  <a:lnTo>
                    <a:pt x="380" y="290"/>
                  </a:lnTo>
                  <a:lnTo>
                    <a:pt x="327" y="320"/>
                  </a:lnTo>
                  <a:lnTo>
                    <a:pt x="252" y="380"/>
                  </a:lnTo>
                  <a:lnTo>
                    <a:pt x="220" y="340"/>
                  </a:lnTo>
                  <a:lnTo>
                    <a:pt x="195" y="362"/>
                  </a:lnTo>
                  <a:lnTo>
                    <a:pt x="172" y="362"/>
                  </a:lnTo>
                  <a:lnTo>
                    <a:pt x="142" y="330"/>
                  </a:lnTo>
                  <a:lnTo>
                    <a:pt x="152" y="285"/>
                  </a:lnTo>
                  <a:lnTo>
                    <a:pt x="105" y="245"/>
                  </a:lnTo>
                  <a:lnTo>
                    <a:pt x="65" y="275"/>
                  </a:lnTo>
                  <a:lnTo>
                    <a:pt x="17" y="330"/>
                  </a:lnTo>
                  <a:lnTo>
                    <a:pt x="12" y="340"/>
                  </a:lnTo>
                  <a:lnTo>
                    <a:pt x="0" y="365"/>
                  </a:lnTo>
                  <a:lnTo>
                    <a:pt x="45" y="459"/>
                  </a:lnTo>
                  <a:lnTo>
                    <a:pt x="72" y="462"/>
                  </a:lnTo>
                  <a:lnTo>
                    <a:pt x="125" y="569"/>
                  </a:lnTo>
                  <a:lnTo>
                    <a:pt x="100" y="609"/>
                  </a:lnTo>
                  <a:lnTo>
                    <a:pt x="117" y="674"/>
                  </a:lnTo>
                  <a:lnTo>
                    <a:pt x="160" y="674"/>
                  </a:lnTo>
                  <a:lnTo>
                    <a:pt x="167" y="73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2" name="Freeform 412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1" y="0"/>
                </a:cxn>
                <a:cxn ang="0">
                  <a:pos x="167" y="6"/>
                </a:cxn>
                <a:cxn ang="0">
                  <a:pos x="160" y="54"/>
                </a:cxn>
                <a:cxn ang="0">
                  <a:pos x="106" y="86"/>
                </a:cxn>
                <a:cxn ang="0">
                  <a:pos x="32" y="144"/>
                </a:cxn>
                <a:cxn ang="0">
                  <a:pos x="0" y="105"/>
                </a:cxn>
                <a:cxn ang="0">
                  <a:pos x="0" y="109"/>
                </a:cxn>
                <a:cxn ang="0">
                  <a:pos x="0" y="105"/>
                </a:cxn>
              </a:cxnLst>
              <a:rect l="0" t="0" r="r" b="b"/>
              <a:pathLst>
                <a:path w="167" h="144">
                  <a:moveTo>
                    <a:pt x="0" y="105"/>
                  </a:moveTo>
                  <a:lnTo>
                    <a:pt x="141" y="0"/>
                  </a:lnTo>
                  <a:lnTo>
                    <a:pt x="167" y="6"/>
                  </a:lnTo>
                  <a:lnTo>
                    <a:pt x="160" y="54"/>
                  </a:lnTo>
                  <a:lnTo>
                    <a:pt x="106" y="86"/>
                  </a:lnTo>
                  <a:lnTo>
                    <a:pt x="32" y="14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3" name="Freeform 411"/>
            <p:cNvSpPr>
              <a:spLocks/>
            </p:cNvSpPr>
            <p:nvPr/>
          </p:nvSpPr>
          <p:spPr bwMode="auto">
            <a:xfrm>
              <a:off x="6292838" y="3673462"/>
              <a:ext cx="166416" cy="144062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42" y="0"/>
                </a:cxn>
                <a:cxn ang="0">
                  <a:pos x="167" y="5"/>
                </a:cxn>
                <a:cxn ang="0">
                  <a:pos x="160" y="55"/>
                </a:cxn>
                <a:cxn ang="0">
                  <a:pos x="107" y="84"/>
                </a:cxn>
                <a:cxn ang="0">
                  <a:pos x="32" y="144"/>
                </a:cxn>
                <a:cxn ang="0">
                  <a:pos x="0" y="104"/>
                </a:cxn>
                <a:cxn ang="0">
                  <a:pos x="0" y="109"/>
                </a:cxn>
                <a:cxn ang="0">
                  <a:pos x="0" y="104"/>
                </a:cxn>
              </a:cxnLst>
              <a:rect l="0" t="0" r="r" b="b"/>
              <a:pathLst>
                <a:path w="167" h="144">
                  <a:moveTo>
                    <a:pt x="0" y="104"/>
                  </a:moveTo>
                  <a:lnTo>
                    <a:pt x="142" y="0"/>
                  </a:lnTo>
                  <a:lnTo>
                    <a:pt x="167" y="5"/>
                  </a:lnTo>
                  <a:lnTo>
                    <a:pt x="160" y="55"/>
                  </a:lnTo>
                  <a:lnTo>
                    <a:pt x="107" y="84"/>
                  </a:lnTo>
                  <a:lnTo>
                    <a:pt x="32" y="144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4" name="Freeform 410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7" y="55"/>
                </a:cxn>
                <a:cxn ang="0">
                  <a:pos x="42" y="0"/>
                </a:cxn>
                <a:cxn ang="0">
                  <a:pos x="68" y="10"/>
                </a:cxn>
                <a:cxn ang="0">
                  <a:pos x="36" y="90"/>
                </a:cxn>
                <a:cxn ang="0">
                  <a:pos x="7" y="87"/>
                </a:cxn>
                <a:cxn ang="0">
                  <a:pos x="0" y="87"/>
                </a:cxn>
              </a:cxnLst>
              <a:rect l="0" t="0" r="r" b="b"/>
              <a:pathLst>
                <a:path w="68" h="90">
                  <a:moveTo>
                    <a:pt x="0" y="87"/>
                  </a:moveTo>
                  <a:lnTo>
                    <a:pt x="7" y="55"/>
                  </a:lnTo>
                  <a:lnTo>
                    <a:pt x="42" y="0"/>
                  </a:lnTo>
                  <a:lnTo>
                    <a:pt x="68" y="10"/>
                  </a:lnTo>
                  <a:lnTo>
                    <a:pt x="36" y="90"/>
                  </a:lnTo>
                  <a:lnTo>
                    <a:pt x="7" y="87"/>
                  </a:lnTo>
                  <a:lnTo>
                    <a:pt x="0" y="8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5" name="Freeform 409"/>
            <p:cNvSpPr>
              <a:spLocks/>
            </p:cNvSpPr>
            <p:nvPr/>
          </p:nvSpPr>
          <p:spPr bwMode="auto">
            <a:xfrm>
              <a:off x="6439383" y="3551755"/>
              <a:ext cx="67064" cy="89418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" y="55"/>
                </a:cxn>
                <a:cxn ang="0">
                  <a:pos x="43" y="0"/>
                </a:cxn>
                <a:cxn ang="0">
                  <a:pos x="68" y="10"/>
                </a:cxn>
                <a:cxn ang="0">
                  <a:pos x="35" y="90"/>
                </a:cxn>
                <a:cxn ang="0">
                  <a:pos x="8" y="88"/>
                </a:cxn>
                <a:cxn ang="0">
                  <a:pos x="0" y="88"/>
                </a:cxn>
              </a:cxnLst>
              <a:rect l="0" t="0" r="r" b="b"/>
              <a:pathLst>
                <a:path w="68" h="90">
                  <a:moveTo>
                    <a:pt x="0" y="88"/>
                  </a:moveTo>
                  <a:lnTo>
                    <a:pt x="8" y="55"/>
                  </a:lnTo>
                  <a:lnTo>
                    <a:pt x="43" y="0"/>
                  </a:lnTo>
                  <a:lnTo>
                    <a:pt x="68" y="10"/>
                  </a:lnTo>
                  <a:lnTo>
                    <a:pt x="35" y="90"/>
                  </a:lnTo>
                  <a:lnTo>
                    <a:pt x="8" y="88"/>
                  </a:lnTo>
                  <a:lnTo>
                    <a:pt x="0" y="8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6" name="Freeform 408"/>
            <p:cNvSpPr>
              <a:spLocks/>
            </p:cNvSpPr>
            <p:nvPr/>
          </p:nvSpPr>
          <p:spPr bwMode="auto">
            <a:xfrm>
              <a:off x="6508930" y="3569141"/>
              <a:ext cx="168900" cy="144062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7"/>
                </a:cxn>
                <a:cxn ang="0">
                  <a:pos x="153" y="29"/>
                </a:cxn>
                <a:cxn ang="0">
                  <a:pos x="160" y="42"/>
                </a:cxn>
                <a:cxn ang="0">
                  <a:pos x="150" y="39"/>
                </a:cxn>
                <a:cxn ang="0">
                  <a:pos x="102" y="39"/>
                </a:cxn>
                <a:cxn ang="0">
                  <a:pos x="86" y="0"/>
                </a:cxn>
                <a:cxn ang="0">
                  <a:pos x="61" y="23"/>
                </a:cxn>
                <a:cxn ang="0">
                  <a:pos x="61" y="55"/>
                </a:cxn>
                <a:cxn ang="0">
                  <a:pos x="0" y="80"/>
                </a:cxn>
                <a:cxn ang="0">
                  <a:pos x="0" y="112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7"/>
                  </a:lnTo>
                  <a:lnTo>
                    <a:pt x="153" y="29"/>
                  </a:lnTo>
                  <a:lnTo>
                    <a:pt x="160" y="42"/>
                  </a:lnTo>
                  <a:lnTo>
                    <a:pt x="150" y="39"/>
                  </a:lnTo>
                  <a:lnTo>
                    <a:pt x="102" y="39"/>
                  </a:lnTo>
                  <a:lnTo>
                    <a:pt x="86" y="0"/>
                  </a:lnTo>
                  <a:lnTo>
                    <a:pt x="61" y="23"/>
                  </a:lnTo>
                  <a:lnTo>
                    <a:pt x="61" y="55"/>
                  </a:lnTo>
                  <a:lnTo>
                    <a:pt x="0" y="80"/>
                  </a:lnTo>
                  <a:lnTo>
                    <a:pt x="0" y="112"/>
                  </a:lnTo>
                  <a:lnTo>
                    <a:pt x="134" y="141"/>
                  </a:lnTo>
                  <a:lnTo>
                    <a:pt x="137" y="1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7" name="Freeform 407"/>
            <p:cNvSpPr>
              <a:spLocks/>
            </p:cNvSpPr>
            <p:nvPr/>
          </p:nvSpPr>
          <p:spPr bwMode="auto">
            <a:xfrm>
              <a:off x="6508930" y="3569141"/>
              <a:ext cx="168900" cy="141579"/>
            </a:xfrm>
            <a:custGeom>
              <a:avLst/>
              <a:gdLst/>
              <a:ahLst/>
              <a:cxnLst>
                <a:cxn ang="0">
                  <a:pos x="137" y="144"/>
                </a:cxn>
                <a:cxn ang="0">
                  <a:pos x="169" y="76"/>
                </a:cxn>
                <a:cxn ang="0">
                  <a:pos x="154" y="28"/>
                </a:cxn>
                <a:cxn ang="0">
                  <a:pos x="159" y="40"/>
                </a:cxn>
                <a:cxn ang="0">
                  <a:pos x="149" y="38"/>
                </a:cxn>
                <a:cxn ang="0">
                  <a:pos x="102" y="38"/>
                </a:cxn>
                <a:cxn ang="0">
                  <a:pos x="87" y="0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0" y="81"/>
                </a:cxn>
                <a:cxn ang="0">
                  <a:pos x="0" y="111"/>
                </a:cxn>
                <a:cxn ang="0">
                  <a:pos x="134" y="141"/>
                </a:cxn>
                <a:cxn ang="0">
                  <a:pos x="137" y="144"/>
                </a:cxn>
              </a:cxnLst>
              <a:rect l="0" t="0" r="r" b="b"/>
              <a:pathLst>
                <a:path w="169" h="144">
                  <a:moveTo>
                    <a:pt x="137" y="144"/>
                  </a:moveTo>
                  <a:lnTo>
                    <a:pt x="169" y="76"/>
                  </a:lnTo>
                  <a:lnTo>
                    <a:pt x="154" y="28"/>
                  </a:lnTo>
                  <a:lnTo>
                    <a:pt x="159" y="40"/>
                  </a:lnTo>
                  <a:lnTo>
                    <a:pt x="149" y="38"/>
                  </a:lnTo>
                  <a:lnTo>
                    <a:pt x="102" y="38"/>
                  </a:lnTo>
                  <a:lnTo>
                    <a:pt x="87" y="0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0" y="81"/>
                  </a:lnTo>
                  <a:lnTo>
                    <a:pt x="0" y="111"/>
                  </a:lnTo>
                  <a:lnTo>
                    <a:pt x="134" y="141"/>
                  </a:lnTo>
                  <a:lnTo>
                    <a:pt x="137" y="1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8" name="Freeform 406"/>
            <p:cNvSpPr>
              <a:spLocks/>
            </p:cNvSpPr>
            <p:nvPr/>
          </p:nvSpPr>
          <p:spPr bwMode="auto">
            <a:xfrm>
              <a:off x="6553639" y="3320758"/>
              <a:ext cx="665665" cy="298059"/>
            </a:xfrm>
            <a:custGeom>
              <a:avLst/>
              <a:gdLst/>
              <a:ahLst/>
              <a:cxnLst>
                <a:cxn ang="0">
                  <a:pos x="124" y="284"/>
                </a:cxn>
                <a:cxn ang="0">
                  <a:pos x="153" y="284"/>
                </a:cxn>
                <a:cxn ang="0">
                  <a:pos x="249" y="300"/>
                </a:cxn>
                <a:cxn ang="0">
                  <a:pos x="271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3" y="204"/>
                </a:cxn>
                <a:cxn ang="0">
                  <a:pos x="671" y="153"/>
                </a:cxn>
                <a:cxn ang="0">
                  <a:pos x="655" y="137"/>
                </a:cxn>
                <a:cxn ang="0">
                  <a:pos x="540" y="134"/>
                </a:cxn>
                <a:cxn ang="0">
                  <a:pos x="508" y="118"/>
                </a:cxn>
                <a:cxn ang="0">
                  <a:pos x="451" y="153"/>
                </a:cxn>
                <a:cxn ang="0">
                  <a:pos x="380" y="134"/>
                </a:cxn>
                <a:cxn ang="0">
                  <a:pos x="351" y="163"/>
                </a:cxn>
                <a:cxn ang="0">
                  <a:pos x="287" y="128"/>
                </a:cxn>
                <a:cxn ang="0">
                  <a:pos x="281" y="83"/>
                </a:cxn>
                <a:cxn ang="0">
                  <a:pos x="310" y="57"/>
                </a:cxn>
                <a:cxn ang="0">
                  <a:pos x="259" y="0"/>
                </a:cxn>
                <a:cxn ang="0">
                  <a:pos x="150" y="92"/>
                </a:cxn>
                <a:cxn ang="0">
                  <a:pos x="41" y="83"/>
                </a:cxn>
                <a:cxn ang="0">
                  <a:pos x="0" y="121"/>
                </a:cxn>
                <a:cxn ang="0">
                  <a:pos x="35" y="172"/>
                </a:cxn>
                <a:cxn ang="0">
                  <a:pos x="76" y="179"/>
                </a:cxn>
                <a:cxn ang="0">
                  <a:pos x="124" y="278"/>
                </a:cxn>
                <a:cxn ang="0">
                  <a:pos x="124" y="284"/>
                </a:cxn>
              </a:cxnLst>
              <a:rect l="0" t="0" r="r" b="b"/>
              <a:pathLst>
                <a:path w="671" h="300">
                  <a:moveTo>
                    <a:pt x="124" y="284"/>
                  </a:moveTo>
                  <a:lnTo>
                    <a:pt x="153" y="284"/>
                  </a:lnTo>
                  <a:lnTo>
                    <a:pt x="249" y="300"/>
                  </a:lnTo>
                  <a:lnTo>
                    <a:pt x="271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3" y="204"/>
                  </a:lnTo>
                  <a:lnTo>
                    <a:pt x="671" y="153"/>
                  </a:lnTo>
                  <a:lnTo>
                    <a:pt x="655" y="137"/>
                  </a:lnTo>
                  <a:lnTo>
                    <a:pt x="540" y="134"/>
                  </a:lnTo>
                  <a:lnTo>
                    <a:pt x="508" y="118"/>
                  </a:lnTo>
                  <a:lnTo>
                    <a:pt x="451" y="153"/>
                  </a:lnTo>
                  <a:lnTo>
                    <a:pt x="380" y="134"/>
                  </a:lnTo>
                  <a:lnTo>
                    <a:pt x="351" y="163"/>
                  </a:lnTo>
                  <a:lnTo>
                    <a:pt x="287" y="128"/>
                  </a:lnTo>
                  <a:lnTo>
                    <a:pt x="281" y="83"/>
                  </a:lnTo>
                  <a:lnTo>
                    <a:pt x="310" y="57"/>
                  </a:lnTo>
                  <a:lnTo>
                    <a:pt x="259" y="0"/>
                  </a:lnTo>
                  <a:lnTo>
                    <a:pt x="150" y="92"/>
                  </a:lnTo>
                  <a:lnTo>
                    <a:pt x="41" y="83"/>
                  </a:lnTo>
                  <a:lnTo>
                    <a:pt x="0" y="121"/>
                  </a:lnTo>
                  <a:lnTo>
                    <a:pt x="35" y="172"/>
                  </a:lnTo>
                  <a:lnTo>
                    <a:pt x="76" y="179"/>
                  </a:lnTo>
                  <a:lnTo>
                    <a:pt x="124" y="278"/>
                  </a:lnTo>
                  <a:lnTo>
                    <a:pt x="124" y="28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9" name="Freeform 405"/>
            <p:cNvSpPr>
              <a:spLocks/>
            </p:cNvSpPr>
            <p:nvPr/>
          </p:nvSpPr>
          <p:spPr bwMode="auto">
            <a:xfrm>
              <a:off x="6553639" y="3320758"/>
              <a:ext cx="668150" cy="298059"/>
            </a:xfrm>
            <a:custGeom>
              <a:avLst/>
              <a:gdLst/>
              <a:ahLst/>
              <a:cxnLst>
                <a:cxn ang="0">
                  <a:pos x="125" y="285"/>
                </a:cxn>
                <a:cxn ang="0">
                  <a:pos x="155" y="285"/>
                </a:cxn>
                <a:cxn ang="0">
                  <a:pos x="249" y="300"/>
                </a:cxn>
                <a:cxn ang="0">
                  <a:pos x="272" y="265"/>
                </a:cxn>
                <a:cxn ang="0">
                  <a:pos x="409" y="268"/>
                </a:cxn>
                <a:cxn ang="0">
                  <a:pos x="419" y="243"/>
                </a:cxn>
                <a:cxn ang="0">
                  <a:pos x="404" y="205"/>
                </a:cxn>
                <a:cxn ang="0">
                  <a:pos x="671" y="153"/>
                </a:cxn>
                <a:cxn ang="0">
                  <a:pos x="654" y="138"/>
                </a:cxn>
                <a:cxn ang="0">
                  <a:pos x="539" y="135"/>
                </a:cxn>
                <a:cxn ang="0">
                  <a:pos x="509" y="118"/>
                </a:cxn>
                <a:cxn ang="0">
                  <a:pos x="451" y="153"/>
                </a:cxn>
                <a:cxn ang="0">
                  <a:pos x="379" y="135"/>
                </a:cxn>
                <a:cxn ang="0">
                  <a:pos x="352" y="163"/>
                </a:cxn>
                <a:cxn ang="0">
                  <a:pos x="287" y="128"/>
                </a:cxn>
                <a:cxn ang="0">
                  <a:pos x="282" y="83"/>
                </a:cxn>
                <a:cxn ang="0">
                  <a:pos x="309" y="58"/>
                </a:cxn>
                <a:cxn ang="0">
                  <a:pos x="259" y="0"/>
                </a:cxn>
                <a:cxn ang="0">
                  <a:pos x="150" y="93"/>
                </a:cxn>
                <a:cxn ang="0">
                  <a:pos x="42" y="83"/>
                </a:cxn>
                <a:cxn ang="0">
                  <a:pos x="0" y="120"/>
                </a:cxn>
                <a:cxn ang="0">
                  <a:pos x="35" y="173"/>
                </a:cxn>
                <a:cxn ang="0">
                  <a:pos x="77" y="180"/>
                </a:cxn>
                <a:cxn ang="0">
                  <a:pos x="125" y="278"/>
                </a:cxn>
                <a:cxn ang="0">
                  <a:pos x="125" y="285"/>
                </a:cxn>
              </a:cxnLst>
              <a:rect l="0" t="0" r="r" b="b"/>
              <a:pathLst>
                <a:path w="671" h="300">
                  <a:moveTo>
                    <a:pt x="125" y="285"/>
                  </a:moveTo>
                  <a:lnTo>
                    <a:pt x="155" y="285"/>
                  </a:lnTo>
                  <a:lnTo>
                    <a:pt x="249" y="300"/>
                  </a:lnTo>
                  <a:lnTo>
                    <a:pt x="272" y="265"/>
                  </a:lnTo>
                  <a:lnTo>
                    <a:pt x="409" y="268"/>
                  </a:lnTo>
                  <a:lnTo>
                    <a:pt x="419" y="243"/>
                  </a:lnTo>
                  <a:lnTo>
                    <a:pt x="404" y="205"/>
                  </a:lnTo>
                  <a:lnTo>
                    <a:pt x="671" y="153"/>
                  </a:lnTo>
                  <a:lnTo>
                    <a:pt x="654" y="138"/>
                  </a:lnTo>
                  <a:lnTo>
                    <a:pt x="539" y="135"/>
                  </a:lnTo>
                  <a:lnTo>
                    <a:pt x="509" y="118"/>
                  </a:lnTo>
                  <a:lnTo>
                    <a:pt x="451" y="153"/>
                  </a:lnTo>
                  <a:lnTo>
                    <a:pt x="379" y="135"/>
                  </a:lnTo>
                  <a:lnTo>
                    <a:pt x="352" y="163"/>
                  </a:lnTo>
                  <a:lnTo>
                    <a:pt x="287" y="128"/>
                  </a:lnTo>
                  <a:lnTo>
                    <a:pt x="282" y="83"/>
                  </a:lnTo>
                  <a:lnTo>
                    <a:pt x="309" y="58"/>
                  </a:lnTo>
                  <a:lnTo>
                    <a:pt x="259" y="0"/>
                  </a:lnTo>
                  <a:lnTo>
                    <a:pt x="150" y="93"/>
                  </a:lnTo>
                  <a:lnTo>
                    <a:pt x="42" y="83"/>
                  </a:lnTo>
                  <a:lnTo>
                    <a:pt x="0" y="120"/>
                  </a:lnTo>
                  <a:lnTo>
                    <a:pt x="35" y="173"/>
                  </a:lnTo>
                  <a:lnTo>
                    <a:pt x="77" y="180"/>
                  </a:lnTo>
                  <a:lnTo>
                    <a:pt x="125" y="278"/>
                  </a:lnTo>
                  <a:lnTo>
                    <a:pt x="125" y="28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0" name="Freeform 404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18"/>
                </a:cxn>
                <a:cxn ang="0">
                  <a:pos x="445" y="195"/>
                </a:cxn>
                <a:cxn ang="0">
                  <a:pos x="496" y="170"/>
                </a:cxn>
                <a:cxn ang="0">
                  <a:pos x="569" y="144"/>
                </a:cxn>
                <a:cxn ang="0">
                  <a:pos x="582" y="131"/>
                </a:cxn>
                <a:cxn ang="0">
                  <a:pos x="579" y="54"/>
                </a:cxn>
                <a:cxn ang="0">
                  <a:pos x="579" y="51"/>
                </a:cxn>
                <a:cxn ang="0">
                  <a:pos x="573" y="51"/>
                </a:cxn>
                <a:cxn ang="0">
                  <a:pos x="528" y="102"/>
                </a:cxn>
                <a:cxn ang="0">
                  <a:pos x="493" y="102"/>
                </a:cxn>
                <a:cxn ang="0">
                  <a:pos x="429" y="166"/>
                </a:cxn>
                <a:cxn ang="0">
                  <a:pos x="381" y="166"/>
                </a:cxn>
                <a:cxn ang="0">
                  <a:pos x="253" y="150"/>
                </a:cxn>
                <a:cxn ang="0">
                  <a:pos x="323" y="90"/>
                </a:cxn>
                <a:cxn ang="0">
                  <a:pos x="323" y="67"/>
                </a:cxn>
                <a:cxn ang="0">
                  <a:pos x="326" y="67"/>
                </a:cxn>
                <a:cxn ang="0">
                  <a:pos x="323" y="64"/>
                </a:cxn>
                <a:cxn ang="0">
                  <a:pos x="288" y="48"/>
                </a:cxn>
                <a:cxn ang="0">
                  <a:pos x="285" y="0"/>
                </a:cxn>
                <a:cxn ang="0">
                  <a:pos x="131" y="64"/>
                </a:cxn>
                <a:cxn ang="0">
                  <a:pos x="96" y="118"/>
                </a:cxn>
                <a:cxn ang="0">
                  <a:pos x="29" y="131"/>
                </a:cxn>
                <a:cxn ang="0">
                  <a:pos x="0" y="157"/>
                </a:cxn>
                <a:cxn ang="0">
                  <a:pos x="6" y="202"/>
                </a:cxn>
                <a:cxn ang="0">
                  <a:pos x="70" y="237"/>
                </a:cxn>
                <a:cxn ang="0">
                  <a:pos x="99" y="208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9" y="208"/>
                </a:cxn>
                <a:cxn ang="0">
                  <a:pos x="374" y="211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18"/>
                  </a:lnTo>
                  <a:lnTo>
                    <a:pt x="445" y="195"/>
                  </a:lnTo>
                  <a:lnTo>
                    <a:pt x="496" y="170"/>
                  </a:lnTo>
                  <a:lnTo>
                    <a:pt x="569" y="144"/>
                  </a:lnTo>
                  <a:lnTo>
                    <a:pt x="582" y="131"/>
                  </a:lnTo>
                  <a:lnTo>
                    <a:pt x="579" y="54"/>
                  </a:lnTo>
                  <a:lnTo>
                    <a:pt x="579" y="51"/>
                  </a:lnTo>
                  <a:lnTo>
                    <a:pt x="573" y="51"/>
                  </a:lnTo>
                  <a:lnTo>
                    <a:pt x="528" y="102"/>
                  </a:lnTo>
                  <a:lnTo>
                    <a:pt x="493" y="102"/>
                  </a:lnTo>
                  <a:lnTo>
                    <a:pt x="429" y="166"/>
                  </a:lnTo>
                  <a:lnTo>
                    <a:pt x="381" y="166"/>
                  </a:lnTo>
                  <a:lnTo>
                    <a:pt x="253" y="150"/>
                  </a:lnTo>
                  <a:lnTo>
                    <a:pt x="323" y="90"/>
                  </a:lnTo>
                  <a:lnTo>
                    <a:pt x="323" y="67"/>
                  </a:lnTo>
                  <a:lnTo>
                    <a:pt x="326" y="67"/>
                  </a:lnTo>
                  <a:lnTo>
                    <a:pt x="323" y="64"/>
                  </a:lnTo>
                  <a:lnTo>
                    <a:pt x="288" y="48"/>
                  </a:lnTo>
                  <a:lnTo>
                    <a:pt x="285" y="0"/>
                  </a:lnTo>
                  <a:lnTo>
                    <a:pt x="131" y="64"/>
                  </a:lnTo>
                  <a:lnTo>
                    <a:pt x="96" y="118"/>
                  </a:lnTo>
                  <a:lnTo>
                    <a:pt x="29" y="131"/>
                  </a:lnTo>
                  <a:lnTo>
                    <a:pt x="0" y="157"/>
                  </a:lnTo>
                  <a:lnTo>
                    <a:pt x="6" y="202"/>
                  </a:lnTo>
                  <a:lnTo>
                    <a:pt x="70" y="237"/>
                  </a:lnTo>
                  <a:lnTo>
                    <a:pt x="99" y="208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9" y="208"/>
                  </a:lnTo>
                  <a:lnTo>
                    <a:pt x="374" y="211"/>
                  </a:lnTo>
                  <a:lnTo>
                    <a:pt x="390" y="22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1" name="Freeform 403"/>
            <p:cNvSpPr>
              <a:spLocks/>
            </p:cNvSpPr>
            <p:nvPr/>
          </p:nvSpPr>
          <p:spPr bwMode="auto">
            <a:xfrm>
              <a:off x="6834312" y="3246243"/>
              <a:ext cx="578731" cy="235965"/>
            </a:xfrm>
            <a:custGeom>
              <a:avLst/>
              <a:gdLst/>
              <a:ahLst/>
              <a:cxnLst>
                <a:cxn ang="0">
                  <a:pos x="390" y="227"/>
                </a:cxn>
                <a:cxn ang="0">
                  <a:pos x="435" y="220"/>
                </a:cxn>
                <a:cxn ang="0">
                  <a:pos x="445" y="195"/>
                </a:cxn>
                <a:cxn ang="0">
                  <a:pos x="495" y="170"/>
                </a:cxn>
                <a:cxn ang="0">
                  <a:pos x="567" y="145"/>
                </a:cxn>
                <a:cxn ang="0">
                  <a:pos x="582" y="132"/>
                </a:cxn>
                <a:cxn ang="0">
                  <a:pos x="577" y="55"/>
                </a:cxn>
                <a:cxn ang="0">
                  <a:pos x="577" y="52"/>
                </a:cxn>
                <a:cxn ang="0">
                  <a:pos x="572" y="52"/>
                </a:cxn>
                <a:cxn ang="0">
                  <a:pos x="527" y="102"/>
                </a:cxn>
                <a:cxn ang="0">
                  <a:pos x="492" y="102"/>
                </a:cxn>
                <a:cxn ang="0">
                  <a:pos x="427" y="167"/>
                </a:cxn>
                <a:cxn ang="0">
                  <a:pos x="380" y="167"/>
                </a:cxn>
                <a:cxn ang="0">
                  <a:pos x="252" y="150"/>
                </a:cxn>
                <a:cxn ang="0">
                  <a:pos x="322" y="90"/>
                </a:cxn>
                <a:cxn ang="0">
                  <a:pos x="322" y="67"/>
                </a:cxn>
                <a:cxn ang="0">
                  <a:pos x="325" y="67"/>
                </a:cxn>
                <a:cxn ang="0">
                  <a:pos x="322" y="65"/>
                </a:cxn>
                <a:cxn ang="0">
                  <a:pos x="287" y="50"/>
                </a:cxn>
                <a:cxn ang="0">
                  <a:pos x="285" y="0"/>
                </a:cxn>
                <a:cxn ang="0">
                  <a:pos x="130" y="65"/>
                </a:cxn>
                <a:cxn ang="0">
                  <a:pos x="95" y="120"/>
                </a:cxn>
                <a:cxn ang="0">
                  <a:pos x="27" y="132"/>
                </a:cxn>
                <a:cxn ang="0">
                  <a:pos x="0" y="157"/>
                </a:cxn>
                <a:cxn ang="0">
                  <a:pos x="5" y="202"/>
                </a:cxn>
                <a:cxn ang="0">
                  <a:pos x="70" y="237"/>
                </a:cxn>
                <a:cxn ang="0">
                  <a:pos x="97" y="210"/>
                </a:cxn>
                <a:cxn ang="0">
                  <a:pos x="170" y="227"/>
                </a:cxn>
                <a:cxn ang="0">
                  <a:pos x="227" y="192"/>
                </a:cxn>
                <a:cxn ang="0">
                  <a:pos x="257" y="210"/>
                </a:cxn>
                <a:cxn ang="0">
                  <a:pos x="372" y="212"/>
                </a:cxn>
                <a:cxn ang="0">
                  <a:pos x="390" y="227"/>
                </a:cxn>
              </a:cxnLst>
              <a:rect l="0" t="0" r="r" b="b"/>
              <a:pathLst>
                <a:path w="582" h="237">
                  <a:moveTo>
                    <a:pt x="390" y="227"/>
                  </a:moveTo>
                  <a:lnTo>
                    <a:pt x="435" y="220"/>
                  </a:lnTo>
                  <a:lnTo>
                    <a:pt x="445" y="195"/>
                  </a:lnTo>
                  <a:lnTo>
                    <a:pt x="495" y="170"/>
                  </a:lnTo>
                  <a:lnTo>
                    <a:pt x="567" y="145"/>
                  </a:lnTo>
                  <a:lnTo>
                    <a:pt x="582" y="132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2" y="52"/>
                  </a:lnTo>
                  <a:lnTo>
                    <a:pt x="527" y="102"/>
                  </a:lnTo>
                  <a:lnTo>
                    <a:pt x="492" y="102"/>
                  </a:lnTo>
                  <a:lnTo>
                    <a:pt x="427" y="167"/>
                  </a:lnTo>
                  <a:lnTo>
                    <a:pt x="380" y="167"/>
                  </a:lnTo>
                  <a:lnTo>
                    <a:pt x="252" y="150"/>
                  </a:lnTo>
                  <a:lnTo>
                    <a:pt x="322" y="90"/>
                  </a:lnTo>
                  <a:lnTo>
                    <a:pt x="322" y="67"/>
                  </a:lnTo>
                  <a:lnTo>
                    <a:pt x="325" y="67"/>
                  </a:lnTo>
                  <a:lnTo>
                    <a:pt x="322" y="65"/>
                  </a:lnTo>
                  <a:lnTo>
                    <a:pt x="287" y="50"/>
                  </a:lnTo>
                  <a:lnTo>
                    <a:pt x="285" y="0"/>
                  </a:lnTo>
                  <a:lnTo>
                    <a:pt x="130" y="65"/>
                  </a:lnTo>
                  <a:lnTo>
                    <a:pt x="95" y="120"/>
                  </a:lnTo>
                  <a:lnTo>
                    <a:pt x="27" y="132"/>
                  </a:lnTo>
                  <a:lnTo>
                    <a:pt x="0" y="157"/>
                  </a:lnTo>
                  <a:lnTo>
                    <a:pt x="5" y="202"/>
                  </a:lnTo>
                  <a:lnTo>
                    <a:pt x="70" y="237"/>
                  </a:lnTo>
                  <a:lnTo>
                    <a:pt x="97" y="210"/>
                  </a:lnTo>
                  <a:lnTo>
                    <a:pt x="170" y="227"/>
                  </a:lnTo>
                  <a:lnTo>
                    <a:pt x="227" y="192"/>
                  </a:lnTo>
                  <a:lnTo>
                    <a:pt x="257" y="210"/>
                  </a:lnTo>
                  <a:lnTo>
                    <a:pt x="372" y="212"/>
                  </a:lnTo>
                  <a:lnTo>
                    <a:pt x="390" y="2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2" name="Freeform 402"/>
            <p:cNvSpPr>
              <a:spLocks/>
            </p:cNvSpPr>
            <p:nvPr/>
          </p:nvSpPr>
          <p:spPr bwMode="auto">
            <a:xfrm>
              <a:off x="7388205" y="3298405"/>
              <a:ext cx="14903" cy="173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lnTo>
                    <a:pt x="0" y="19"/>
                  </a:lnTo>
                  <a:lnTo>
                    <a:pt x="1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3" name="Freeform 401"/>
            <p:cNvSpPr>
              <a:spLocks/>
            </p:cNvSpPr>
            <p:nvPr/>
          </p:nvSpPr>
          <p:spPr bwMode="auto">
            <a:xfrm>
              <a:off x="7134855" y="3335661"/>
              <a:ext cx="19871" cy="1738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  <a:cxn ang="0">
                  <a:pos x="0" y="16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19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4" name="Freeform 400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2" y="131"/>
                </a:cxn>
                <a:cxn ang="0">
                  <a:pos x="135" y="80"/>
                </a:cxn>
                <a:cxn ang="0">
                  <a:pos x="84" y="28"/>
                </a:cxn>
                <a:cxn ang="0">
                  <a:pos x="64" y="0"/>
                </a:cxn>
                <a:cxn ang="0">
                  <a:pos x="26" y="3"/>
                </a:cxn>
                <a:cxn ang="0">
                  <a:pos x="0" y="89"/>
                </a:cxn>
                <a:cxn ang="0">
                  <a:pos x="7" y="86"/>
                </a:cxn>
                <a:cxn ang="0">
                  <a:pos x="10" y="134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2" y="131"/>
                  </a:lnTo>
                  <a:lnTo>
                    <a:pt x="135" y="80"/>
                  </a:lnTo>
                  <a:lnTo>
                    <a:pt x="84" y="28"/>
                  </a:lnTo>
                  <a:lnTo>
                    <a:pt x="64" y="0"/>
                  </a:lnTo>
                  <a:lnTo>
                    <a:pt x="26" y="3"/>
                  </a:lnTo>
                  <a:lnTo>
                    <a:pt x="0" y="89"/>
                  </a:lnTo>
                  <a:lnTo>
                    <a:pt x="7" y="86"/>
                  </a:lnTo>
                  <a:lnTo>
                    <a:pt x="10" y="134"/>
                  </a:lnTo>
                  <a:lnTo>
                    <a:pt x="45" y="150"/>
                  </a:lnTo>
                  <a:lnTo>
                    <a:pt x="48" y="15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5" name="Freeform 399"/>
            <p:cNvSpPr>
              <a:spLocks/>
            </p:cNvSpPr>
            <p:nvPr/>
          </p:nvSpPr>
          <p:spPr bwMode="auto">
            <a:xfrm>
              <a:off x="7110016" y="3161793"/>
              <a:ext cx="134127" cy="151514"/>
            </a:xfrm>
            <a:custGeom>
              <a:avLst/>
              <a:gdLst/>
              <a:ahLst/>
              <a:cxnLst>
                <a:cxn ang="0">
                  <a:pos x="48" y="153"/>
                </a:cxn>
                <a:cxn ang="0">
                  <a:pos x="113" y="130"/>
                </a:cxn>
                <a:cxn ang="0">
                  <a:pos x="135" y="80"/>
                </a:cxn>
                <a:cxn ang="0">
                  <a:pos x="85" y="28"/>
                </a:cxn>
                <a:cxn ang="0">
                  <a:pos x="65" y="0"/>
                </a:cxn>
                <a:cxn ang="0">
                  <a:pos x="25" y="3"/>
                </a:cxn>
                <a:cxn ang="0">
                  <a:pos x="0" y="90"/>
                </a:cxn>
                <a:cxn ang="0">
                  <a:pos x="8" y="85"/>
                </a:cxn>
                <a:cxn ang="0">
                  <a:pos x="10" y="135"/>
                </a:cxn>
                <a:cxn ang="0">
                  <a:pos x="45" y="150"/>
                </a:cxn>
                <a:cxn ang="0">
                  <a:pos x="48" y="153"/>
                </a:cxn>
              </a:cxnLst>
              <a:rect l="0" t="0" r="r" b="b"/>
              <a:pathLst>
                <a:path w="135" h="153">
                  <a:moveTo>
                    <a:pt x="48" y="153"/>
                  </a:moveTo>
                  <a:lnTo>
                    <a:pt x="113" y="130"/>
                  </a:lnTo>
                  <a:lnTo>
                    <a:pt x="135" y="80"/>
                  </a:lnTo>
                  <a:lnTo>
                    <a:pt x="85" y="28"/>
                  </a:lnTo>
                  <a:lnTo>
                    <a:pt x="65" y="0"/>
                  </a:lnTo>
                  <a:lnTo>
                    <a:pt x="25" y="3"/>
                  </a:lnTo>
                  <a:lnTo>
                    <a:pt x="0" y="90"/>
                  </a:lnTo>
                  <a:lnTo>
                    <a:pt x="8" y="85"/>
                  </a:lnTo>
                  <a:lnTo>
                    <a:pt x="10" y="135"/>
                  </a:lnTo>
                  <a:lnTo>
                    <a:pt x="45" y="150"/>
                  </a:lnTo>
                  <a:lnTo>
                    <a:pt x="48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6" name="Freeform 398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0" y="87"/>
                </a:cxn>
                <a:cxn ang="0">
                  <a:pos x="48" y="87"/>
                </a:cxn>
                <a:cxn ang="0">
                  <a:pos x="77" y="58"/>
                </a:cxn>
                <a:cxn ang="0">
                  <a:pos x="112" y="58"/>
                </a:cxn>
                <a:cxn ang="0">
                  <a:pos x="134" y="74"/>
                </a:cxn>
                <a:cxn ang="0">
                  <a:pos x="272" y="0"/>
                </a:cxn>
                <a:cxn ang="0">
                  <a:pos x="336" y="3"/>
                </a:cxn>
                <a:cxn ang="0">
                  <a:pos x="310" y="80"/>
                </a:cxn>
                <a:cxn ang="0">
                  <a:pos x="317" y="77"/>
                </a:cxn>
                <a:cxn ang="0">
                  <a:pos x="163" y="141"/>
                </a:cxn>
                <a:cxn ang="0">
                  <a:pos x="128" y="195"/>
                </a:cxn>
                <a:cxn ang="0">
                  <a:pos x="61" y="208"/>
                </a:cxn>
                <a:cxn ang="0">
                  <a:pos x="10" y="151"/>
                </a:cxn>
                <a:cxn ang="0">
                  <a:pos x="6" y="157"/>
                </a:cxn>
              </a:cxnLst>
              <a:rect l="0" t="0" r="r" b="b"/>
              <a:pathLst>
                <a:path w="336" h="208">
                  <a:moveTo>
                    <a:pt x="6" y="157"/>
                  </a:moveTo>
                  <a:lnTo>
                    <a:pt x="0" y="87"/>
                  </a:lnTo>
                  <a:lnTo>
                    <a:pt x="48" y="87"/>
                  </a:lnTo>
                  <a:lnTo>
                    <a:pt x="77" y="58"/>
                  </a:lnTo>
                  <a:lnTo>
                    <a:pt x="112" y="58"/>
                  </a:lnTo>
                  <a:lnTo>
                    <a:pt x="134" y="74"/>
                  </a:lnTo>
                  <a:lnTo>
                    <a:pt x="272" y="0"/>
                  </a:lnTo>
                  <a:lnTo>
                    <a:pt x="336" y="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163" y="141"/>
                  </a:lnTo>
                  <a:lnTo>
                    <a:pt x="128" y="195"/>
                  </a:lnTo>
                  <a:lnTo>
                    <a:pt x="61" y="208"/>
                  </a:lnTo>
                  <a:lnTo>
                    <a:pt x="10" y="151"/>
                  </a:lnTo>
                  <a:lnTo>
                    <a:pt x="6" y="15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7" name="Freeform 397"/>
            <p:cNvSpPr>
              <a:spLocks/>
            </p:cNvSpPr>
            <p:nvPr/>
          </p:nvSpPr>
          <p:spPr bwMode="auto">
            <a:xfrm>
              <a:off x="6802022" y="3171729"/>
              <a:ext cx="332833" cy="206159"/>
            </a:xfrm>
            <a:custGeom>
              <a:avLst/>
              <a:gdLst/>
              <a:ahLst/>
              <a:cxnLst>
                <a:cxn ang="0">
                  <a:pos x="5" y="155"/>
                </a:cxn>
                <a:cxn ang="0">
                  <a:pos x="0" y="85"/>
                </a:cxn>
                <a:cxn ang="0">
                  <a:pos x="48" y="85"/>
                </a:cxn>
                <a:cxn ang="0">
                  <a:pos x="78" y="58"/>
                </a:cxn>
                <a:cxn ang="0">
                  <a:pos x="113" y="58"/>
                </a:cxn>
                <a:cxn ang="0">
                  <a:pos x="135" y="73"/>
                </a:cxn>
                <a:cxn ang="0">
                  <a:pos x="273" y="0"/>
                </a:cxn>
                <a:cxn ang="0">
                  <a:pos x="336" y="3"/>
                </a:cxn>
                <a:cxn ang="0">
                  <a:pos x="311" y="80"/>
                </a:cxn>
                <a:cxn ang="0">
                  <a:pos x="318" y="75"/>
                </a:cxn>
                <a:cxn ang="0">
                  <a:pos x="163" y="140"/>
                </a:cxn>
                <a:cxn ang="0">
                  <a:pos x="128" y="195"/>
                </a:cxn>
                <a:cxn ang="0">
                  <a:pos x="60" y="208"/>
                </a:cxn>
                <a:cxn ang="0">
                  <a:pos x="10" y="150"/>
                </a:cxn>
                <a:cxn ang="0">
                  <a:pos x="5" y="155"/>
                </a:cxn>
              </a:cxnLst>
              <a:rect l="0" t="0" r="r" b="b"/>
              <a:pathLst>
                <a:path w="336" h="208">
                  <a:moveTo>
                    <a:pt x="5" y="155"/>
                  </a:moveTo>
                  <a:lnTo>
                    <a:pt x="0" y="85"/>
                  </a:lnTo>
                  <a:lnTo>
                    <a:pt x="48" y="85"/>
                  </a:lnTo>
                  <a:lnTo>
                    <a:pt x="78" y="58"/>
                  </a:lnTo>
                  <a:lnTo>
                    <a:pt x="113" y="58"/>
                  </a:lnTo>
                  <a:lnTo>
                    <a:pt x="135" y="73"/>
                  </a:lnTo>
                  <a:lnTo>
                    <a:pt x="273" y="0"/>
                  </a:lnTo>
                  <a:lnTo>
                    <a:pt x="336" y="3"/>
                  </a:lnTo>
                  <a:lnTo>
                    <a:pt x="311" y="80"/>
                  </a:lnTo>
                  <a:lnTo>
                    <a:pt x="318" y="75"/>
                  </a:lnTo>
                  <a:lnTo>
                    <a:pt x="163" y="140"/>
                  </a:lnTo>
                  <a:lnTo>
                    <a:pt x="128" y="195"/>
                  </a:lnTo>
                  <a:lnTo>
                    <a:pt x="60" y="208"/>
                  </a:lnTo>
                  <a:lnTo>
                    <a:pt x="10" y="150"/>
                  </a:lnTo>
                  <a:lnTo>
                    <a:pt x="5" y="15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8" name="Freeform 396"/>
            <p:cNvSpPr>
              <a:spLocks/>
            </p:cNvSpPr>
            <p:nvPr/>
          </p:nvSpPr>
          <p:spPr bwMode="auto">
            <a:xfrm>
              <a:off x="6799539" y="3057472"/>
              <a:ext cx="499248" cy="201191"/>
            </a:xfrm>
            <a:custGeom>
              <a:avLst/>
              <a:gdLst/>
              <a:ahLst/>
              <a:cxnLst>
                <a:cxn ang="0">
                  <a:pos x="448" y="186"/>
                </a:cxn>
                <a:cxn ang="0">
                  <a:pos x="502" y="163"/>
                </a:cxn>
                <a:cxn ang="0">
                  <a:pos x="448" y="64"/>
                </a:cxn>
                <a:cxn ang="0">
                  <a:pos x="422" y="16"/>
                </a:cxn>
                <a:cxn ang="0">
                  <a:pos x="349" y="0"/>
                </a:cxn>
                <a:cxn ang="0">
                  <a:pos x="297" y="22"/>
                </a:cxn>
                <a:cxn ang="0">
                  <a:pos x="259" y="54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8" y="74"/>
                </a:cxn>
                <a:cxn ang="0">
                  <a:pos x="0" y="134"/>
                </a:cxn>
                <a:cxn ang="0">
                  <a:pos x="9" y="202"/>
                </a:cxn>
                <a:cxn ang="0">
                  <a:pos x="51" y="202"/>
                </a:cxn>
                <a:cxn ang="0">
                  <a:pos x="80" y="173"/>
                </a:cxn>
                <a:cxn ang="0">
                  <a:pos x="115" y="173"/>
                </a:cxn>
                <a:cxn ang="0">
                  <a:pos x="137" y="189"/>
                </a:cxn>
                <a:cxn ang="0">
                  <a:pos x="275" y="115"/>
                </a:cxn>
                <a:cxn ang="0">
                  <a:pos x="339" y="118"/>
                </a:cxn>
                <a:cxn ang="0">
                  <a:pos x="329" y="144"/>
                </a:cxn>
                <a:cxn ang="0">
                  <a:pos x="339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8" y="186"/>
                </a:cxn>
              </a:cxnLst>
              <a:rect l="0" t="0" r="r" b="b"/>
              <a:pathLst>
                <a:path w="502" h="202">
                  <a:moveTo>
                    <a:pt x="448" y="186"/>
                  </a:moveTo>
                  <a:lnTo>
                    <a:pt x="502" y="163"/>
                  </a:lnTo>
                  <a:lnTo>
                    <a:pt x="448" y="64"/>
                  </a:lnTo>
                  <a:lnTo>
                    <a:pt x="422" y="16"/>
                  </a:lnTo>
                  <a:lnTo>
                    <a:pt x="349" y="0"/>
                  </a:lnTo>
                  <a:lnTo>
                    <a:pt x="297" y="22"/>
                  </a:lnTo>
                  <a:lnTo>
                    <a:pt x="259" y="54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8" y="74"/>
                  </a:lnTo>
                  <a:lnTo>
                    <a:pt x="0" y="134"/>
                  </a:lnTo>
                  <a:lnTo>
                    <a:pt x="9" y="202"/>
                  </a:lnTo>
                  <a:lnTo>
                    <a:pt x="51" y="202"/>
                  </a:lnTo>
                  <a:lnTo>
                    <a:pt x="80" y="173"/>
                  </a:lnTo>
                  <a:lnTo>
                    <a:pt x="115" y="173"/>
                  </a:lnTo>
                  <a:lnTo>
                    <a:pt x="137" y="189"/>
                  </a:lnTo>
                  <a:lnTo>
                    <a:pt x="275" y="115"/>
                  </a:lnTo>
                  <a:lnTo>
                    <a:pt x="339" y="118"/>
                  </a:lnTo>
                  <a:lnTo>
                    <a:pt x="329" y="144"/>
                  </a:lnTo>
                  <a:lnTo>
                    <a:pt x="339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8" y="18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9" name="Freeform 395"/>
            <p:cNvSpPr>
              <a:spLocks/>
            </p:cNvSpPr>
            <p:nvPr/>
          </p:nvSpPr>
          <p:spPr bwMode="auto">
            <a:xfrm>
              <a:off x="6799539" y="3057472"/>
              <a:ext cx="499248" cy="198706"/>
            </a:xfrm>
            <a:custGeom>
              <a:avLst/>
              <a:gdLst/>
              <a:ahLst/>
              <a:cxnLst>
                <a:cxn ang="0">
                  <a:pos x="447" y="187"/>
                </a:cxn>
                <a:cxn ang="0">
                  <a:pos x="502" y="164"/>
                </a:cxn>
                <a:cxn ang="0">
                  <a:pos x="447" y="63"/>
                </a:cxn>
                <a:cxn ang="0">
                  <a:pos x="422" y="15"/>
                </a:cxn>
                <a:cxn ang="0">
                  <a:pos x="347" y="0"/>
                </a:cxn>
                <a:cxn ang="0">
                  <a:pos x="297" y="20"/>
                </a:cxn>
                <a:cxn ang="0">
                  <a:pos x="257" y="53"/>
                </a:cxn>
                <a:cxn ang="0">
                  <a:pos x="137" y="86"/>
                </a:cxn>
                <a:cxn ang="0">
                  <a:pos x="105" y="58"/>
                </a:cxn>
                <a:cxn ang="0">
                  <a:pos x="102" y="58"/>
                </a:cxn>
                <a:cxn ang="0">
                  <a:pos x="47" y="73"/>
                </a:cxn>
                <a:cxn ang="0">
                  <a:pos x="0" y="134"/>
                </a:cxn>
                <a:cxn ang="0">
                  <a:pos x="7" y="202"/>
                </a:cxn>
                <a:cxn ang="0">
                  <a:pos x="50" y="202"/>
                </a:cxn>
                <a:cxn ang="0">
                  <a:pos x="80" y="174"/>
                </a:cxn>
                <a:cxn ang="0">
                  <a:pos x="115" y="174"/>
                </a:cxn>
                <a:cxn ang="0">
                  <a:pos x="137" y="189"/>
                </a:cxn>
                <a:cxn ang="0">
                  <a:pos x="275" y="116"/>
                </a:cxn>
                <a:cxn ang="0">
                  <a:pos x="337" y="119"/>
                </a:cxn>
                <a:cxn ang="0">
                  <a:pos x="327" y="144"/>
                </a:cxn>
                <a:cxn ang="0">
                  <a:pos x="337" y="109"/>
                </a:cxn>
                <a:cxn ang="0">
                  <a:pos x="377" y="106"/>
                </a:cxn>
                <a:cxn ang="0">
                  <a:pos x="397" y="134"/>
                </a:cxn>
                <a:cxn ang="0">
                  <a:pos x="447" y="187"/>
                </a:cxn>
              </a:cxnLst>
              <a:rect l="0" t="0" r="r" b="b"/>
              <a:pathLst>
                <a:path w="502" h="202">
                  <a:moveTo>
                    <a:pt x="447" y="187"/>
                  </a:moveTo>
                  <a:lnTo>
                    <a:pt x="502" y="164"/>
                  </a:lnTo>
                  <a:lnTo>
                    <a:pt x="447" y="63"/>
                  </a:lnTo>
                  <a:lnTo>
                    <a:pt x="422" y="15"/>
                  </a:lnTo>
                  <a:lnTo>
                    <a:pt x="347" y="0"/>
                  </a:lnTo>
                  <a:lnTo>
                    <a:pt x="297" y="20"/>
                  </a:lnTo>
                  <a:lnTo>
                    <a:pt x="257" y="53"/>
                  </a:lnTo>
                  <a:lnTo>
                    <a:pt x="137" y="86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47" y="73"/>
                  </a:lnTo>
                  <a:lnTo>
                    <a:pt x="0" y="134"/>
                  </a:lnTo>
                  <a:lnTo>
                    <a:pt x="7" y="202"/>
                  </a:lnTo>
                  <a:lnTo>
                    <a:pt x="50" y="202"/>
                  </a:lnTo>
                  <a:lnTo>
                    <a:pt x="80" y="174"/>
                  </a:lnTo>
                  <a:lnTo>
                    <a:pt x="115" y="174"/>
                  </a:lnTo>
                  <a:lnTo>
                    <a:pt x="137" y="189"/>
                  </a:lnTo>
                  <a:lnTo>
                    <a:pt x="275" y="116"/>
                  </a:lnTo>
                  <a:lnTo>
                    <a:pt x="337" y="119"/>
                  </a:lnTo>
                  <a:lnTo>
                    <a:pt x="327" y="144"/>
                  </a:lnTo>
                  <a:lnTo>
                    <a:pt x="337" y="109"/>
                  </a:lnTo>
                  <a:lnTo>
                    <a:pt x="377" y="106"/>
                  </a:lnTo>
                  <a:lnTo>
                    <a:pt x="397" y="134"/>
                  </a:lnTo>
                  <a:lnTo>
                    <a:pt x="447" y="18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0" name="Freeform 394"/>
            <p:cNvSpPr>
              <a:spLocks/>
            </p:cNvSpPr>
            <p:nvPr/>
          </p:nvSpPr>
          <p:spPr bwMode="auto">
            <a:xfrm>
              <a:off x="7472655" y="2918378"/>
              <a:ext cx="64579" cy="57129"/>
            </a:xfrm>
            <a:custGeom>
              <a:avLst/>
              <a:gdLst/>
              <a:ahLst/>
              <a:cxnLst>
                <a:cxn ang="0">
                  <a:pos x="29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5"/>
                </a:cxn>
                <a:cxn ang="0">
                  <a:pos x="29" y="58"/>
                </a:cxn>
              </a:cxnLst>
              <a:rect l="0" t="0" r="r" b="b"/>
              <a:pathLst>
                <a:path w="64" h="58">
                  <a:moveTo>
                    <a:pt x="29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5"/>
                  </a:lnTo>
                  <a:lnTo>
                    <a:pt x="29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1" name="Freeform 393"/>
            <p:cNvSpPr>
              <a:spLocks/>
            </p:cNvSpPr>
            <p:nvPr/>
          </p:nvSpPr>
          <p:spPr bwMode="auto">
            <a:xfrm>
              <a:off x="7472655" y="2918378"/>
              <a:ext cx="64579" cy="5961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0" y="7"/>
                </a:cxn>
                <a:cxn ang="0">
                  <a:pos x="32" y="0"/>
                </a:cxn>
                <a:cxn ang="0">
                  <a:pos x="64" y="44"/>
                </a:cxn>
                <a:cxn ang="0">
                  <a:pos x="30" y="58"/>
                </a:cxn>
              </a:cxnLst>
              <a:rect l="0" t="0" r="r" b="b"/>
              <a:pathLst>
                <a:path w="64" h="58">
                  <a:moveTo>
                    <a:pt x="30" y="58"/>
                  </a:moveTo>
                  <a:lnTo>
                    <a:pt x="0" y="7"/>
                  </a:lnTo>
                  <a:lnTo>
                    <a:pt x="32" y="0"/>
                  </a:lnTo>
                  <a:lnTo>
                    <a:pt x="64" y="44"/>
                  </a:lnTo>
                  <a:lnTo>
                    <a:pt x="3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2" name="Freeform 392"/>
            <p:cNvSpPr>
              <a:spLocks/>
            </p:cNvSpPr>
            <p:nvPr/>
          </p:nvSpPr>
          <p:spPr bwMode="auto">
            <a:xfrm>
              <a:off x="7398140" y="3266114"/>
              <a:ext cx="139094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2"/>
                </a:cxn>
                <a:cxn ang="0">
                  <a:pos x="103" y="55"/>
                </a:cxn>
                <a:cxn ang="0">
                  <a:pos x="141" y="32"/>
                </a:cxn>
                <a:cxn ang="0">
                  <a:pos x="119" y="0"/>
                </a:cxn>
                <a:cxn ang="0">
                  <a:pos x="71" y="19"/>
                </a:cxn>
                <a:cxn ang="0">
                  <a:pos x="10" y="32"/>
                </a:cxn>
                <a:cxn ang="0">
                  <a:pos x="10" y="35"/>
                </a:cxn>
                <a:cxn ang="0">
                  <a:pos x="13" y="112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2"/>
                  </a:lnTo>
                  <a:lnTo>
                    <a:pt x="103" y="55"/>
                  </a:lnTo>
                  <a:lnTo>
                    <a:pt x="141" y="32"/>
                  </a:lnTo>
                  <a:lnTo>
                    <a:pt x="119" y="0"/>
                  </a:lnTo>
                  <a:lnTo>
                    <a:pt x="71" y="19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3" y="112"/>
                  </a:lnTo>
                  <a:lnTo>
                    <a:pt x="0" y="12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3" name="Freeform 391"/>
            <p:cNvSpPr>
              <a:spLocks/>
            </p:cNvSpPr>
            <p:nvPr/>
          </p:nvSpPr>
          <p:spPr bwMode="auto">
            <a:xfrm>
              <a:off x="7398140" y="3266114"/>
              <a:ext cx="141579" cy="12419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123"/>
                </a:cxn>
                <a:cxn ang="0">
                  <a:pos x="104" y="55"/>
                </a:cxn>
                <a:cxn ang="0">
                  <a:pos x="141" y="33"/>
                </a:cxn>
                <a:cxn ang="0">
                  <a:pos x="119" y="0"/>
                </a:cxn>
                <a:cxn ang="0">
                  <a:pos x="72" y="20"/>
                </a:cxn>
                <a:cxn ang="0">
                  <a:pos x="10" y="33"/>
                </a:cxn>
                <a:cxn ang="0">
                  <a:pos x="10" y="35"/>
                </a:cxn>
                <a:cxn ang="0">
                  <a:pos x="15" y="113"/>
                </a:cxn>
                <a:cxn ang="0">
                  <a:pos x="0" y="125"/>
                </a:cxn>
              </a:cxnLst>
              <a:rect l="0" t="0" r="r" b="b"/>
              <a:pathLst>
                <a:path w="141" h="125">
                  <a:moveTo>
                    <a:pt x="0" y="125"/>
                  </a:moveTo>
                  <a:lnTo>
                    <a:pt x="0" y="123"/>
                  </a:lnTo>
                  <a:lnTo>
                    <a:pt x="104" y="55"/>
                  </a:lnTo>
                  <a:lnTo>
                    <a:pt x="141" y="33"/>
                  </a:lnTo>
                  <a:lnTo>
                    <a:pt x="119" y="0"/>
                  </a:lnTo>
                  <a:lnTo>
                    <a:pt x="72" y="20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5" y="113"/>
                  </a:lnTo>
                  <a:lnTo>
                    <a:pt x="0" y="1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4" name="Freeform 390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6" y="48"/>
                </a:cxn>
                <a:cxn ang="0">
                  <a:pos x="112" y="41"/>
                </a:cxn>
                <a:cxn ang="0">
                  <a:pos x="112" y="48"/>
                </a:cxn>
                <a:cxn ang="0">
                  <a:pos x="163" y="192"/>
                </a:cxn>
                <a:cxn ang="0">
                  <a:pos x="150" y="233"/>
                </a:cxn>
                <a:cxn ang="0">
                  <a:pos x="185" y="262"/>
                </a:cxn>
                <a:cxn ang="0">
                  <a:pos x="182" y="297"/>
                </a:cxn>
                <a:cxn ang="0">
                  <a:pos x="115" y="284"/>
                </a:cxn>
                <a:cxn ang="0">
                  <a:pos x="64" y="195"/>
                </a:cxn>
                <a:cxn ang="0">
                  <a:pos x="64" y="198"/>
                </a:cxn>
                <a:cxn ang="0">
                  <a:pos x="99" y="185"/>
                </a:cxn>
                <a:cxn ang="0">
                  <a:pos x="67" y="140"/>
                </a:cxn>
                <a:cxn ang="0">
                  <a:pos x="35" y="147"/>
                </a:cxn>
                <a:cxn ang="0">
                  <a:pos x="0" y="89"/>
                </a:cxn>
                <a:cxn ang="0">
                  <a:pos x="25" y="16"/>
                </a:cxn>
                <a:cxn ang="0">
                  <a:pos x="67" y="0"/>
                </a:cxn>
              </a:cxnLst>
              <a:rect l="0" t="0" r="r" b="b"/>
              <a:pathLst>
                <a:path w="185" h="297">
                  <a:moveTo>
                    <a:pt x="67" y="0"/>
                  </a:moveTo>
                  <a:lnTo>
                    <a:pt x="96" y="48"/>
                  </a:lnTo>
                  <a:lnTo>
                    <a:pt x="112" y="41"/>
                  </a:lnTo>
                  <a:lnTo>
                    <a:pt x="112" y="48"/>
                  </a:lnTo>
                  <a:lnTo>
                    <a:pt x="163" y="192"/>
                  </a:lnTo>
                  <a:lnTo>
                    <a:pt x="150" y="233"/>
                  </a:lnTo>
                  <a:lnTo>
                    <a:pt x="185" y="262"/>
                  </a:lnTo>
                  <a:lnTo>
                    <a:pt x="182" y="297"/>
                  </a:lnTo>
                  <a:lnTo>
                    <a:pt x="115" y="284"/>
                  </a:lnTo>
                  <a:lnTo>
                    <a:pt x="64" y="195"/>
                  </a:lnTo>
                  <a:lnTo>
                    <a:pt x="64" y="198"/>
                  </a:lnTo>
                  <a:lnTo>
                    <a:pt x="99" y="185"/>
                  </a:lnTo>
                  <a:lnTo>
                    <a:pt x="67" y="140"/>
                  </a:lnTo>
                  <a:lnTo>
                    <a:pt x="35" y="147"/>
                  </a:lnTo>
                  <a:lnTo>
                    <a:pt x="0" y="89"/>
                  </a:lnTo>
                  <a:lnTo>
                    <a:pt x="25" y="16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5" name="Freeform 389"/>
            <p:cNvSpPr>
              <a:spLocks/>
            </p:cNvSpPr>
            <p:nvPr/>
          </p:nvSpPr>
          <p:spPr bwMode="auto">
            <a:xfrm>
              <a:off x="7437881" y="2779284"/>
              <a:ext cx="183803" cy="2955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5" y="50"/>
                </a:cxn>
                <a:cxn ang="0">
                  <a:pos x="113" y="42"/>
                </a:cxn>
                <a:cxn ang="0">
                  <a:pos x="113" y="50"/>
                </a:cxn>
                <a:cxn ang="0">
                  <a:pos x="163" y="192"/>
                </a:cxn>
                <a:cxn ang="0">
                  <a:pos x="150" y="235"/>
                </a:cxn>
                <a:cxn ang="0">
                  <a:pos x="185" y="262"/>
                </a:cxn>
                <a:cxn ang="0">
                  <a:pos x="183" y="297"/>
                </a:cxn>
                <a:cxn ang="0">
                  <a:pos x="115" y="285"/>
                </a:cxn>
                <a:cxn ang="0">
                  <a:pos x="65" y="195"/>
                </a:cxn>
                <a:cxn ang="0">
                  <a:pos x="65" y="200"/>
                </a:cxn>
                <a:cxn ang="0">
                  <a:pos x="100" y="185"/>
                </a:cxn>
                <a:cxn ang="0">
                  <a:pos x="68" y="140"/>
                </a:cxn>
                <a:cxn ang="0">
                  <a:pos x="35" y="147"/>
                </a:cxn>
                <a:cxn ang="0">
                  <a:pos x="0" y="90"/>
                </a:cxn>
                <a:cxn ang="0">
                  <a:pos x="25" y="17"/>
                </a:cxn>
                <a:cxn ang="0">
                  <a:pos x="68" y="0"/>
                </a:cxn>
              </a:cxnLst>
              <a:rect l="0" t="0" r="r" b="b"/>
              <a:pathLst>
                <a:path w="185" h="297">
                  <a:moveTo>
                    <a:pt x="68" y="0"/>
                  </a:moveTo>
                  <a:lnTo>
                    <a:pt x="95" y="50"/>
                  </a:lnTo>
                  <a:lnTo>
                    <a:pt x="113" y="42"/>
                  </a:lnTo>
                  <a:lnTo>
                    <a:pt x="113" y="50"/>
                  </a:lnTo>
                  <a:lnTo>
                    <a:pt x="163" y="192"/>
                  </a:lnTo>
                  <a:lnTo>
                    <a:pt x="150" y="235"/>
                  </a:lnTo>
                  <a:lnTo>
                    <a:pt x="185" y="262"/>
                  </a:lnTo>
                  <a:lnTo>
                    <a:pt x="183" y="297"/>
                  </a:lnTo>
                  <a:lnTo>
                    <a:pt x="115" y="285"/>
                  </a:lnTo>
                  <a:lnTo>
                    <a:pt x="65" y="195"/>
                  </a:lnTo>
                  <a:lnTo>
                    <a:pt x="65" y="200"/>
                  </a:lnTo>
                  <a:lnTo>
                    <a:pt x="100" y="185"/>
                  </a:lnTo>
                  <a:lnTo>
                    <a:pt x="68" y="140"/>
                  </a:lnTo>
                  <a:lnTo>
                    <a:pt x="35" y="147"/>
                  </a:lnTo>
                  <a:lnTo>
                    <a:pt x="0" y="90"/>
                  </a:lnTo>
                  <a:lnTo>
                    <a:pt x="25" y="17"/>
                  </a:lnTo>
                  <a:lnTo>
                    <a:pt x="6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6" name="Freeform 388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4" y="83"/>
                </a:cxn>
                <a:cxn ang="0">
                  <a:pos x="7" y="77"/>
                </a:cxn>
                <a:cxn ang="0">
                  <a:pos x="112" y="61"/>
                </a:cxn>
                <a:cxn ang="0">
                  <a:pos x="80" y="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83"/>
                </a:cxn>
              </a:cxnLst>
              <a:rect l="0" t="0" r="r" b="b"/>
              <a:pathLst>
                <a:path w="112" h="83">
                  <a:moveTo>
                    <a:pt x="4" y="83"/>
                  </a:moveTo>
                  <a:lnTo>
                    <a:pt x="7" y="77"/>
                  </a:lnTo>
                  <a:lnTo>
                    <a:pt x="112" y="61"/>
                  </a:lnTo>
                  <a:lnTo>
                    <a:pt x="80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7" name="Freeform 387"/>
            <p:cNvSpPr>
              <a:spLocks/>
            </p:cNvSpPr>
            <p:nvPr/>
          </p:nvSpPr>
          <p:spPr bwMode="auto">
            <a:xfrm>
              <a:off x="6359901" y="2245261"/>
              <a:ext cx="111773" cy="81966"/>
            </a:xfrm>
            <a:custGeom>
              <a:avLst/>
              <a:gdLst/>
              <a:ahLst/>
              <a:cxnLst>
                <a:cxn ang="0">
                  <a:pos x="5" y="83"/>
                </a:cxn>
                <a:cxn ang="0">
                  <a:pos x="7" y="78"/>
                </a:cxn>
                <a:cxn ang="0">
                  <a:pos x="112" y="63"/>
                </a:cxn>
                <a:cxn ang="0">
                  <a:pos x="80" y="8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83"/>
                </a:cxn>
              </a:cxnLst>
              <a:rect l="0" t="0" r="r" b="b"/>
              <a:pathLst>
                <a:path w="112" h="83">
                  <a:moveTo>
                    <a:pt x="5" y="83"/>
                  </a:moveTo>
                  <a:lnTo>
                    <a:pt x="7" y="78"/>
                  </a:lnTo>
                  <a:lnTo>
                    <a:pt x="112" y="63"/>
                  </a:lnTo>
                  <a:lnTo>
                    <a:pt x="8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8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8" name="Freeform 386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50" y="188"/>
                </a:cxn>
                <a:cxn ang="0">
                  <a:pos x="150" y="172"/>
                </a:cxn>
                <a:cxn ang="0">
                  <a:pos x="195" y="176"/>
                </a:cxn>
                <a:cxn ang="0">
                  <a:pos x="221" y="137"/>
                </a:cxn>
                <a:cxn ang="0">
                  <a:pos x="217" y="54"/>
                </a:cxn>
                <a:cxn ang="0">
                  <a:pos x="221" y="54"/>
                </a:cxn>
                <a:cxn ang="0">
                  <a:pos x="259" y="57"/>
                </a:cxn>
                <a:cxn ang="0">
                  <a:pos x="195" y="51"/>
                </a:cxn>
                <a:cxn ang="0">
                  <a:pos x="182" y="76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29" y="0"/>
                </a:cxn>
                <a:cxn ang="0">
                  <a:pos x="22" y="3"/>
                </a:cxn>
                <a:cxn ang="0">
                  <a:pos x="19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6"/>
                </a:cxn>
                <a:cxn ang="0">
                  <a:pos x="147" y="188"/>
                </a:cxn>
                <a:cxn ang="0">
                  <a:pos x="150" y="188"/>
                </a:cxn>
              </a:cxnLst>
              <a:rect l="0" t="0" r="r" b="b"/>
              <a:pathLst>
                <a:path w="259" h="188">
                  <a:moveTo>
                    <a:pt x="150" y="188"/>
                  </a:moveTo>
                  <a:lnTo>
                    <a:pt x="150" y="172"/>
                  </a:lnTo>
                  <a:lnTo>
                    <a:pt x="195" y="176"/>
                  </a:lnTo>
                  <a:lnTo>
                    <a:pt x="221" y="137"/>
                  </a:lnTo>
                  <a:lnTo>
                    <a:pt x="217" y="54"/>
                  </a:lnTo>
                  <a:lnTo>
                    <a:pt x="221" y="54"/>
                  </a:lnTo>
                  <a:lnTo>
                    <a:pt x="259" y="57"/>
                  </a:lnTo>
                  <a:lnTo>
                    <a:pt x="195" y="51"/>
                  </a:lnTo>
                  <a:lnTo>
                    <a:pt x="182" y="76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2" y="3"/>
                  </a:lnTo>
                  <a:lnTo>
                    <a:pt x="19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6"/>
                  </a:lnTo>
                  <a:lnTo>
                    <a:pt x="147" y="188"/>
                  </a:lnTo>
                  <a:lnTo>
                    <a:pt x="150" y="18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9" name="Freeform 385"/>
            <p:cNvSpPr>
              <a:spLocks/>
            </p:cNvSpPr>
            <p:nvPr/>
          </p:nvSpPr>
          <p:spPr bwMode="auto">
            <a:xfrm>
              <a:off x="6143809" y="2193100"/>
              <a:ext cx="258318" cy="186288"/>
            </a:xfrm>
            <a:custGeom>
              <a:avLst/>
              <a:gdLst/>
              <a:ahLst/>
              <a:cxnLst>
                <a:cxn ang="0">
                  <a:pos x="149" y="188"/>
                </a:cxn>
                <a:cxn ang="0">
                  <a:pos x="149" y="170"/>
                </a:cxn>
                <a:cxn ang="0">
                  <a:pos x="194" y="175"/>
                </a:cxn>
                <a:cxn ang="0">
                  <a:pos x="222" y="135"/>
                </a:cxn>
                <a:cxn ang="0">
                  <a:pos x="217" y="53"/>
                </a:cxn>
                <a:cxn ang="0">
                  <a:pos x="222" y="53"/>
                </a:cxn>
                <a:cxn ang="0">
                  <a:pos x="259" y="55"/>
                </a:cxn>
                <a:cxn ang="0">
                  <a:pos x="194" y="50"/>
                </a:cxn>
                <a:cxn ang="0">
                  <a:pos x="182" y="75"/>
                </a:cxn>
                <a:cxn ang="0">
                  <a:pos x="115" y="25"/>
                </a:cxn>
                <a:cxn ang="0">
                  <a:pos x="35" y="3"/>
                </a:cxn>
                <a:cxn ang="0">
                  <a:pos x="30" y="0"/>
                </a:cxn>
                <a:cxn ang="0">
                  <a:pos x="22" y="3"/>
                </a:cxn>
                <a:cxn ang="0">
                  <a:pos x="20" y="38"/>
                </a:cxn>
                <a:cxn ang="0">
                  <a:pos x="0" y="60"/>
                </a:cxn>
                <a:cxn ang="0">
                  <a:pos x="80" y="115"/>
                </a:cxn>
                <a:cxn ang="0">
                  <a:pos x="80" y="155"/>
                </a:cxn>
                <a:cxn ang="0">
                  <a:pos x="147" y="188"/>
                </a:cxn>
                <a:cxn ang="0">
                  <a:pos x="149" y="188"/>
                </a:cxn>
              </a:cxnLst>
              <a:rect l="0" t="0" r="r" b="b"/>
              <a:pathLst>
                <a:path w="259" h="188">
                  <a:moveTo>
                    <a:pt x="149" y="188"/>
                  </a:moveTo>
                  <a:lnTo>
                    <a:pt x="149" y="170"/>
                  </a:lnTo>
                  <a:lnTo>
                    <a:pt x="194" y="175"/>
                  </a:lnTo>
                  <a:lnTo>
                    <a:pt x="222" y="135"/>
                  </a:lnTo>
                  <a:lnTo>
                    <a:pt x="217" y="53"/>
                  </a:lnTo>
                  <a:lnTo>
                    <a:pt x="222" y="53"/>
                  </a:lnTo>
                  <a:lnTo>
                    <a:pt x="259" y="55"/>
                  </a:lnTo>
                  <a:lnTo>
                    <a:pt x="194" y="50"/>
                  </a:lnTo>
                  <a:lnTo>
                    <a:pt x="182" y="75"/>
                  </a:lnTo>
                  <a:lnTo>
                    <a:pt x="115" y="25"/>
                  </a:lnTo>
                  <a:lnTo>
                    <a:pt x="35" y="3"/>
                  </a:lnTo>
                  <a:lnTo>
                    <a:pt x="30" y="0"/>
                  </a:lnTo>
                  <a:lnTo>
                    <a:pt x="22" y="3"/>
                  </a:lnTo>
                  <a:lnTo>
                    <a:pt x="20" y="38"/>
                  </a:lnTo>
                  <a:lnTo>
                    <a:pt x="0" y="60"/>
                  </a:lnTo>
                  <a:lnTo>
                    <a:pt x="80" y="115"/>
                  </a:lnTo>
                  <a:lnTo>
                    <a:pt x="80" y="155"/>
                  </a:lnTo>
                  <a:lnTo>
                    <a:pt x="147" y="188"/>
                  </a:lnTo>
                  <a:lnTo>
                    <a:pt x="149" y="18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0" name="Freeform 384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6" y="96"/>
                </a:cxn>
                <a:cxn ang="0">
                  <a:pos x="109" y="99"/>
                </a:cxn>
                <a:cxn ang="0">
                  <a:pos x="115" y="106"/>
                </a:cxn>
                <a:cxn ang="0">
                  <a:pos x="125" y="109"/>
                </a:cxn>
                <a:cxn ang="0">
                  <a:pos x="135" y="112"/>
                </a:cxn>
                <a:cxn ang="0">
                  <a:pos x="147" y="115"/>
                </a:cxn>
                <a:cxn ang="0">
                  <a:pos x="157" y="122"/>
                </a:cxn>
                <a:cxn ang="0">
                  <a:pos x="163" y="115"/>
                </a:cxn>
                <a:cxn ang="0">
                  <a:pos x="167" y="112"/>
                </a:cxn>
                <a:cxn ang="0">
                  <a:pos x="167" y="106"/>
                </a:cxn>
                <a:cxn ang="0">
                  <a:pos x="167" y="90"/>
                </a:cxn>
                <a:cxn ang="0">
                  <a:pos x="173" y="71"/>
                </a:cxn>
                <a:cxn ang="0">
                  <a:pos x="176" y="48"/>
                </a:cxn>
                <a:cxn ang="0">
                  <a:pos x="176" y="29"/>
                </a:cxn>
                <a:cxn ang="0">
                  <a:pos x="179" y="19"/>
                </a:cxn>
                <a:cxn ang="0">
                  <a:pos x="179" y="7"/>
                </a:cxn>
                <a:cxn ang="0">
                  <a:pos x="183" y="3"/>
                </a:cxn>
                <a:cxn ang="0">
                  <a:pos x="221" y="0"/>
                </a:cxn>
                <a:cxn ang="0">
                  <a:pos x="231" y="29"/>
                </a:cxn>
                <a:cxn ang="0">
                  <a:pos x="272" y="122"/>
                </a:cxn>
                <a:cxn ang="0">
                  <a:pos x="295" y="211"/>
                </a:cxn>
                <a:cxn ang="0">
                  <a:pos x="349" y="231"/>
                </a:cxn>
                <a:cxn ang="0">
                  <a:pos x="365" y="416"/>
                </a:cxn>
                <a:cxn ang="0">
                  <a:pos x="304" y="474"/>
                </a:cxn>
                <a:cxn ang="0">
                  <a:pos x="263" y="583"/>
                </a:cxn>
                <a:cxn ang="0">
                  <a:pos x="176" y="627"/>
                </a:cxn>
                <a:cxn ang="0">
                  <a:pos x="125" y="695"/>
                </a:cxn>
                <a:cxn ang="0">
                  <a:pos x="61" y="695"/>
                </a:cxn>
                <a:cxn ang="0">
                  <a:pos x="26" y="704"/>
                </a:cxn>
                <a:cxn ang="0">
                  <a:pos x="26" y="698"/>
                </a:cxn>
                <a:cxn ang="0">
                  <a:pos x="23" y="701"/>
                </a:cxn>
                <a:cxn ang="0">
                  <a:pos x="0" y="477"/>
                </a:cxn>
                <a:cxn ang="0">
                  <a:pos x="42" y="394"/>
                </a:cxn>
                <a:cxn ang="0">
                  <a:pos x="80" y="387"/>
                </a:cxn>
                <a:cxn ang="0">
                  <a:pos x="147" y="218"/>
                </a:cxn>
                <a:cxn ang="0">
                  <a:pos x="109" y="179"/>
                </a:cxn>
                <a:cxn ang="0">
                  <a:pos x="106" y="96"/>
                </a:cxn>
              </a:cxnLst>
              <a:rect l="0" t="0" r="r" b="b"/>
              <a:pathLst>
                <a:path w="365" h="704">
                  <a:moveTo>
                    <a:pt x="106" y="96"/>
                  </a:moveTo>
                  <a:lnTo>
                    <a:pt x="109" y="99"/>
                  </a:lnTo>
                  <a:lnTo>
                    <a:pt x="115" y="106"/>
                  </a:lnTo>
                  <a:lnTo>
                    <a:pt x="125" y="109"/>
                  </a:lnTo>
                  <a:lnTo>
                    <a:pt x="135" y="112"/>
                  </a:lnTo>
                  <a:lnTo>
                    <a:pt x="147" y="115"/>
                  </a:lnTo>
                  <a:lnTo>
                    <a:pt x="157" y="122"/>
                  </a:lnTo>
                  <a:lnTo>
                    <a:pt x="163" y="115"/>
                  </a:lnTo>
                  <a:lnTo>
                    <a:pt x="167" y="112"/>
                  </a:lnTo>
                  <a:lnTo>
                    <a:pt x="167" y="106"/>
                  </a:lnTo>
                  <a:lnTo>
                    <a:pt x="167" y="90"/>
                  </a:lnTo>
                  <a:lnTo>
                    <a:pt x="173" y="71"/>
                  </a:lnTo>
                  <a:lnTo>
                    <a:pt x="176" y="48"/>
                  </a:lnTo>
                  <a:lnTo>
                    <a:pt x="176" y="29"/>
                  </a:lnTo>
                  <a:lnTo>
                    <a:pt x="179" y="19"/>
                  </a:lnTo>
                  <a:lnTo>
                    <a:pt x="179" y="7"/>
                  </a:lnTo>
                  <a:lnTo>
                    <a:pt x="183" y="3"/>
                  </a:lnTo>
                  <a:lnTo>
                    <a:pt x="221" y="0"/>
                  </a:lnTo>
                  <a:lnTo>
                    <a:pt x="231" y="29"/>
                  </a:lnTo>
                  <a:lnTo>
                    <a:pt x="272" y="122"/>
                  </a:lnTo>
                  <a:lnTo>
                    <a:pt x="295" y="211"/>
                  </a:lnTo>
                  <a:lnTo>
                    <a:pt x="349" y="231"/>
                  </a:lnTo>
                  <a:lnTo>
                    <a:pt x="365" y="416"/>
                  </a:lnTo>
                  <a:lnTo>
                    <a:pt x="304" y="474"/>
                  </a:lnTo>
                  <a:lnTo>
                    <a:pt x="263" y="583"/>
                  </a:lnTo>
                  <a:lnTo>
                    <a:pt x="176" y="627"/>
                  </a:lnTo>
                  <a:lnTo>
                    <a:pt x="125" y="695"/>
                  </a:lnTo>
                  <a:lnTo>
                    <a:pt x="61" y="695"/>
                  </a:lnTo>
                  <a:lnTo>
                    <a:pt x="26" y="704"/>
                  </a:lnTo>
                  <a:lnTo>
                    <a:pt x="26" y="698"/>
                  </a:lnTo>
                  <a:lnTo>
                    <a:pt x="23" y="701"/>
                  </a:lnTo>
                  <a:lnTo>
                    <a:pt x="0" y="477"/>
                  </a:lnTo>
                  <a:lnTo>
                    <a:pt x="42" y="394"/>
                  </a:lnTo>
                  <a:lnTo>
                    <a:pt x="80" y="387"/>
                  </a:lnTo>
                  <a:lnTo>
                    <a:pt x="147" y="218"/>
                  </a:lnTo>
                  <a:lnTo>
                    <a:pt x="109" y="179"/>
                  </a:lnTo>
                  <a:lnTo>
                    <a:pt x="106" y="9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1" name="Freeform 383"/>
            <p:cNvSpPr>
              <a:spLocks/>
            </p:cNvSpPr>
            <p:nvPr/>
          </p:nvSpPr>
          <p:spPr bwMode="auto">
            <a:xfrm>
              <a:off x="5860653" y="2550771"/>
              <a:ext cx="362639" cy="700440"/>
            </a:xfrm>
            <a:custGeom>
              <a:avLst/>
              <a:gdLst/>
              <a:ahLst/>
              <a:cxnLst>
                <a:cxn ang="0">
                  <a:pos x="108" y="95"/>
                </a:cxn>
                <a:cxn ang="0">
                  <a:pos x="110" y="100"/>
                </a:cxn>
                <a:cxn ang="0">
                  <a:pos x="115" y="105"/>
                </a:cxn>
                <a:cxn ang="0">
                  <a:pos x="125" y="110"/>
                </a:cxn>
                <a:cxn ang="0">
                  <a:pos x="135" y="112"/>
                </a:cxn>
                <a:cxn ang="0">
                  <a:pos x="148" y="115"/>
                </a:cxn>
                <a:cxn ang="0">
                  <a:pos x="158" y="122"/>
                </a:cxn>
                <a:cxn ang="0">
                  <a:pos x="163" y="115"/>
                </a:cxn>
                <a:cxn ang="0">
                  <a:pos x="168" y="112"/>
                </a:cxn>
                <a:cxn ang="0">
                  <a:pos x="168" y="105"/>
                </a:cxn>
                <a:cxn ang="0">
                  <a:pos x="168" y="90"/>
                </a:cxn>
                <a:cxn ang="0">
                  <a:pos x="173" y="70"/>
                </a:cxn>
                <a:cxn ang="0">
                  <a:pos x="178" y="47"/>
                </a:cxn>
                <a:cxn ang="0">
                  <a:pos x="178" y="30"/>
                </a:cxn>
                <a:cxn ang="0">
                  <a:pos x="180" y="20"/>
                </a:cxn>
                <a:cxn ang="0">
                  <a:pos x="180" y="7"/>
                </a:cxn>
                <a:cxn ang="0">
                  <a:pos x="183" y="2"/>
                </a:cxn>
                <a:cxn ang="0">
                  <a:pos x="223" y="0"/>
                </a:cxn>
                <a:cxn ang="0">
                  <a:pos x="233" y="30"/>
                </a:cxn>
                <a:cxn ang="0">
                  <a:pos x="273" y="122"/>
                </a:cxn>
                <a:cxn ang="0">
                  <a:pos x="295" y="210"/>
                </a:cxn>
                <a:cxn ang="0">
                  <a:pos x="350" y="230"/>
                </a:cxn>
                <a:cxn ang="0">
                  <a:pos x="365" y="414"/>
                </a:cxn>
                <a:cxn ang="0">
                  <a:pos x="305" y="474"/>
                </a:cxn>
                <a:cxn ang="0">
                  <a:pos x="263" y="582"/>
                </a:cxn>
                <a:cxn ang="0">
                  <a:pos x="178" y="627"/>
                </a:cxn>
                <a:cxn ang="0">
                  <a:pos x="125" y="694"/>
                </a:cxn>
                <a:cxn ang="0">
                  <a:pos x="63" y="694"/>
                </a:cxn>
                <a:cxn ang="0">
                  <a:pos x="28" y="704"/>
                </a:cxn>
                <a:cxn ang="0">
                  <a:pos x="28" y="697"/>
                </a:cxn>
                <a:cxn ang="0">
                  <a:pos x="23" y="699"/>
                </a:cxn>
                <a:cxn ang="0">
                  <a:pos x="0" y="477"/>
                </a:cxn>
                <a:cxn ang="0">
                  <a:pos x="43" y="394"/>
                </a:cxn>
                <a:cxn ang="0">
                  <a:pos x="80" y="387"/>
                </a:cxn>
                <a:cxn ang="0">
                  <a:pos x="148" y="217"/>
                </a:cxn>
                <a:cxn ang="0">
                  <a:pos x="110" y="180"/>
                </a:cxn>
                <a:cxn ang="0">
                  <a:pos x="108" y="95"/>
                </a:cxn>
              </a:cxnLst>
              <a:rect l="0" t="0" r="r" b="b"/>
              <a:pathLst>
                <a:path w="365" h="704">
                  <a:moveTo>
                    <a:pt x="108" y="95"/>
                  </a:moveTo>
                  <a:lnTo>
                    <a:pt x="110" y="100"/>
                  </a:lnTo>
                  <a:lnTo>
                    <a:pt x="115" y="105"/>
                  </a:lnTo>
                  <a:lnTo>
                    <a:pt x="125" y="110"/>
                  </a:lnTo>
                  <a:lnTo>
                    <a:pt x="135" y="112"/>
                  </a:lnTo>
                  <a:lnTo>
                    <a:pt x="148" y="115"/>
                  </a:lnTo>
                  <a:lnTo>
                    <a:pt x="158" y="122"/>
                  </a:lnTo>
                  <a:lnTo>
                    <a:pt x="163" y="115"/>
                  </a:lnTo>
                  <a:lnTo>
                    <a:pt x="168" y="112"/>
                  </a:lnTo>
                  <a:lnTo>
                    <a:pt x="168" y="105"/>
                  </a:lnTo>
                  <a:lnTo>
                    <a:pt x="168" y="90"/>
                  </a:lnTo>
                  <a:lnTo>
                    <a:pt x="173" y="70"/>
                  </a:lnTo>
                  <a:lnTo>
                    <a:pt x="178" y="47"/>
                  </a:lnTo>
                  <a:lnTo>
                    <a:pt x="178" y="30"/>
                  </a:lnTo>
                  <a:lnTo>
                    <a:pt x="180" y="20"/>
                  </a:lnTo>
                  <a:lnTo>
                    <a:pt x="180" y="7"/>
                  </a:lnTo>
                  <a:lnTo>
                    <a:pt x="183" y="2"/>
                  </a:lnTo>
                  <a:lnTo>
                    <a:pt x="223" y="0"/>
                  </a:lnTo>
                  <a:lnTo>
                    <a:pt x="233" y="30"/>
                  </a:lnTo>
                  <a:lnTo>
                    <a:pt x="273" y="122"/>
                  </a:lnTo>
                  <a:lnTo>
                    <a:pt x="295" y="210"/>
                  </a:lnTo>
                  <a:lnTo>
                    <a:pt x="350" y="230"/>
                  </a:lnTo>
                  <a:lnTo>
                    <a:pt x="365" y="414"/>
                  </a:lnTo>
                  <a:lnTo>
                    <a:pt x="305" y="474"/>
                  </a:lnTo>
                  <a:lnTo>
                    <a:pt x="263" y="582"/>
                  </a:lnTo>
                  <a:lnTo>
                    <a:pt x="178" y="627"/>
                  </a:lnTo>
                  <a:lnTo>
                    <a:pt x="125" y="694"/>
                  </a:lnTo>
                  <a:lnTo>
                    <a:pt x="63" y="694"/>
                  </a:lnTo>
                  <a:lnTo>
                    <a:pt x="28" y="704"/>
                  </a:lnTo>
                  <a:lnTo>
                    <a:pt x="28" y="697"/>
                  </a:lnTo>
                  <a:lnTo>
                    <a:pt x="23" y="699"/>
                  </a:lnTo>
                  <a:lnTo>
                    <a:pt x="0" y="477"/>
                  </a:lnTo>
                  <a:lnTo>
                    <a:pt x="43" y="394"/>
                  </a:lnTo>
                  <a:lnTo>
                    <a:pt x="80" y="387"/>
                  </a:lnTo>
                  <a:lnTo>
                    <a:pt x="148" y="217"/>
                  </a:lnTo>
                  <a:lnTo>
                    <a:pt x="110" y="180"/>
                  </a:lnTo>
                  <a:lnTo>
                    <a:pt x="108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2" name="Freeform 382"/>
            <p:cNvSpPr>
              <a:spLocks/>
            </p:cNvSpPr>
            <p:nvPr/>
          </p:nvSpPr>
          <p:spPr bwMode="auto">
            <a:xfrm>
              <a:off x="4911831" y="3591496"/>
              <a:ext cx="14903" cy="1490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3" name="Freeform 381"/>
            <p:cNvSpPr>
              <a:spLocks/>
            </p:cNvSpPr>
            <p:nvPr/>
          </p:nvSpPr>
          <p:spPr bwMode="auto">
            <a:xfrm>
              <a:off x="5190020" y="4011263"/>
              <a:ext cx="2483" cy="993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3" y="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4" name="Freeform 380"/>
            <p:cNvSpPr>
              <a:spLocks/>
            </p:cNvSpPr>
            <p:nvPr/>
          </p:nvSpPr>
          <p:spPr bwMode="auto">
            <a:xfrm>
              <a:off x="5887974" y="3251211"/>
              <a:ext cx="2485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5" name="Freeform 379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2" y="909"/>
                </a:cxn>
                <a:cxn ang="0">
                  <a:pos x="1078" y="848"/>
                </a:cxn>
                <a:cxn ang="0">
                  <a:pos x="1004" y="464"/>
                </a:cxn>
                <a:cxn ang="0">
                  <a:pos x="908" y="397"/>
                </a:cxn>
                <a:cxn ang="0">
                  <a:pos x="793" y="365"/>
                </a:cxn>
                <a:cxn ang="0">
                  <a:pos x="604" y="336"/>
                </a:cxn>
                <a:cxn ang="0">
                  <a:pos x="550" y="320"/>
                </a:cxn>
                <a:cxn ang="0">
                  <a:pos x="486" y="381"/>
                </a:cxn>
                <a:cxn ang="0">
                  <a:pos x="435" y="314"/>
                </a:cxn>
                <a:cxn ang="0">
                  <a:pos x="467" y="288"/>
                </a:cxn>
                <a:cxn ang="0">
                  <a:pos x="511" y="301"/>
                </a:cxn>
                <a:cxn ang="0">
                  <a:pos x="444" y="189"/>
                </a:cxn>
                <a:cxn ang="0">
                  <a:pos x="441" y="179"/>
                </a:cxn>
                <a:cxn ang="0">
                  <a:pos x="374" y="106"/>
                </a:cxn>
                <a:cxn ang="0">
                  <a:pos x="297" y="48"/>
                </a:cxn>
                <a:cxn ang="0">
                  <a:pos x="160" y="0"/>
                </a:cxn>
                <a:cxn ang="0">
                  <a:pos x="121" y="135"/>
                </a:cxn>
                <a:cxn ang="0">
                  <a:pos x="0" y="279"/>
                </a:cxn>
                <a:cxn ang="0">
                  <a:pos x="108" y="391"/>
                </a:cxn>
                <a:cxn ang="0">
                  <a:pos x="118" y="448"/>
                </a:cxn>
                <a:cxn ang="0">
                  <a:pos x="118" y="451"/>
                </a:cxn>
                <a:cxn ang="0">
                  <a:pos x="134" y="461"/>
                </a:cxn>
                <a:cxn ang="0">
                  <a:pos x="156" y="467"/>
                </a:cxn>
                <a:cxn ang="0">
                  <a:pos x="172" y="467"/>
                </a:cxn>
                <a:cxn ang="0">
                  <a:pos x="176" y="458"/>
                </a:cxn>
                <a:cxn ang="0">
                  <a:pos x="182" y="423"/>
                </a:cxn>
                <a:cxn ang="0">
                  <a:pos x="185" y="381"/>
                </a:cxn>
                <a:cxn ang="0">
                  <a:pos x="188" y="359"/>
                </a:cxn>
                <a:cxn ang="0">
                  <a:pos x="230" y="352"/>
                </a:cxn>
                <a:cxn ang="0">
                  <a:pos x="281" y="474"/>
                </a:cxn>
                <a:cxn ang="0">
                  <a:pos x="358" y="583"/>
                </a:cxn>
                <a:cxn ang="0">
                  <a:pos x="313" y="826"/>
                </a:cxn>
                <a:cxn ang="0">
                  <a:pos x="185" y="979"/>
                </a:cxn>
                <a:cxn ang="0">
                  <a:pos x="70" y="1047"/>
                </a:cxn>
                <a:cxn ang="0">
                  <a:pos x="35" y="1063"/>
                </a:cxn>
                <a:cxn ang="0">
                  <a:pos x="80" y="1184"/>
                </a:cxn>
                <a:cxn ang="0">
                  <a:pos x="64" y="1341"/>
                </a:cxn>
                <a:cxn ang="0">
                  <a:pos x="64" y="1335"/>
                </a:cxn>
                <a:cxn ang="0">
                  <a:pos x="108" y="1472"/>
                </a:cxn>
                <a:cxn ang="0">
                  <a:pos x="99" y="1539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6" y="1578"/>
                </a:cxn>
                <a:cxn ang="0">
                  <a:pos x="240" y="1578"/>
                </a:cxn>
                <a:cxn ang="0">
                  <a:pos x="329" y="1491"/>
                </a:cxn>
                <a:cxn ang="0">
                  <a:pos x="367" y="1578"/>
                </a:cxn>
                <a:cxn ang="0">
                  <a:pos x="419" y="1610"/>
                </a:cxn>
                <a:cxn ang="0">
                  <a:pos x="444" y="1591"/>
                </a:cxn>
                <a:cxn ang="0">
                  <a:pos x="585" y="1482"/>
                </a:cxn>
                <a:cxn ang="0">
                  <a:pos x="598" y="1415"/>
                </a:cxn>
                <a:cxn ang="0">
                  <a:pos x="659" y="1258"/>
                </a:cxn>
                <a:cxn ang="0">
                  <a:pos x="748" y="1210"/>
                </a:cxn>
                <a:cxn ang="0">
                  <a:pos x="962" y="1133"/>
                </a:cxn>
                <a:cxn ang="0">
                  <a:pos x="962" y="1063"/>
                </a:cxn>
                <a:cxn ang="0">
                  <a:pos x="1001" y="935"/>
                </a:cxn>
                <a:cxn ang="0">
                  <a:pos x="1058" y="919"/>
                </a:cxn>
              </a:cxnLst>
              <a:rect l="0" t="0" r="r" b="b"/>
              <a:pathLst>
                <a:path w="1090" h="1610">
                  <a:moveTo>
                    <a:pt x="1090" y="947"/>
                  </a:moveTo>
                  <a:lnTo>
                    <a:pt x="1042" y="909"/>
                  </a:lnTo>
                  <a:lnTo>
                    <a:pt x="1049" y="874"/>
                  </a:lnTo>
                  <a:lnTo>
                    <a:pt x="1078" y="848"/>
                  </a:lnTo>
                  <a:lnTo>
                    <a:pt x="1052" y="637"/>
                  </a:lnTo>
                  <a:lnTo>
                    <a:pt x="1004" y="464"/>
                  </a:lnTo>
                  <a:lnTo>
                    <a:pt x="962" y="451"/>
                  </a:lnTo>
                  <a:lnTo>
                    <a:pt x="908" y="397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4" y="336"/>
                  </a:lnTo>
                  <a:lnTo>
                    <a:pt x="566" y="285"/>
                  </a:lnTo>
                  <a:lnTo>
                    <a:pt x="550" y="320"/>
                  </a:lnTo>
                  <a:lnTo>
                    <a:pt x="550" y="371"/>
                  </a:lnTo>
                  <a:lnTo>
                    <a:pt x="486" y="381"/>
                  </a:lnTo>
                  <a:lnTo>
                    <a:pt x="470" y="330"/>
                  </a:lnTo>
                  <a:lnTo>
                    <a:pt x="435" y="314"/>
                  </a:lnTo>
                  <a:lnTo>
                    <a:pt x="431" y="288"/>
                  </a:lnTo>
                  <a:lnTo>
                    <a:pt x="467" y="288"/>
                  </a:lnTo>
                  <a:lnTo>
                    <a:pt x="489" y="314"/>
                  </a:lnTo>
                  <a:lnTo>
                    <a:pt x="511" y="301"/>
                  </a:lnTo>
                  <a:lnTo>
                    <a:pt x="486" y="221"/>
                  </a:lnTo>
                  <a:lnTo>
                    <a:pt x="444" y="189"/>
                  </a:lnTo>
                  <a:lnTo>
                    <a:pt x="444" y="179"/>
                  </a:lnTo>
                  <a:lnTo>
                    <a:pt x="441" y="179"/>
                  </a:lnTo>
                  <a:lnTo>
                    <a:pt x="374" y="147"/>
                  </a:lnTo>
                  <a:lnTo>
                    <a:pt x="374" y="106"/>
                  </a:lnTo>
                  <a:lnTo>
                    <a:pt x="294" y="51"/>
                  </a:lnTo>
                  <a:lnTo>
                    <a:pt x="297" y="48"/>
                  </a:lnTo>
                  <a:lnTo>
                    <a:pt x="262" y="45"/>
                  </a:lnTo>
                  <a:lnTo>
                    <a:pt x="160" y="0"/>
                  </a:lnTo>
                  <a:lnTo>
                    <a:pt x="115" y="29"/>
                  </a:lnTo>
                  <a:lnTo>
                    <a:pt x="121" y="135"/>
                  </a:lnTo>
                  <a:lnTo>
                    <a:pt x="96" y="189"/>
                  </a:lnTo>
                  <a:lnTo>
                    <a:pt x="0" y="279"/>
                  </a:lnTo>
                  <a:lnTo>
                    <a:pt x="3" y="330"/>
                  </a:lnTo>
                  <a:lnTo>
                    <a:pt x="108" y="391"/>
                  </a:lnTo>
                  <a:lnTo>
                    <a:pt x="118" y="451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1"/>
                  </a:lnTo>
                  <a:lnTo>
                    <a:pt x="124" y="458"/>
                  </a:lnTo>
                  <a:lnTo>
                    <a:pt x="134" y="461"/>
                  </a:lnTo>
                  <a:lnTo>
                    <a:pt x="144" y="464"/>
                  </a:lnTo>
                  <a:lnTo>
                    <a:pt x="156" y="467"/>
                  </a:lnTo>
                  <a:lnTo>
                    <a:pt x="166" y="474"/>
                  </a:lnTo>
                  <a:lnTo>
                    <a:pt x="172" y="467"/>
                  </a:lnTo>
                  <a:lnTo>
                    <a:pt x="176" y="464"/>
                  </a:lnTo>
                  <a:lnTo>
                    <a:pt x="176" y="458"/>
                  </a:lnTo>
                  <a:lnTo>
                    <a:pt x="176" y="442"/>
                  </a:lnTo>
                  <a:lnTo>
                    <a:pt x="182" y="423"/>
                  </a:lnTo>
                  <a:lnTo>
                    <a:pt x="185" y="400"/>
                  </a:lnTo>
                  <a:lnTo>
                    <a:pt x="185" y="381"/>
                  </a:lnTo>
                  <a:lnTo>
                    <a:pt x="188" y="371"/>
                  </a:lnTo>
                  <a:lnTo>
                    <a:pt x="188" y="359"/>
                  </a:lnTo>
                  <a:lnTo>
                    <a:pt x="192" y="355"/>
                  </a:lnTo>
                  <a:lnTo>
                    <a:pt x="230" y="352"/>
                  </a:lnTo>
                  <a:lnTo>
                    <a:pt x="240" y="381"/>
                  </a:lnTo>
                  <a:lnTo>
                    <a:pt x="281" y="474"/>
                  </a:lnTo>
                  <a:lnTo>
                    <a:pt x="304" y="563"/>
                  </a:lnTo>
                  <a:lnTo>
                    <a:pt x="358" y="583"/>
                  </a:lnTo>
                  <a:lnTo>
                    <a:pt x="374" y="768"/>
                  </a:lnTo>
                  <a:lnTo>
                    <a:pt x="313" y="826"/>
                  </a:lnTo>
                  <a:lnTo>
                    <a:pt x="272" y="935"/>
                  </a:lnTo>
                  <a:lnTo>
                    <a:pt x="185" y="979"/>
                  </a:lnTo>
                  <a:lnTo>
                    <a:pt x="134" y="1047"/>
                  </a:lnTo>
                  <a:lnTo>
                    <a:pt x="70" y="1047"/>
                  </a:lnTo>
                  <a:lnTo>
                    <a:pt x="38" y="1056"/>
                  </a:lnTo>
                  <a:lnTo>
                    <a:pt x="35" y="1063"/>
                  </a:lnTo>
                  <a:lnTo>
                    <a:pt x="38" y="1127"/>
                  </a:lnTo>
                  <a:lnTo>
                    <a:pt x="80" y="1184"/>
                  </a:lnTo>
                  <a:lnTo>
                    <a:pt x="64" y="1207"/>
                  </a:lnTo>
                  <a:lnTo>
                    <a:pt x="64" y="1341"/>
                  </a:lnTo>
                  <a:lnTo>
                    <a:pt x="32" y="1383"/>
                  </a:lnTo>
                  <a:lnTo>
                    <a:pt x="64" y="1335"/>
                  </a:lnTo>
                  <a:lnTo>
                    <a:pt x="108" y="1363"/>
                  </a:lnTo>
                  <a:lnTo>
                    <a:pt x="108" y="1472"/>
                  </a:lnTo>
                  <a:lnTo>
                    <a:pt x="80" y="1501"/>
                  </a:lnTo>
                  <a:lnTo>
                    <a:pt x="99" y="1539"/>
                  </a:lnTo>
                  <a:lnTo>
                    <a:pt x="156" y="1571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2" y="1584"/>
                  </a:lnTo>
                  <a:lnTo>
                    <a:pt x="236" y="1578"/>
                  </a:lnTo>
                  <a:lnTo>
                    <a:pt x="236" y="1587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9" y="1491"/>
                  </a:lnTo>
                  <a:lnTo>
                    <a:pt x="377" y="1533"/>
                  </a:lnTo>
                  <a:lnTo>
                    <a:pt x="367" y="1578"/>
                  </a:lnTo>
                  <a:lnTo>
                    <a:pt x="396" y="1610"/>
                  </a:lnTo>
                  <a:lnTo>
                    <a:pt x="419" y="1610"/>
                  </a:lnTo>
                  <a:lnTo>
                    <a:pt x="444" y="1587"/>
                  </a:lnTo>
                  <a:lnTo>
                    <a:pt x="444" y="1591"/>
                  </a:lnTo>
                  <a:lnTo>
                    <a:pt x="444" y="1587"/>
                  </a:lnTo>
                  <a:lnTo>
                    <a:pt x="585" y="1482"/>
                  </a:lnTo>
                  <a:lnTo>
                    <a:pt x="591" y="1447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9" y="1258"/>
                  </a:lnTo>
                  <a:lnTo>
                    <a:pt x="707" y="1248"/>
                  </a:lnTo>
                  <a:lnTo>
                    <a:pt x="748" y="1210"/>
                  </a:lnTo>
                  <a:lnTo>
                    <a:pt x="857" y="1219"/>
                  </a:lnTo>
                  <a:lnTo>
                    <a:pt x="962" y="1133"/>
                  </a:lnTo>
                  <a:lnTo>
                    <a:pt x="956" y="1063"/>
                  </a:lnTo>
                  <a:lnTo>
                    <a:pt x="962" y="1063"/>
                  </a:lnTo>
                  <a:lnTo>
                    <a:pt x="953" y="995"/>
                  </a:lnTo>
                  <a:lnTo>
                    <a:pt x="1001" y="935"/>
                  </a:lnTo>
                  <a:lnTo>
                    <a:pt x="1055" y="919"/>
                  </a:lnTo>
                  <a:lnTo>
                    <a:pt x="1058" y="919"/>
                  </a:lnTo>
                  <a:lnTo>
                    <a:pt x="1090" y="94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6" name="Freeform 378"/>
            <p:cNvSpPr>
              <a:spLocks/>
            </p:cNvSpPr>
            <p:nvPr/>
          </p:nvSpPr>
          <p:spPr bwMode="auto">
            <a:xfrm>
              <a:off x="5853200" y="2200552"/>
              <a:ext cx="1082948" cy="1599586"/>
            </a:xfrm>
            <a:custGeom>
              <a:avLst/>
              <a:gdLst/>
              <a:ahLst/>
              <a:cxnLst>
                <a:cxn ang="0">
                  <a:pos x="1040" y="910"/>
                </a:cxn>
                <a:cxn ang="0">
                  <a:pos x="1078" y="848"/>
                </a:cxn>
                <a:cxn ang="0">
                  <a:pos x="1003" y="465"/>
                </a:cxn>
                <a:cxn ang="0">
                  <a:pos x="908" y="398"/>
                </a:cxn>
                <a:cxn ang="0">
                  <a:pos x="793" y="365"/>
                </a:cxn>
                <a:cxn ang="0">
                  <a:pos x="603" y="338"/>
                </a:cxn>
                <a:cxn ang="0">
                  <a:pos x="550" y="320"/>
                </a:cxn>
                <a:cxn ang="0">
                  <a:pos x="485" y="383"/>
                </a:cxn>
                <a:cxn ang="0">
                  <a:pos x="435" y="315"/>
                </a:cxn>
                <a:cxn ang="0">
                  <a:pos x="465" y="288"/>
                </a:cxn>
                <a:cxn ang="0">
                  <a:pos x="510" y="303"/>
                </a:cxn>
                <a:cxn ang="0">
                  <a:pos x="443" y="190"/>
                </a:cxn>
                <a:cxn ang="0">
                  <a:pos x="440" y="180"/>
                </a:cxn>
                <a:cxn ang="0">
                  <a:pos x="373" y="108"/>
                </a:cxn>
                <a:cxn ang="0">
                  <a:pos x="295" y="48"/>
                </a:cxn>
                <a:cxn ang="0">
                  <a:pos x="160" y="0"/>
                </a:cxn>
                <a:cxn ang="0">
                  <a:pos x="120" y="135"/>
                </a:cxn>
                <a:cxn ang="0">
                  <a:pos x="0" y="280"/>
                </a:cxn>
                <a:cxn ang="0">
                  <a:pos x="108" y="393"/>
                </a:cxn>
                <a:cxn ang="0">
                  <a:pos x="118" y="448"/>
                </a:cxn>
                <a:cxn ang="0">
                  <a:pos x="118" y="453"/>
                </a:cxn>
                <a:cxn ang="0">
                  <a:pos x="133" y="463"/>
                </a:cxn>
                <a:cxn ang="0">
                  <a:pos x="155" y="468"/>
                </a:cxn>
                <a:cxn ang="0">
                  <a:pos x="170" y="468"/>
                </a:cxn>
                <a:cxn ang="0">
                  <a:pos x="175" y="458"/>
                </a:cxn>
                <a:cxn ang="0">
                  <a:pos x="180" y="423"/>
                </a:cxn>
                <a:cxn ang="0">
                  <a:pos x="185" y="383"/>
                </a:cxn>
                <a:cxn ang="0">
                  <a:pos x="188" y="360"/>
                </a:cxn>
                <a:cxn ang="0">
                  <a:pos x="230" y="353"/>
                </a:cxn>
                <a:cxn ang="0">
                  <a:pos x="280" y="475"/>
                </a:cxn>
                <a:cxn ang="0">
                  <a:pos x="358" y="583"/>
                </a:cxn>
                <a:cxn ang="0">
                  <a:pos x="313" y="828"/>
                </a:cxn>
                <a:cxn ang="0">
                  <a:pos x="185" y="980"/>
                </a:cxn>
                <a:cxn ang="0">
                  <a:pos x="70" y="1048"/>
                </a:cxn>
                <a:cxn ang="0">
                  <a:pos x="35" y="1063"/>
                </a:cxn>
                <a:cxn ang="0">
                  <a:pos x="80" y="1185"/>
                </a:cxn>
                <a:cxn ang="0">
                  <a:pos x="63" y="1343"/>
                </a:cxn>
                <a:cxn ang="0">
                  <a:pos x="63" y="1335"/>
                </a:cxn>
                <a:cxn ang="0">
                  <a:pos x="108" y="1473"/>
                </a:cxn>
                <a:cxn ang="0">
                  <a:pos x="98" y="1540"/>
                </a:cxn>
                <a:cxn ang="0">
                  <a:pos x="153" y="1575"/>
                </a:cxn>
                <a:cxn ang="0">
                  <a:pos x="195" y="1578"/>
                </a:cxn>
                <a:cxn ang="0">
                  <a:pos x="235" y="1578"/>
                </a:cxn>
                <a:cxn ang="0">
                  <a:pos x="240" y="1578"/>
                </a:cxn>
                <a:cxn ang="0">
                  <a:pos x="328" y="1493"/>
                </a:cxn>
                <a:cxn ang="0">
                  <a:pos x="365" y="1578"/>
                </a:cxn>
                <a:cxn ang="0">
                  <a:pos x="418" y="1610"/>
                </a:cxn>
                <a:cxn ang="0">
                  <a:pos x="443" y="1593"/>
                </a:cxn>
                <a:cxn ang="0">
                  <a:pos x="585" y="1483"/>
                </a:cxn>
                <a:cxn ang="0">
                  <a:pos x="598" y="1415"/>
                </a:cxn>
                <a:cxn ang="0">
                  <a:pos x="658" y="1258"/>
                </a:cxn>
                <a:cxn ang="0">
                  <a:pos x="748" y="1210"/>
                </a:cxn>
                <a:cxn ang="0">
                  <a:pos x="960" y="1133"/>
                </a:cxn>
                <a:cxn ang="0">
                  <a:pos x="960" y="1063"/>
                </a:cxn>
                <a:cxn ang="0">
                  <a:pos x="1000" y="935"/>
                </a:cxn>
                <a:cxn ang="0">
                  <a:pos x="1058" y="920"/>
                </a:cxn>
              </a:cxnLst>
              <a:rect l="0" t="0" r="r" b="b"/>
              <a:pathLst>
                <a:path w="1090" h="1610">
                  <a:moveTo>
                    <a:pt x="1090" y="948"/>
                  </a:moveTo>
                  <a:lnTo>
                    <a:pt x="1040" y="910"/>
                  </a:lnTo>
                  <a:lnTo>
                    <a:pt x="1048" y="875"/>
                  </a:lnTo>
                  <a:lnTo>
                    <a:pt x="1078" y="848"/>
                  </a:lnTo>
                  <a:lnTo>
                    <a:pt x="1050" y="638"/>
                  </a:lnTo>
                  <a:lnTo>
                    <a:pt x="1003" y="465"/>
                  </a:lnTo>
                  <a:lnTo>
                    <a:pt x="960" y="453"/>
                  </a:lnTo>
                  <a:lnTo>
                    <a:pt x="908" y="398"/>
                  </a:lnTo>
                  <a:lnTo>
                    <a:pt x="828" y="343"/>
                  </a:lnTo>
                  <a:lnTo>
                    <a:pt x="793" y="365"/>
                  </a:lnTo>
                  <a:lnTo>
                    <a:pt x="745" y="330"/>
                  </a:lnTo>
                  <a:lnTo>
                    <a:pt x="603" y="338"/>
                  </a:lnTo>
                  <a:lnTo>
                    <a:pt x="565" y="285"/>
                  </a:lnTo>
                  <a:lnTo>
                    <a:pt x="550" y="320"/>
                  </a:lnTo>
                  <a:lnTo>
                    <a:pt x="550" y="373"/>
                  </a:lnTo>
                  <a:lnTo>
                    <a:pt x="485" y="383"/>
                  </a:lnTo>
                  <a:lnTo>
                    <a:pt x="470" y="330"/>
                  </a:lnTo>
                  <a:lnTo>
                    <a:pt x="435" y="315"/>
                  </a:lnTo>
                  <a:lnTo>
                    <a:pt x="430" y="288"/>
                  </a:lnTo>
                  <a:lnTo>
                    <a:pt x="465" y="288"/>
                  </a:lnTo>
                  <a:lnTo>
                    <a:pt x="488" y="315"/>
                  </a:lnTo>
                  <a:lnTo>
                    <a:pt x="510" y="303"/>
                  </a:lnTo>
                  <a:lnTo>
                    <a:pt x="485" y="223"/>
                  </a:lnTo>
                  <a:lnTo>
                    <a:pt x="443" y="190"/>
                  </a:lnTo>
                  <a:lnTo>
                    <a:pt x="443" y="180"/>
                  </a:lnTo>
                  <a:lnTo>
                    <a:pt x="440" y="180"/>
                  </a:lnTo>
                  <a:lnTo>
                    <a:pt x="373" y="148"/>
                  </a:lnTo>
                  <a:lnTo>
                    <a:pt x="373" y="108"/>
                  </a:lnTo>
                  <a:lnTo>
                    <a:pt x="293" y="53"/>
                  </a:lnTo>
                  <a:lnTo>
                    <a:pt x="295" y="48"/>
                  </a:lnTo>
                  <a:lnTo>
                    <a:pt x="260" y="45"/>
                  </a:lnTo>
                  <a:lnTo>
                    <a:pt x="160" y="0"/>
                  </a:lnTo>
                  <a:lnTo>
                    <a:pt x="115" y="30"/>
                  </a:lnTo>
                  <a:lnTo>
                    <a:pt x="120" y="135"/>
                  </a:lnTo>
                  <a:lnTo>
                    <a:pt x="95" y="190"/>
                  </a:lnTo>
                  <a:lnTo>
                    <a:pt x="0" y="280"/>
                  </a:lnTo>
                  <a:lnTo>
                    <a:pt x="3" y="330"/>
                  </a:lnTo>
                  <a:lnTo>
                    <a:pt x="108" y="393"/>
                  </a:lnTo>
                  <a:lnTo>
                    <a:pt x="118" y="453"/>
                  </a:lnTo>
                  <a:lnTo>
                    <a:pt x="118" y="448"/>
                  </a:lnTo>
                  <a:lnTo>
                    <a:pt x="115" y="448"/>
                  </a:lnTo>
                  <a:lnTo>
                    <a:pt x="118" y="453"/>
                  </a:lnTo>
                  <a:lnTo>
                    <a:pt x="123" y="458"/>
                  </a:lnTo>
                  <a:lnTo>
                    <a:pt x="133" y="463"/>
                  </a:lnTo>
                  <a:lnTo>
                    <a:pt x="143" y="465"/>
                  </a:lnTo>
                  <a:lnTo>
                    <a:pt x="155" y="468"/>
                  </a:lnTo>
                  <a:lnTo>
                    <a:pt x="165" y="475"/>
                  </a:lnTo>
                  <a:lnTo>
                    <a:pt x="170" y="468"/>
                  </a:lnTo>
                  <a:lnTo>
                    <a:pt x="175" y="465"/>
                  </a:lnTo>
                  <a:lnTo>
                    <a:pt x="175" y="458"/>
                  </a:lnTo>
                  <a:lnTo>
                    <a:pt x="175" y="443"/>
                  </a:lnTo>
                  <a:lnTo>
                    <a:pt x="180" y="423"/>
                  </a:lnTo>
                  <a:lnTo>
                    <a:pt x="185" y="400"/>
                  </a:lnTo>
                  <a:lnTo>
                    <a:pt x="185" y="383"/>
                  </a:lnTo>
                  <a:lnTo>
                    <a:pt x="188" y="373"/>
                  </a:lnTo>
                  <a:lnTo>
                    <a:pt x="188" y="360"/>
                  </a:lnTo>
                  <a:lnTo>
                    <a:pt x="190" y="355"/>
                  </a:lnTo>
                  <a:lnTo>
                    <a:pt x="230" y="353"/>
                  </a:lnTo>
                  <a:lnTo>
                    <a:pt x="240" y="383"/>
                  </a:lnTo>
                  <a:lnTo>
                    <a:pt x="280" y="475"/>
                  </a:lnTo>
                  <a:lnTo>
                    <a:pt x="303" y="563"/>
                  </a:lnTo>
                  <a:lnTo>
                    <a:pt x="358" y="583"/>
                  </a:lnTo>
                  <a:lnTo>
                    <a:pt x="373" y="768"/>
                  </a:lnTo>
                  <a:lnTo>
                    <a:pt x="313" y="828"/>
                  </a:lnTo>
                  <a:lnTo>
                    <a:pt x="270" y="935"/>
                  </a:lnTo>
                  <a:lnTo>
                    <a:pt x="185" y="980"/>
                  </a:lnTo>
                  <a:lnTo>
                    <a:pt x="133" y="1048"/>
                  </a:lnTo>
                  <a:lnTo>
                    <a:pt x="70" y="1048"/>
                  </a:lnTo>
                  <a:lnTo>
                    <a:pt x="38" y="1058"/>
                  </a:lnTo>
                  <a:lnTo>
                    <a:pt x="35" y="1063"/>
                  </a:lnTo>
                  <a:lnTo>
                    <a:pt x="38" y="1128"/>
                  </a:lnTo>
                  <a:lnTo>
                    <a:pt x="80" y="1185"/>
                  </a:lnTo>
                  <a:lnTo>
                    <a:pt x="63" y="1208"/>
                  </a:lnTo>
                  <a:lnTo>
                    <a:pt x="63" y="1343"/>
                  </a:lnTo>
                  <a:lnTo>
                    <a:pt x="30" y="1383"/>
                  </a:lnTo>
                  <a:lnTo>
                    <a:pt x="63" y="1335"/>
                  </a:lnTo>
                  <a:lnTo>
                    <a:pt x="108" y="1363"/>
                  </a:lnTo>
                  <a:lnTo>
                    <a:pt x="108" y="1473"/>
                  </a:lnTo>
                  <a:lnTo>
                    <a:pt x="80" y="1503"/>
                  </a:lnTo>
                  <a:lnTo>
                    <a:pt x="98" y="1540"/>
                  </a:lnTo>
                  <a:lnTo>
                    <a:pt x="155" y="1573"/>
                  </a:lnTo>
                  <a:lnTo>
                    <a:pt x="153" y="1575"/>
                  </a:lnTo>
                  <a:lnTo>
                    <a:pt x="160" y="1575"/>
                  </a:lnTo>
                  <a:lnTo>
                    <a:pt x="195" y="1578"/>
                  </a:lnTo>
                  <a:lnTo>
                    <a:pt x="190" y="1585"/>
                  </a:lnTo>
                  <a:lnTo>
                    <a:pt x="235" y="1578"/>
                  </a:lnTo>
                  <a:lnTo>
                    <a:pt x="235" y="1588"/>
                  </a:lnTo>
                  <a:lnTo>
                    <a:pt x="240" y="1578"/>
                  </a:lnTo>
                  <a:lnTo>
                    <a:pt x="288" y="1523"/>
                  </a:lnTo>
                  <a:lnTo>
                    <a:pt x="328" y="1493"/>
                  </a:lnTo>
                  <a:lnTo>
                    <a:pt x="375" y="1533"/>
                  </a:lnTo>
                  <a:lnTo>
                    <a:pt x="365" y="1578"/>
                  </a:lnTo>
                  <a:lnTo>
                    <a:pt x="395" y="1610"/>
                  </a:lnTo>
                  <a:lnTo>
                    <a:pt x="418" y="1610"/>
                  </a:lnTo>
                  <a:lnTo>
                    <a:pt x="443" y="1588"/>
                  </a:lnTo>
                  <a:lnTo>
                    <a:pt x="443" y="1593"/>
                  </a:lnTo>
                  <a:lnTo>
                    <a:pt x="443" y="1588"/>
                  </a:lnTo>
                  <a:lnTo>
                    <a:pt x="585" y="1483"/>
                  </a:lnTo>
                  <a:lnTo>
                    <a:pt x="590" y="1448"/>
                  </a:lnTo>
                  <a:lnTo>
                    <a:pt x="598" y="1415"/>
                  </a:lnTo>
                  <a:lnTo>
                    <a:pt x="633" y="1360"/>
                  </a:lnTo>
                  <a:lnTo>
                    <a:pt x="658" y="1258"/>
                  </a:lnTo>
                  <a:lnTo>
                    <a:pt x="705" y="1248"/>
                  </a:lnTo>
                  <a:lnTo>
                    <a:pt x="748" y="1210"/>
                  </a:lnTo>
                  <a:lnTo>
                    <a:pt x="855" y="1220"/>
                  </a:lnTo>
                  <a:lnTo>
                    <a:pt x="960" y="1133"/>
                  </a:lnTo>
                  <a:lnTo>
                    <a:pt x="955" y="1063"/>
                  </a:lnTo>
                  <a:lnTo>
                    <a:pt x="960" y="1063"/>
                  </a:lnTo>
                  <a:lnTo>
                    <a:pt x="953" y="995"/>
                  </a:lnTo>
                  <a:lnTo>
                    <a:pt x="1000" y="935"/>
                  </a:lnTo>
                  <a:lnTo>
                    <a:pt x="1055" y="920"/>
                  </a:lnTo>
                  <a:lnTo>
                    <a:pt x="1058" y="920"/>
                  </a:lnTo>
                  <a:lnTo>
                    <a:pt x="1090" y="9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7" name="Freeform 377"/>
            <p:cNvSpPr>
              <a:spLocks/>
            </p:cNvSpPr>
            <p:nvPr/>
          </p:nvSpPr>
          <p:spPr bwMode="auto">
            <a:xfrm>
              <a:off x="6439383" y="3638688"/>
              <a:ext cx="7452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8" name="Freeform 376"/>
            <p:cNvSpPr>
              <a:spLocks/>
            </p:cNvSpPr>
            <p:nvPr/>
          </p:nvSpPr>
          <p:spPr bwMode="auto">
            <a:xfrm>
              <a:off x="6446836" y="3638688"/>
              <a:ext cx="2483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9" name="Freeform 375"/>
            <p:cNvSpPr>
              <a:spLocks/>
            </p:cNvSpPr>
            <p:nvPr/>
          </p:nvSpPr>
          <p:spPr bwMode="auto">
            <a:xfrm>
              <a:off x="7681296" y="1656593"/>
              <a:ext cx="228512" cy="320415"/>
            </a:xfrm>
            <a:custGeom>
              <a:avLst/>
              <a:gdLst/>
              <a:ahLst/>
              <a:cxnLst>
                <a:cxn ang="0">
                  <a:pos x="93" y="80"/>
                </a:cxn>
                <a:cxn ang="0">
                  <a:pos x="131" y="90"/>
                </a:cxn>
                <a:cxn ang="0">
                  <a:pos x="208" y="0"/>
                </a:cxn>
                <a:cxn ang="0">
                  <a:pos x="230" y="3"/>
                </a:cxn>
                <a:cxn ang="0">
                  <a:pos x="214" y="42"/>
                </a:cxn>
                <a:cxn ang="0">
                  <a:pos x="214" y="106"/>
                </a:cxn>
                <a:cxn ang="0">
                  <a:pos x="166" y="141"/>
                </a:cxn>
                <a:cxn ang="0">
                  <a:pos x="147" y="202"/>
                </a:cxn>
                <a:cxn ang="0">
                  <a:pos x="202" y="218"/>
                </a:cxn>
                <a:cxn ang="0">
                  <a:pos x="208" y="282"/>
                </a:cxn>
                <a:cxn ang="0">
                  <a:pos x="182" y="323"/>
                </a:cxn>
                <a:cxn ang="0">
                  <a:pos x="179" y="323"/>
                </a:cxn>
                <a:cxn ang="0">
                  <a:pos x="3" y="310"/>
                </a:cxn>
                <a:cxn ang="0">
                  <a:pos x="0" y="278"/>
                </a:cxn>
                <a:cxn ang="0">
                  <a:pos x="93" y="80"/>
                </a:cxn>
              </a:cxnLst>
              <a:rect l="0" t="0" r="r" b="b"/>
              <a:pathLst>
                <a:path w="230" h="323">
                  <a:moveTo>
                    <a:pt x="93" y="80"/>
                  </a:moveTo>
                  <a:lnTo>
                    <a:pt x="131" y="9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14" y="42"/>
                  </a:lnTo>
                  <a:lnTo>
                    <a:pt x="214" y="106"/>
                  </a:lnTo>
                  <a:lnTo>
                    <a:pt x="166" y="141"/>
                  </a:lnTo>
                  <a:lnTo>
                    <a:pt x="147" y="202"/>
                  </a:lnTo>
                  <a:lnTo>
                    <a:pt x="202" y="218"/>
                  </a:lnTo>
                  <a:lnTo>
                    <a:pt x="208" y="282"/>
                  </a:lnTo>
                  <a:lnTo>
                    <a:pt x="182" y="323"/>
                  </a:lnTo>
                  <a:lnTo>
                    <a:pt x="179" y="323"/>
                  </a:lnTo>
                  <a:lnTo>
                    <a:pt x="3" y="310"/>
                  </a:lnTo>
                  <a:lnTo>
                    <a:pt x="0" y="278"/>
                  </a:lnTo>
                  <a:lnTo>
                    <a:pt x="93" y="8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0" name="Freeform 374"/>
            <p:cNvSpPr>
              <a:spLocks/>
            </p:cNvSpPr>
            <p:nvPr/>
          </p:nvSpPr>
          <p:spPr bwMode="auto">
            <a:xfrm>
              <a:off x="7681296" y="1656593"/>
              <a:ext cx="228512" cy="322898"/>
            </a:xfrm>
            <a:custGeom>
              <a:avLst/>
              <a:gdLst/>
              <a:ahLst/>
              <a:cxnLst>
                <a:cxn ang="0">
                  <a:pos x="95" y="80"/>
                </a:cxn>
                <a:cxn ang="0">
                  <a:pos x="133" y="89"/>
                </a:cxn>
                <a:cxn ang="0">
                  <a:pos x="210" y="0"/>
                </a:cxn>
                <a:cxn ang="0">
                  <a:pos x="230" y="5"/>
                </a:cxn>
                <a:cxn ang="0">
                  <a:pos x="215" y="42"/>
                </a:cxn>
                <a:cxn ang="0">
                  <a:pos x="215" y="107"/>
                </a:cxn>
                <a:cxn ang="0">
                  <a:pos x="168" y="142"/>
                </a:cxn>
                <a:cxn ang="0">
                  <a:pos x="148" y="201"/>
                </a:cxn>
                <a:cxn ang="0">
                  <a:pos x="203" y="219"/>
                </a:cxn>
                <a:cxn ang="0">
                  <a:pos x="210" y="281"/>
                </a:cxn>
                <a:cxn ang="0">
                  <a:pos x="183" y="323"/>
                </a:cxn>
                <a:cxn ang="0">
                  <a:pos x="180" y="323"/>
                </a:cxn>
                <a:cxn ang="0">
                  <a:pos x="5" y="308"/>
                </a:cxn>
                <a:cxn ang="0">
                  <a:pos x="0" y="278"/>
                </a:cxn>
                <a:cxn ang="0">
                  <a:pos x="95" y="80"/>
                </a:cxn>
              </a:cxnLst>
              <a:rect l="0" t="0" r="r" b="b"/>
              <a:pathLst>
                <a:path w="230" h="323">
                  <a:moveTo>
                    <a:pt x="95" y="80"/>
                  </a:moveTo>
                  <a:lnTo>
                    <a:pt x="133" y="89"/>
                  </a:lnTo>
                  <a:lnTo>
                    <a:pt x="210" y="0"/>
                  </a:lnTo>
                  <a:lnTo>
                    <a:pt x="230" y="5"/>
                  </a:lnTo>
                  <a:lnTo>
                    <a:pt x="215" y="42"/>
                  </a:lnTo>
                  <a:lnTo>
                    <a:pt x="215" y="107"/>
                  </a:lnTo>
                  <a:lnTo>
                    <a:pt x="168" y="142"/>
                  </a:lnTo>
                  <a:lnTo>
                    <a:pt x="148" y="201"/>
                  </a:lnTo>
                  <a:lnTo>
                    <a:pt x="203" y="219"/>
                  </a:lnTo>
                  <a:lnTo>
                    <a:pt x="210" y="281"/>
                  </a:lnTo>
                  <a:lnTo>
                    <a:pt x="183" y="323"/>
                  </a:lnTo>
                  <a:lnTo>
                    <a:pt x="180" y="323"/>
                  </a:lnTo>
                  <a:lnTo>
                    <a:pt x="5" y="308"/>
                  </a:lnTo>
                  <a:lnTo>
                    <a:pt x="0" y="278"/>
                  </a:lnTo>
                  <a:lnTo>
                    <a:pt x="95" y="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1" name="Freeform 373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67" y="51"/>
                </a:cxn>
                <a:cxn ang="0">
                  <a:pos x="73" y="10"/>
                </a:cxn>
                <a:cxn ang="0">
                  <a:pos x="118" y="22"/>
                </a:cxn>
                <a:cxn ang="0">
                  <a:pos x="147" y="0"/>
                </a:cxn>
                <a:cxn ang="0">
                  <a:pos x="163" y="29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9" y="32"/>
                </a:cxn>
              </a:cxnLst>
              <a:rect l="0" t="0" r="r" b="b"/>
              <a:pathLst>
                <a:path w="163" h="83">
                  <a:moveTo>
                    <a:pt x="19" y="32"/>
                  </a:moveTo>
                  <a:lnTo>
                    <a:pt x="67" y="51"/>
                  </a:lnTo>
                  <a:lnTo>
                    <a:pt x="73" y="10"/>
                  </a:lnTo>
                  <a:lnTo>
                    <a:pt x="118" y="22"/>
                  </a:lnTo>
                  <a:lnTo>
                    <a:pt x="147" y="0"/>
                  </a:lnTo>
                  <a:lnTo>
                    <a:pt x="163" y="29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9" y="3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2" name="Freeform 372"/>
            <p:cNvSpPr>
              <a:spLocks/>
            </p:cNvSpPr>
            <p:nvPr/>
          </p:nvSpPr>
          <p:spPr bwMode="auto">
            <a:xfrm>
              <a:off x="7514881" y="2357033"/>
              <a:ext cx="161448" cy="81967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68" y="50"/>
                </a:cxn>
                <a:cxn ang="0">
                  <a:pos x="73" y="10"/>
                </a:cxn>
                <a:cxn ang="0">
                  <a:pos x="118" y="23"/>
                </a:cxn>
                <a:cxn ang="0">
                  <a:pos x="148" y="0"/>
                </a:cxn>
                <a:cxn ang="0">
                  <a:pos x="163" y="30"/>
                </a:cxn>
                <a:cxn ang="0">
                  <a:pos x="128" y="48"/>
                </a:cxn>
                <a:cxn ang="0">
                  <a:pos x="105" y="83"/>
                </a:cxn>
                <a:cxn ang="0">
                  <a:pos x="60" y="80"/>
                </a:cxn>
                <a:cxn ang="0">
                  <a:pos x="0" y="58"/>
                </a:cxn>
                <a:cxn ang="0">
                  <a:pos x="18" y="33"/>
                </a:cxn>
              </a:cxnLst>
              <a:rect l="0" t="0" r="r" b="b"/>
              <a:pathLst>
                <a:path w="163" h="83">
                  <a:moveTo>
                    <a:pt x="18" y="33"/>
                  </a:moveTo>
                  <a:lnTo>
                    <a:pt x="68" y="50"/>
                  </a:lnTo>
                  <a:lnTo>
                    <a:pt x="73" y="10"/>
                  </a:lnTo>
                  <a:lnTo>
                    <a:pt x="118" y="23"/>
                  </a:lnTo>
                  <a:lnTo>
                    <a:pt x="148" y="0"/>
                  </a:lnTo>
                  <a:lnTo>
                    <a:pt x="163" y="30"/>
                  </a:lnTo>
                  <a:lnTo>
                    <a:pt x="128" y="48"/>
                  </a:lnTo>
                  <a:lnTo>
                    <a:pt x="105" y="83"/>
                  </a:lnTo>
                  <a:lnTo>
                    <a:pt x="60" y="80"/>
                  </a:lnTo>
                  <a:lnTo>
                    <a:pt x="0" y="58"/>
                  </a:lnTo>
                  <a:lnTo>
                    <a:pt x="18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3" name="Freeform 371"/>
            <p:cNvSpPr>
              <a:spLocks/>
            </p:cNvSpPr>
            <p:nvPr/>
          </p:nvSpPr>
          <p:spPr bwMode="auto">
            <a:xfrm>
              <a:off x="7740908" y="2245261"/>
              <a:ext cx="57129" cy="8941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6"/>
                </a:cxn>
                <a:cxn ang="0">
                  <a:pos x="48" y="54"/>
                </a:cxn>
                <a:cxn ang="0">
                  <a:pos x="48" y="83"/>
                </a:cxn>
                <a:cxn ang="0">
                  <a:pos x="0" y="90"/>
                </a:cxn>
                <a:cxn ang="0">
                  <a:pos x="3" y="51"/>
                </a:cxn>
                <a:cxn ang="0">
                  <a:pos x="32" y="0"/>
                </a:cxn>
              </a:cxnLst>
              <a:rect l="0" t="0" r="r" b="b"/>
              <a:pathLst>
                <a:path w="57" h="90">
                  <a:moveTo>
                    <a:pt x="32" y="0"/>
                  </a:moveTo>
                  <a:lnTo>
                    <a:pt x="57" y="6"/>
                  </a:lnTo>
                  <a:lnTo>
                    <a:pt x="48" y="54"/>
                  </a:lnTo>
                  <a:lnTo>
                    <a:pt x="48" y="83"/>
                  </a:lnTo>
                  <a:lnTo>
                    <a:pt x="0" y="90"/>
                  </a:lnTo>
                  <a:lnTo>
                    <a:pt x="3" y="5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4" name="Freeform 370"/>
            <p:cNvSpPr>
              <a:spLocks/>
            </p:cNvSpPr>
            <p:nvPr/>
          </p:nvSpPr>
          <p:spPr bwMode="auto">
            <a:xfrm>
              <a:off x="7740908" y="2245261"/>
              <a:ext cx="54644" cy="894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57" y="8"/>
                </a:cxn>
                <a:cxn ang="0">
                  <a:pos x="49" y="55"/>
                </a:cxn>
                <a:cxn ang="0">
                  <a:pos x="49" y="83"/>
                </a:cxn>
                <a:cxn ang="0">
                  <a:pos x="0" y="90"/>
                </a:cxn>
                <a:cxn ang="0">
                  <a:pos x="3" y="53"/>
                </a:cxn>
                <a:cxn ang="0">
                  <a:pos x="31" y="0"/>
                </a:cxn>
              </a:cxnLst>
              <a:rect l="0" t="0" r="r" b="b"/>
              <a:pathLst>
                <a:path w="57" h="90">
                  <a:moveTo>
                    <a:pt x="31" y="0"/>
                  </a:moveTo>
                  <a:lnTo>
                    <a:pt x="57" y="8"/>
                  </a:lnTo>
                  <a:lnTo>
                    <a:pt x="49" y="55"/>
                  </a:lnTo>
                  <a:lnTo>
                    <a:pt x="49" y="83"/>
                  </a:lnTo>
                  <a:lnTo>
                    <a:pt x="0" y="90"/>
                  </a:lnTo>
                  <a:lnTo>
                    <a:pt x="3" y="5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5" name="Freeform 369"/>
            <p:cNvSpPr>
              <a:spLocks/>
            </p:cNvSpPr>
            <p:nvPr/>
          </p:nvSpPr>
          <p:spPr bwMode="auto">
            <a:xfrm>
              <a:off x="7768231" y="2369453"/>
              <a:ext cx="39741" cy="3725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19"/>
                </a:cxn>
              </a:cxnLst>
              <a:rect l="0" t="0" r="r" b="b"/>
              <a:pathLst>
                <a:path w="39" h="38">
                  <a:moveTo>
                    <a:pt x="0" y="19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6" name="Freeform 368"/>
            <p:cNvSpPr>
              <a:spLocks/>
            </p:cNvSpPr>
            <p:nvPr/>
          </p:nvSpPr>
          <p:spPr bwMode="auto">
            <a:xfrm>
              <a:off x="7768231" y="2369453"/>
              <a:ext cx="37257" cy="3725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6" y="0"/>
                </a:cxn>
                <a:cxn ang="0">
                  <a:pos x="39" y="38"/>
                </a:cxn>
                <a:cxn ang="0">
                  <a:pos x="0" y="20"/>
                </a:cxn>
              </a:cxnLst>
              <a:rect l="0" t="0" r="r" b="b"/>
              <a:pathLst>
                <a:path w="39" h="38">
                  <a:moveTo>
                    <a:pt x="0" y="20"/>
                  </a:moveTo>
                  <a:lnTo>
                    <a:pt x="36" y="0"/>
                  </a:lnTo>
                  <a:lnTo>
                    <a:pt x="39" y="38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7" name="Freeform 367"/>
            <p:cNvSpPr>
              <a:spLocks/>
            </p:cNvSpPr>
            <p:nvPr/>
          </p:nvSpPr>
          <p:spPr bwMode="auto">
            <a:xfrm>
              <a:off x="7721038" y="2458870"/>
              <a:ext cx="22355" cy="298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8" name="Freeform 366"/>
            <p:cNvSpPr>
              <a:spLocks/>
            </p:cNvSpPr>
            <p:nvPr/>
          </p:nvSpPr>
          <p:spPr bwMode="auto">
            <a:xfrm>
              <a:off x="7721038" y="2458870"/>
              <a:ext cx="22355" cy="273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3"/>
                </a:cxn>
                <a:cxn ang="0">
                  <a:pos x="0" y="29"/>
                </a:cxn>
                <a:cxn ang="0">
                  <a:pos x="0" y="0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lnTo>
                    <a:pt x="22" y="13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9" name="Freeform 365"/>
            <p:cNvSpPr>
              <a:spLocks/>
            </p:cNvSpPr>
            <p:nvPr/>
          </p:nvSpPr>
          <p:spPr bwMode="auto">
            <a:xfrm>
              <a:off x="7601814" y="2540836"/>
              <a:ext cx="270738" cy="20615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8" y="105"/>
                </a:cxn>
                <a:cxn ang="0">
                  <a:pos x="64" y="140"/>
                </a:cxn>
                <a:cxn ang="0">
                  <a:pos x="99" y="140"/>
                </a:cxn>
                <a:cxn ang="0">
                  <a:pos x="93" y="83"/>
                </a:cxn>
                <a:cxn ang="0">
                  <a:pos x="119" y="86"/>
                </a:cxn>
                <a:cxn ang="0">
                  <a:pos x="125" y="124"/>
                </a:cxn>
                <a:cxn ang="0">
                  <a:pos x="154" y="121"/>
                </a:cxn>
                <a:cxn ang="0">
                  <a:pos x="202" y="99"/>
                </a:cxn>
                <a:cxn ang="0">
                  <a:pos x="224" y="108"/>
                </a:cxn>
                <a:cxn ang="0">
                  <a:pos x="179" y="137"/>
                </a:cxn>
                <a:cxn ang="0">
                  <a:pos x="186" y="144"/>
                </a:cxn>
                <a:cxn ang="0">
                  <a:pos x="189" y="150"/>
                </a:cxn>
                <a:cxn ang="0">
                  <a:pos x="202" y="153"/>
                </a:cxn>
                <a:cxn ang="0">
                  <a:pos x="214" y="156"/>
                </a:cxn>
                <a:cxn ang="0">
                  <a:pos x="227" y="156"/>
                </a:cxn>
                <a:cxn ang="0">
                  <a:pos x="243" y="156"/>
                </a:cxn>
                <a:cxn ang="0">
                  <a:pos x="253" y="160"/>
                </a:cxn>
                <a:cxn ang="0">
                  <a:pos x="259" y="166"/>
                </a:cxn>
                <a:cxn ang="0">
                  <a:pos x="272" y="188"/>
                </a:cxn>
                <a:cxn ang="0">
                  <a:pos x="195" y="185"/>
                </a:cxn>
                <a:cxn ang="0">
                  <a:pos x="138" y="208"/>
                </a:cxn>
                <a:cxn ang="0">
                  <a:pos x="67" y="192"/>
                </a:cxn>
                <a:cxn ang="0">
                  <a:pos x="29" y="192"/>
                </a:cxn>
                <a:cxn ang="0">
                  <a:pos x="7" y="156"/>
                </a:cxn>
                <a:cxn ang="0">
                  <a:pos x="19" y="108"/>
                </a:cxn>
                <a:cxn ang="0">
                  <a:pos x="0" y="38"/>
                </a:cxn>
                <a:cxn ang="0">
                  <a:pos x="13" y="12"/>
                </a:cxn>
                <a:cxn ang="0">
                  <a:pos x="39" y="0"/>
                </a:cxn>
              </a:cxnLst>
              <a:rect l="0" t="0" r="r" b="b"/>
              <a:pathLst>
                <a:path w="272" h="208">
                  <a:moveTo>
                    <a:pt x="39" y="0"/>
                  </a:moveTo>
                  <a:lnTo>
                    <a:pt x="48" y="105"/>
                  </a:lnTo>
                  <a:lnTo>
                    <a:pt x="64" y="140"/>
                  </a:lnTo>
                  <a:lnTo>
                    <a:pt x="99" y="140"/>
                  </a:lnTo>
                  <a:lnTo>
                    <a:pt x="93" y="83"/>
                  </a:lnTo>
                  <a:lnTo>
                    <a:pt x="119" y="86"/>
                  </a:lnTo>
                  <a:lnTo>
                    <a:pt x="125" y="124"/>
                  </a:lnTo>
                  <a:lnTo>
                    <a:pt x="154" y="121"/>
                  </a:lnTo>
                  <a:lnTo>
                    <a:pt x="202" y="99"/>
                  </a:lnTo>
                  <a:lnTo>
                    <a:pt x="224" y="108"/>
                  </a:lnTo>
                  <a:lnTo>
                    <a:pt x="179" y="137"/>
                  </a:lnTo>
                  <a:lnTo>
                    <a:pt x="186" y="144"/>
                  </a:lnTo>
                  <a:lnTo>
                    <a:pt x="189" y="150"/>
                  </a:lnTo>
                  <a:lnTo>
                    <a:pt x="202" y="153"/>
                  </a:lnTo>
                  <a:lnTo>
                    <a:pt x="214" y="156"/>
                  </a:lnTo>
                  <a:lnTo>
                    <a:pt x="227" y="156"/>
                  </a:lnTo>
                  <a:lnTo>
                    <a:pt x="243" y="156"/>
                  </a:lnTo>
                  <a:lnTo>
                    <a:pt x="253" y="160"/>
                  </a:lnTo>
                  <a:lnTo>
                    <a:pt x="259" y="166"/>
                  </a:lnTo>
                  <a:lnTo>
                    <a:pt x="272" y="188"/>
                  </a:lnTo>
                  <a:lnTo>
                    <a:pt x="195" y="185"/>
                  </a:lnTo>
                  <a:lnTo>
                    <a:pt x="138" y="208"/>
                  </a:lnTo>
                  <a:lnTo>
                    <a:pt x="67" y="192"/>
                  </a:lnTo>
                  <a:lnTo>
                    <a:pt x="29" y="192"/>
                  </a:lnTo>
                  <a:lnTo>
                    <a:pt x="7" y="156"/>
                  </a:lnTo>
                  <a:lnTo>
                    <a:pt x="19" y="108"/>
                  </a:lnTo>
                  <a:lnTo>
                    <a:pt x="0" y="38"/>
                  </a:lnTo>
                  <a:lnTo>
                    <a:pt x="13" y="1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0" name="Freeform 364"/>
            <p:cNvSpPr>
              <a:spLocks/>
            </p:cNvSpPr>
            <p:nvPr/>
          </p:nvSpPr>
          <p:spPr bwMode="auto">
            <a:xfrm>
              <a:off x="7601814" y="2540836"/>
              <a:ext cx="270738" cy="20864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04"/>
                </a:cxn>
                <a:cxn ang="0">
                  <a:pos x="65" y="139"/>
                </a:cxn>
                <a:cxn ang="0">
                  <a:pos x="100" y="139"/>
                </a:cxn>
                <a:cxn ang="0">
                  <a:pos x="95" y="84"/>
                </a:cxn>
                <a:cxn ang="0">
                  <a:pos x="120" y="87"/>
                </a:cxn>
                <a:cxn ang="0">
                  <a:pos x="125" y="124"/>
                </a:cxn>
                <a:cxn ang="0">
                  <a:pos x="155" y="121"/>
                </a:cxn>
                <a:cxn ang="0">
                  <a:pos x="202" y="99"/>
                </a:cxn>
                <a:cxn ang="0">
                  <a:pos x="225" y="109"/>
                </a:cxn>
                <a:cxn ang="0">
                  <a:pos x="180" y="136"/>
                </a:cxn>
                <a:cxn ang="0">
                  <a:pos x="187" y="144"/>
                </a:cxn>
                <a:cxn ang="0">
                  <a:pos x="190" y="149"/>
                </a:cxn>
                <a:cxn ang="0">
                  <a:pos x="202" y="154"/>
                </a:cxn>
                <a:cxn ang="0">
                  <a:pos x="215" y="156"/>
                </a:cxn>
                <a:cxn ang="0">
                  <a:pos x="227" y="156"/>
                </a:cxn>
                <a:cxn ang="0">
                  <a:pos x="245" y="156"/>
                </a:cxn>
                <a:cxn ang="0">
                  <a:pos x="255" y="158"/>
                </a:cxn>
                <a:cxn ang="0">
                  <a:pos x="260" y="166"/>
                </a:cxn>
                <a:cxn ang="0">
                  <a:pos x="272" y="188"/>
                </a:cxn>
                <a:cxn ang="0">
                  <a:pos x="195" y="183"/>
                </a:cxn>
                <a:cxn ang="0">
                  <a:pos x="140" y="208"/>
                </a:cxn>
                <a:cxn ang="0">
                  <a:pos x="67" y="191"/>
                </a:cxn>
                <a:cxn ang="0">
                  <a:pos x="30" y="191"/>
                </a:cxn>
                <a:cxn ang="0">
                  <a:pos x="7" y="156"/>
                </a:cxn>
                <a:cxn ang="0">
                  <a:pos x="20" y="109"/>
                </a:cxn>
                <a:cxn ang="0">
                  <a:pos x="0" y="40"/>
                </a:cxn>
                <a:cxn ang="0">
                  <a:pos x="15" y="12"/>
                </a:cxn>
                <a:cxn ang="0">
                  <a:pos x="40" y="0"/>
                </a:cxn>
              </a:cxnLst>
              <a:rect l="0" t="0" r="r" b="b"/>
              <a:pathLst>
                <a:path w="272" h="208">
                  <a:moveTo>
                    <a:pt x="40" y="0"/>
                  </a:moveTo>
                  <a:lnTo>
                    <a:pt x="50" y="104"/>
                  </a:lnTo>
                  <a:lnTo>
                    <a:pt x="65" y="139"/>
                  </a:lnTo>
                  <a:lnTo>
                    <a:pt x="100" y="139"/>
                  </a:lnTo>
                  <a:lnTo>
                    <a:pt x="95" y="84"/>
                  </a:lnTo>
                  <a:lnTo>
                    <a:pt x="120" y="87"/>
                  </a:lnTo>
                  <a:lnTo>
                    <a:pt x="125" y="124"/>
                  </a:lnTo>
                  <a:lnTo>
                    <a:pt x="155" y="121"/>
                  </a:lnTo>
                  <a:lnTo>
                    <a:pt x="202" y="99"/>
                  </a:lnTo>
                  <a:lnTo>
                    <a:pt x="225" y="109"/>
                  </a:lnTo>
                  <a:lnTo>
                    <a:pt x="180" y="136"/>
                  </a:lnTo>
                  <a:lnTo>
                    <a:pt x="187" y="144"/>
                  </a:lnTo>
                  <a:lnTo>
                    <a:pt x="190" y="149"/>
                  </a:lnTo>
                  <a:lnTo>
                    <a:pt x="202" y="154"/>
                  </a:lnTo>
                  <a:lnTo>
                    <a:pt x="215" y="156"/>
                  </a:lnTo>
                  <a:lnTo>
                    <a:pt x="227" y="156"/>
                  </a:lnTo>
                  <a:lnTo>
                    <a:pt x="245" y="156"/>
                  </a:lnTo>
                  <a:lnTo>
                    <a:pt x="255" y="158"/>
                  </a:lnTo>
                  <a:lnTo>
                    <a:pt x="260" y="166"/>
                  </a:lnTo>
                  <a:lnTo>
                    <a:pt x="272" y="188"/>
                  </a:lnTo>
                  <a:lnTo>
                    <a:pt x="195" y="183"/>
                  </a:lnTo>
                  <a:lnTo>
                    <a:pt x="140" y="208"/>
                  </a:lnTo>
                  <a:lnTo>
                    <a:pt x="67" y="191"/>
                  </a:lnTo>
                  <a:lnTo>
                    <a:pt x="30" y="191"/>
                  </a:lnTo>
                  <a:lnTo>
                    <a:pt x="7" y="156"/>
                  </a:lnTo>
                  <a:lnTo>
                    <a:pt x="20" y="109"/>
                  </a:lnTo>
                  <a:lnTo>
                    <a:pt x="0" y="40"/>
                  </a:lnTo>
                  <a:lnTo>
                    <a:pt x="15" y="12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1" name="Freeform 363"/>
            <p:cNvSpPr>
              <a:spLocks/>
            </p:cNvSpPr>
            <p:nvPr/>
          </p:nvSpPr>
          <p:spPr bwMode="auto">
            <a:xfrm>
              <a:off x="7902358" y="2381871"/>
              <a:ext cx="91901" cy="1539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7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8"/>
                </a:cxn>
                <a:cxn ang="0">
                  <a:pos x="35" y="60"/>
                </a:cxn>
                <a:cxn ang="0">
                  <a:pos x="0" y="6"/>
                </a:cxn>
                <a:cxn ang="0">
                  <a:pos x="41" y="0"/>
                </a:cxn>
              </a:cxnLst>
              <a:rect l="0" t="0" r="r" b="b"/>
              <a:pathLst>
                <a:path w="93" h="156">
                  <a:moveTo>
                    <a:pt x="41" y="0"/>
                  </a:moveTo>
                  <a:lnTo>
                    <a:pt x="67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8"/>
                  </a:lnTo>
                  <a:lnTo>
                    <a:pt x="35" y="60"/>
                  </a:lnTo>
                  <a:lnTo>
                    <a:pt x="0" y="6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2" name="Freeform 362"/>
            <p:cNvSpPr>
              <a:spLocks/>
            </p:cNvSpPr>
            <p:nvPr/>
          </p:nvSpPr>
          <p:spPr bwMode="auto">
            <a:xfrm>
              <a:off x="7902358" y="2381871"/>
              <a:ext cx="91901" cy="15648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68" y="89"/>
                </a:cxn>
                <a:cxn ang="0">
                  <a:pos x="93" y="131"/>
                </a:cxn>
                <a:cxn ang="0">
                  <a:pos x="83" y="156"/>
                </a:cxn>
                <a:cxn ang="0">
                  <a:pos x="35" y="119"/>
                </a:cxn>
                <a:cxn ang="0">
                  <a:pos x="35" y="59"/>
                </a:cxn>
                <a:cxn ang="0">
                  <a:pos x="0" y="7"/>
                </a:cxn>
                <a:cxn ang="0">
                  <a:pos x="40" y="0"/>
                </a:cxn>
              </a:cxnLst>
              <a:rect l="0" t="0" r="r" b="b"/>
              <a:pathLst>
                <a:path w="93" h="156">
                  <a:moveTo>
                    <a:pt x="40" y="0"/>
                  </a:moveTo>
                  <a:lnTo>
                    <a:pt x="68" y="89"/>
                  </a:lnTo>
                  <a:lnTo>
                    <a:pt x="93" y="131"/>
                  </a:lnTo>
                  <a:lnTo>
                    <a:pt x="83" y="156"/>
                  </a:lnTo>
                  <a:lnTo>
                    <a:pt x="35" y="119"/>
                  </a:lnTo>
                  <a:lnTo>
                    <a:pt x="35" y="59"/>
                  </a:lnTo>
                  <a:lnTo>
                    <a:pt x="0" y="7"/>
                  </a:lnTo>
                  <a:lnTo>
                    <a:pt x="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3" name="Freeform 361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70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6" h="70">
                  <a:moveTo>
                    <a:pt x="32" y="0"/>
                  </a:moveTo>
                  <a:lnTo>
                    <a:pt x="36" y="7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4" name="Freeform 360"/>
            <p:cNvSpPr>
              <a:spLocks/>
            </p:cNvSpPr>
            <p:nvPr/>
          </p:nvSpPr>
          <p:spPr bwMode="auto">
            <a:xfrm>
              <a:off x="7927196" y="2627771"/>
              <a:ext cx="34774" cy="6954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6" y="70"/>
                </a:cxn>
                <a:cxn ang="0">
                  <a:pos x="0" y="53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6" h="70">
                  <a:moveTo>
                    <a:pt x="33" y="0"/>
                  </a:moveTo>
                  <a:lnTo>
                    <a:pt x="36" y="70"/>
                  </a:lnTo>
                  <a:lnTo>
                    <a:pt x="0" y="53"/>
                  </a:lnTo>
                  <a:lnTo>
                    <a:pt x="0" y="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5" name="Freeform 359"/>
            <p:cNvSpPr>
              <a:spLocks/>
            </p:cNvSpPr>
            <p:nvPr/>
          </p:nvSpPr>
          <p:spPr bwMode="auto">
            <a:xfrm>
              <a:off x="7984323" y="2645157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29"/>
                </a:cxn>
                <a:cxn ang="0">
                  <a:pos x="19" y="51"/>
                </a:cxn>
                <a:cxn ang="0">
                  <a:pos x="0" y="29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29"/>
                  </a:lnTo>
                  <a:lnTo>
                    <a:pt x="19" y="51"/>
                  </a:lnTo>
                  <a:lnTo>
                    <a:pt x="0" y="29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6" name="Freeform 358"/>
            <p:cNvSpPr>
              <a:spLocks/>
            </p:cNvSpPr>
            <p:nvPr/>
          </p:nvSpPr>
          <p:spPr bwMode="auto">
            <a:xfrm>
              <a:off x="7984323" y="2645157"/>
              <a:ext cx="34774" cy="521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29"/>
                </a:cxn>
                <a:cxn ang="0">
                  <a:pos x="20" y="51"/>
                </a:cxn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35" h="51">
                  <a:moveTo>
                    <a:pt x="20" y="0"/>
                  </a:moveTo>
                  <a:lnTo>
                    <a:pt x="35" y="29"/>
                  </a:lnTo>
                  <a:lnTo>
                    <a:pt x="20" y="51"/>
                  </a:lnTo>
                  <a:lnTo>
                    <a:pt x="0" y="29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7" name="Freeform 357"/>
            <p:cNvSpPr>
              <a:spLocks/>
            </p:cNvSpPr>
            <p:nvPr/>
          </p:nvSpPr>
          <p:spPr bwMode="auto">
            <a:xfrm>
              <a:off x="7924711" y="2734575"/>
              <a:ext cx="34774" cy="4967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5" y="51"/>
                </a:cxn>
                <a:cxn ang="0">
                  <a:pos x="0" y="45"/>
                </a:cxn>
                <a:cxn ang="0">
                  <a:pos x="19" y="0"/>
                </a:cxn>
              </a:cxnLst>
              <a:rect l="0" t="0" r="r" b="b"/>
              <a:pathLst>
                <a:path w="35" h="51">
                  <a:moveTo>
                    <a:pt x="19" y="0"/>
                  </a:moveTo>
                  <a:lnTo>
                    <a:pt x="35" y="51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8" name="Freeform 356"/>
            <p:cNvSpPr>
              <a:spLocks/>
            </p:cNvSpPr>
            <p:nvPr/>
          </p:nvSpPr>
          <p:spPr bwMode="auto">
            <a:xfrm>
              <a:off x="7924711" y="2734575"/>
              <a:ext cx="34774" cy="5216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5" y="51"/>
                </a:cxn>
                <a:cxn ang="0">
                  <a:pos x="0" y="44"/>
                </a:cxn>
                <a:cxn ang="0">
                  <a:pos x="18" y="0"/>
                </a:cxn>
              </a:cxnLst>
              <a:rect l="0" t="0" r="r" b="b"/>
              <a:pathLst>
                <a:path w="35" h="51">
                  <a:moveTo>
                    <a:pt x="18" y="0"/>
                  </a:moveTo>
                  <a:lnTo>
                    <a:pt x="35" y="51"/>
                  </a:lnTo>
                  <a:lnTo>
                    <a:pt x="0" y="44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9" name="Freeform 355"/>
            <p:cNvSpPr>
              <a:spLocks/>
            </p:cNvSpPr>
            <p:nvPr/>
          </p:nvSpPr>
          <p:spPr bwMode="auto">
            <a:xfrm>
              <a:off x="7924711" y="2846348"/>
              <a:ext cx="29806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0" name="Freeform 354"/>
            <p:cNvSpPr>
              <a:spLocks/>
            </p:cNvSpPr>
            <p:nvPr/>
          </p:nvSpPr>
          <p:spPr bwMode="auto">
            <a:xfrm>
              <a:off x="7924711" y="2846348"/>
              <a:ext cx="27323" cy="546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29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29" h="54">
                  <a:moveTo>
                    <a:pt x="0" y="0"/>
                  </a:moveTo>
                  <a:lnTo>
                    <a:pt x="26" y="0"/>
                  </a:lnTo>
                  <a:lnTo>
                    <a:pt x="29" y="54"/>
                  </a:lnTo>
                  <a:lnTo>
                    <a:pt x="3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1" name="Freeform 353"/>
            <p:cNvSpPr>
              <a:spLocks/>
            </p:cNvSpPr>
            <p:nvPr/>
          </p:nvSpPr>
          <p:spPr bwMode="auto">
            <a:xfrm>
              <a:off x="7805488" y="2938249"/>
              <a:ext cx="119224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1" y="208"/>
                </a:cxn>
                <a:cxn ang="0">
                  <a:pos x="3" y="294"/>
                </a:cxn>
                <a:cxn ang="0">
                  <a:pos x="0" y="259"/>
                </a:cxn>
                <a:cxn ang="0">
                  <a:pos x="25" y="220"/>
                </a:cxn>
                <a:cxn ang="0">
                  <a:pos x="32" y="134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1" y="208"/>
                  </a:lnTo>
                  <a:lnTo>
                    <a:pt x="3" y="294"/>
                  </a:lnTo>
                  <a:lnTo>
                    <a:pt x="0" y="259"/>
                  </a:lnTo>
                  <a:lnTo>
                    <a:pt x="25" y="220"/>
                  </a:lnTo>
                  <a:lnTo>
                    <a:pt x="32" y="134"/>
                  </a:lnTo>
                  <a:lnTo>
                    <a:pt x="67" y="35"/>
                  </a:lnTo>
                  <a:lnTo>
                    <a:pt x="12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2" name="Freeform 352"/>
            <p:cNvSpPr>
              <a:spLocks/>
            </p:cNvSpPr>
            <p:nvPr/>
          </p:nvSpPr>
          <p:spPr bwMode="auto">
            <a:xfrm>
              <a:off x="7805488" y="2938249"/>
              <a:ext cx="121708" cy="293092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96" y="80"/>
                </a:cxn>
                <a:cxn ang="0">
                  <a:pos x="96" y="137"/>
                </a:cxn>
                <a:cxn ang="0">
                  <a:pos x="62" y="209"/>
                </a:cxn>
                <a:cxn ang="0">
                  <a:pos x="5" y="294"/>
                </a:cxn>
                <a:cxn ang="0">
                  <a:pos x="0" y="259"/>
                </a:cxn>
                <a:cxn ang="0">
                  <a:pos x="25" y="219"/>
                </a:cxn>
                <a:cxn ang="0">
                  <a:pos x="32" y="135"/>
                </a:cxn>
                <a:cxn ang="0">
                  <a:pos x="67" y="35"/>
                </a:cxn>
                <a:cxn ang="0">
                  <a:pos x="121" y="0"/>
                </a:cxn>
              </a:cxnLst>
              <a:rect l="0" t="0" r="r" b="b"/>
              <a:pathLst>
                <a:path w="121" h="294">
                  <a:moveTo>
                    <a:pt x="121" y="0"/>
                  </a:moveTo>
                  <a:lnTo>
                    <a:pt x="96" y="80"/>
                  </a:lnTo>
                  <a:lnTo>
                    <a:pt x="96" y="137"/>
                  </a:lnTo>
                  <a:lnTo>
                    <a:pt x="62" y="209"/>
                  </a:lnTo>
                  <a:lnTo>
                    <a:pt x="5" y="294"/>
                  </a:lnTo>
                  <a:lnTo>
                    <a:pt x="0" y="259"/>
                  </a:lnTo>
                  <a:lnTo>
                    <a:pt x="25" y="219"/>
                  </a:lnTo>
                  <a:lnTo>
                    <a:pt x="32" y="135"/>
                  </a:lnTo>
                  <a:lnTo>
                    <a:pt x="67" y="35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3" name="Freeform 351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2"/>
                </a:cxn>
                <a:cxn ang="0">
                  <a:pos x="362" y="96"/>
                </a:cxn>
                <a:cxn ang="0">
                  <a:pos x="308" y="173"/>
                </a:cxn>
                <a:cxn ang="0">
                  <a:pos x="196" y="227"/>
                </a:cxn>
                <a:cxn ang="0">
                  <a:pos x="116" y="262"/>
                </a:cxn>
                <a:cxn ang="0">
                  <a:pos x="87" y="294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6" y="269"/>
                </a:cxn>
                <a:cxn ang="0">
                  <a:pos x="112" y="182"/>
                </a:cxn>
                <a:cxn ang="0">
                  <a:pos x="256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2"/>
                  </a:lnTo>
                  <a:lnTo>
                    <a:pt x="362" y="96"/>
                  </a:lnTo>
                  <a:lnTo>
                    <a:pt x="308" y="173"/>
                  </a:lnTo>
                  <a:lnTo>
                    <a:pt x="196" y="227"/>
                  </a:lnTo>
                  <a:lnTo>
                    <a:pt x="116" y="262"/>
                  </a:lnTo>
                  <a:lnTo>
                    <a:pt x="87" y="294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6" y="269"/>
                  </a:lnTo>
                  <a:lnTo>
                    <a:pt x="112" y="182"/>
                  </a:lnTo>
                  <a:lnTo>
                    <a:pt x="256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4" name="Freeform 350"/>
            <p:cNvSpPr>
              <a:spLocks/>
            </p:cNvSpPr>
            <p:nvPr/>
          </p:nvSpPr>
          <p:spPr bwMode="auto">
            <a:xfrm>
              <a:off x="7350948" y="3216437"/>
              <a:ext cx="427218" cy="29557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9" y="30"/>
                </a:cxn>
                <a:cxn ang="0">
                  <a:pos x="362" y="95"/>
                </a:cxn>
                <a:cxn ang="0">
                  <a:pos x="307" y="173"/>
                </a:cxn>
                <a:cxn ang="0">
                  <a:pos x="197" y="225"/>
                </a:cxn>
                <a:cxn ang="0">
                  <a:pos x="117" y="260"/>
                </a:cxn>
                <a:cxn ang="0">
                  <a:pos x="87" y="293"/>
                </a:cxn>
                <a:cxn ang="0">
                  <a:pos x="32" y="298"/>
                </a:cxn>
                <a:cxn ang="0">
                  <a:pos x="0" y="298"/>
                </a:cxn>
                <a:cxn ang="0">
                  <a:pos x="17" y="268"/>
                </a:cxn>
                <a:cxn ang="0">
                  <a:pos x="112" y="180"/>
                </a:cxn>
                <a:cxn ang="0">
                  <a:pos x="257" y="80"/>
                </a:cxn>
                <a:cxn ang="0">
                  <a:pos x="292" y="70"/>
                </a:cxn>
                <a:cxn ang="0">
                  <a:pos x="327" y="35"/>
                </a:cxn>
                <a:cxn ang="0">
                  <a:pos x="419" y="0"/>
                </a:cxn>
              </a:cxnLst>
              <a:rect l="0" t="0" r="r" b="b"/>
              <a:pathLst>
                <a:path w="429" h="298">
                  <a:moveTo>
                    <a:pt x="419" y="0"/>
                  </a:moveTo>
                  <a:lnTo>
                    <a:pt x="429" y="30"/>
                  </a:lnTo>
                  <a:lnTo>
                    <a:pt x="362" y="95"/>
                  </a:lnTo>
                  <a:lnTo>
                    <a:pt x="307" y="173"/>
                  </a:lnTo>
                  <a:lnTo>
                    <a:pt x="197" y="225"/>
                  </a:lnTo>
                  <a:lnTo>
                    <a:pt x="117" y="260"/>
                  </a:lnTo>
                  <a:lnTo>
                    <a:pt x="87" y="293"/>
                  </a:lnTo>
                  <a:lnTo>
                    <a:pt x="32" y="298"/>
                  </a:lnTo>
                  <a:lnTo>
                    <a:pt x="0" y="298"/>
                  </a:lnTo>
                  <a:lnTo>
                    <a:pt x="17" y="268"/>
                  </a:lnTo>
                  <a:lnTo>
                    <a:pt x="112" y="180"/>
                  </a:lnTo>
                  <a:lnTo>
                    <a:pt x="257" y="80"/>
                  </a:lnTo>
                  <a:lnTo>
                    <a:pt x="292" y="70"/>
                  </a:lnTo>
                  <a:lnTo>
                    <a:pt x="327" y="35"/>
                  </a:lnTo>
                  <a:lnTo>
                    <a:pt x="4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5" name="Freeform 349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7" y="0"/>
                </a:cxn>
                <a:cxn ang="0">
                  <a:pos x="105" y="32"/>
                </a:cxn>
                <a:cxn ang="0">
                  <a:pos x="137" y="35"/>
                </a:cxn>
                <a:cxn ang="0">
                  <a:pos x="195" y="73"/>
                </a:cxn>
                <a:cxn ang="0">
                  <a:pos x="230" y="102"/>
                </a:cxn>
                <a:cxn ang="0">
                  <a:pos x="195" y="160"/>
                </a:cxn>
                <a:cxn ang="0">
                  <a:pos x="192" y="268"/>
                </a:cxn>
                <a:cxn ang="0">
                  <a:pos x="96" y="304"/>
                </a:cxn>
                <a:cxn ang="0">
                  <a:pos x="48" y="304"/>
                </a:cxn>
                <a:cxn ang="0">
                  <a:pos x="0" y="281"/>
                </a:cxn>
                <a:cxn ang="0">
                  <a:pos x="3" y="252"/>
                </a:cxn>
                <a:cxn ang="0">
                  <a:pos x="70" y="265"/>
                </a:cxn>
                <a:cxn ang="0">
                  <a:pos x="73" y="230"/>
                </a:cxn>
                <a:cxn ang="0">
                  <a:pos x="38" y="201"/>
                </a:cxn>
                <a:cxn ang="0">
                  <a:pos x="51" y="160"/>
                </a:cxn>
                <a:cxn ang="0">
                  <a:pos x="0" y="16"/>
                </a:cxn>
                <a:cxn ang="0">
                  <a:pos x="0" y="9"/>
                </a:cxn>
              </a:cxnLst>
              <a:rect l="0" t="0" r="r" b="b"/>
              <a:pathLst>
                <a:path w="230" h="304">
                  <a:moveTo>
                    <a:pt x="0" y="9"/>
                  </a:moveTo>
                  <a:lnTo>
                    <a:pt x="67" y="0"/>
                  </a:lnTo>
                  <a:lnTo>
                    <a:pt x="105" y="32"/>
                  </a:lnTo>
                  <a:lnTo>
                    <a:pt x="137" y="35"/>
                  </a:lnTo>
                  <a:lnTo>
                    <a:pt x="195" y="73"/>
                  </a:lnTo>
                  <a:lnTo>
                    <a:pt x="230" y="102"/>
                  </a:lnTo>
                  <a:lnTo>
                    <a:pt x="195" y="160"/>
                  </a:lnTo>
                  <a:lnTo>
                    <a:pt x="192" y="268"/>
                  </a:lnTo>
                  <a:lnTo>
                    <a:pt x="96" y="304"/>
                  </a:lnTo>
                  <a:lnTo>
                    <a:pt x="48" y="304"/>
                  </a:lnTo>
                  <a:lnTo>
                    <a:pt x="0" y="281"/>
                  </a:lnTo>
                  <a:lnTo>
                    <a:pt x="3" y="252"/>
                  </a:lnTo>
                  <a:lnTo>
                    <a:pt x="70" y="265"/>
                  </a:lnTo>
                  <a:lnTo>
                    <a:pt x="73" y="230"/>
                  </a:lnTo>
                  <a:lnTo>
                    <a:pt x="38" y="201"/>
                  </a:lnTo>
                  <a:lnTo>
                    <a:pt x="51" y="160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6" name="Freeform 348"/>
            <p:cNvSpPr>
              <a:spLocks/>
            </p:cNvSpPr>
            <p:nvPr/>
          </p:nvSpPr>
          <p:spPr bwMode="auto">
            <a:xfrm>
              <a:off x="7549654" y="2811574"/>
              <a:ext cx="228512" cy="3030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0"/>
                </a:cxn>
                <a:cxn ang="0">
                  <a:pos x="105" y="32"/>
                </a:cxn>
                <a:cxn ang="0">
                  <a:pos x="138" y="35"/>
                </a:cxn>
                <a:cxn ang="0">
                  <a:pos x="195" y="72"/>
                </a:cxn>
                <a:cxn ang="0">
                  <a:pos x="230" y="102"/>
                </a:cxn>
                <a:cxn ang="0">
                  <a:pos x="195" y="159"/>
                </a:cxn>
                <a:cxn ang="0">
                  <a:pos x="193" y="267"/>
                </a:cxn>
                <a:cxn ang="0">
                  <a:pos x="95" y="304"/>
                </a:cxn>
                <a:cxn ang="0">
                  <a:pos x="48" y="304"/>
                </a:cxn>
                <a:cxn ang="0">
                  <a:pos x="0" y="282"/>
                </a:cxn>
                <a:cxn ang="0">
                  <a:pos x="3" y="252"/>
                </a:cxn>
                <a:cxn ang="0">
                  <a:pos x="70" y="264"/>
                </a:cxn>
                <a:cxn ang="0">
                  <a:pos x="73" y="229"/>
                </a:cxn>
                <a:cxn ang="0">
                  <a:pos x="38" y="202"/>
                </a:cxn>
                <a:cxn ang="0">
                  <a:pos x="50" y="159"/>
                </a:cxn>
                <a:cxn ang="0">
                  <a:pos x="0" y="17"/>
                </a:cxn>
                <a:cxn ang="0">
                  <a:pos x="0" y="10"/>
                </a:cxn>
              </a:cxnLst>
              <a:rect l="0" t="0" r="r" b="b"/>
              <a:pathLst>
                <a:path w="230" h="304">
                  <a:moveTo>
                    <a:pt x="0" y="10"/>
                  </a:moveTo>
                  <a:lnTo>
                    <a:pt x="68" y="0"/>
                  </a:lnTo>
                  <a:lnTo>
                    <a:pt x="105" y="32"/>
                  </a:lnTo>
                  <a:lnTo>
                    <a:pt x="138" y="35"/>
                  </a:lnTo>
                  <a:lnTo>
                    <a:pt x="195" y="72"/>
                  </a:lnTo>
                  <a:lnTo>
                    <a:pt x="230" y="102"/>
                  </a:lnTo>
                  <a:lnTo>
                    <a:pt x="195" y="159"/>
                  </a:lnTo>
                  <a:lnTo>
                    <a:pt x="193" y="267"/>
                  </a:lnTo>
                  <a:lnTo>
                    <a:pt x="95" y="304"/>
                  </a:lnTo>
                  <a:lnTo>
                    <a:pt x="48" y="304"/>
                  </a:lnTo>
                  <a:lnTo>
                    <a:pt x="0" y="282"/>
                  </a:lnTo>
                  <a:lnTo>
                    <a:pt x="3" y="252"/>
                  </a:lnTo>
                  <a:lnTo>
                    <a:pt x="70" y="264"/>
                  </a:lnTo>
                  <a:lnTo>
                    <a:pt x="73" y="229"/>
                  </a:lnTo>
                  <a:lnTo>
                    <a:pt x="38" y="202"/>
                  </a:lnTo>
                  <a:lnTo>
                    <a:pt x="50" y="159"/>
                  </a:lnTo>
                  <a:lnTo>
                    <a:pt x="0" y="1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7" name="Freeform 347"/>
            <p:cNvSpPr>
              <a:spLocks/>
            </p:cNvSpPr>
            <p:nvPr/>
          </p:nvSpPr>
          <p:spPr bwMode="auto">
            <a:xfrm>
              <a:off x="7644040" y="1934782"/>
              <a:ext cx="243415" cy="330350"/>
            </a:xfrm>
            <a:custGeom>
              <a:avLst/>
              <a:gdLst/>
              <a:ahLst/>
              <a:cxnLst>
                <a:cxn ang="0">
                  <a:pos x="246" y="4"/>
                </a:cxn>
                <a:cxn ang="0">
                  <a:pos x="217" y="45"/>
                </a:cxn>
                <a:cxn ang="0">
                  <a:pos x="224" y="109"/>
                </a:cxn>
                <a:cxn ang="0">
                  <a:pos x="153" y="109"/>
                </a:cxn>
                <a:cxn ang="0">
                  <a:pos x="96" y="231"/>
                </a:cxn>
                <a:cxn ang="0">
                  <a:pos x="108" y="269"/>
                </a:cxn>
                <a:cxn ang="0">
                  <a:pos x="45" y="295"/>
                </a:cxn>
                <a:cxn ang="0">
                  <a:pos x="16" y="333"/>
                </a:cxn>
                <a:cxn ang="0">
                  <a:pos x="0" y="250"/>
                </a:cxn>
                <a:cxn ang="0">
                  <a:pos x="41" y="240"/>
                </a:cxn>
                <a:cxn ang="0">
                  <a:pos x="51" y="180"/>
                </a:cxn>
                <a:cxn ang="0">
                  <a:pos x="32" y="180"/>
                </a:cxn>
                <a:cxn ang="0">
                  <a:pos x="0" y="96"/>
                </a:cxn>
                <a:cxn ang="0">
                  <a:pos x="45" y="42"/>
                </a:cxn>
                <a:cxn ang="0">
                  <a:pos x="38" y="0"/>
                </a:cxn>
                <a:cxn ang="0">
                  <a:pos x="41" y="32"/>
                </a:cxn>
                <a:cxn ang="0">
                  <a:pos x="217" y="45"/>
                </a:cxn>
                <a:cxn ang="0">
                  <a:pos x="220" y="45"/>
                </a:cxn>
                <a:cxn ang="0">
                  <a:pos x="246" y="4"/>
                </a:cxn>
              </a:cxnLst>
              <a:rect l="0" t="0" r="r" b="b"/>
              <a:pathLst>
                <a:path w="246" h="333">
                  <a:moveTo>
                    <a:pt x="246" y="4"/>
                  </a:moveTo>
                  <a:lnTo>
                    <a:pt x="217" y="45"/>
                  </a:lnTo>
                  <a:lnTo>
                    <a:pt x="224" y="109"/>
                  </a:lnTo>
                  <a:lnTo>
                    <a:pt x="153" y="109"/>
                  </a:lnTo>
                  <a:lnTo>
                    <a:pt x="96" y="231"/>
                  </a:lnTo>
                  <a:lnTo>
                    <a:pt x="108" y="269"/>
                  </a:lnTo>
                  <a:lnTo>
                    <a:pt x="45" y="295"/>
                  </a:lnTo>
                  <a:lnTo>
                    <a:pt x="16" y="333"/>
                  </a:lnTo>
                  <a:lnTo>
                    <a:pt x="0" y="250"/>
                  </a:lnTo>
                  <a:lnTo>
                    <a:pt x="41" y="240"/>
                  </a:lnTo>
                  <a:lnTo>
                    <a:pt x="51" y="180"/>
                  </a:lnTo>
                  <a:lnTo>
                    <a:pt x="32" y="180"/>
                  </a:lnTo>
                  <a:lnTo>
                    <a:pt x="0" y="96"/>
                  </a:lnTo>
                  <a:lnTo>
                    <a:pt x="45" y="42"/>
                  </a:lnTo>
                  <a:lnTo>
                    <a:pt x="38" y="0"/>
                  </a:lnTo>
                  <a:lnTo>
                    <a:pt x="41" y="32"/>
                  </a:lnTo>
                  <a:lnTo>
                    <a:pt x="217" y="45"/>
                  </a:lnTo>
                  <a:lnTo>
                    <a:pt x="220" y="45"/>
                  </a:lnTo>
                  <a:lnTo>
                    <a:pt x="246" y="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8" name="Freeform 346"/>
            <p:cNvSpPr>
              <a:spLocks/>
            </p:cNvSpPr>
            <p:nvPr/>
          </p:nvSpPr>
          <p:spPr bwMode="auto">
            <a:xfrm>
              <a:off x="7644040" y="1934782"/>
              <a:ext cx="245898" cy="330350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16" y="45"/>
                </a:cxn>
                <a:cxn ang="0">
                  <a:pos x="224" y="108"/>
                </a:cxn>
                <a:cxn ang="0">
                  <a:pos x="152" y="108"/>
                </a:cxn>
                <a:cxn ang="0">
                  <a:pos x="97" y="230"/>
                </a:cxn>
                <a:cxn ang="0">
                  <a:pos x="107" y="268"/>
                </a:cxn>
                <a:cxn ang="0">
                  <a:pos x="45" y="295"/>
                </a:cxn>
                <a:cxn ang="0">
                  <a:pos x="17" y="333"/>
                </a:cxn>
                <a:cxn ang="0">
                  <a:pos x="0" y="250"/>
                </a:cxn>
                <a:cxn ang="0">
                  <a:pos x="42" y="240"/>
                </a:cxn>
                <a:cxn ang="0">
                  <a:pos x="52" y="180"/>
                </a:cxn>
                <a:cxn ang="0">
                  <a:pos x="32" y="180"/>
                </a:cxn>
                <a:cxn ang="0">
                  <a:pos x="0" y="95"/>
                </a:cxn>
                <a:cxn ang="0">
                  <a:pos x="45" y="40"/>
                </a:cxn>
                <a:cxn ang="0">
                  <a:pos x="37" y="0"/>
                </a:cxn>
                <a:cxn ang="0">
                  <a:pos x="42" y="30"/>
                </a:cxn>
                <a:cxn ang="0">
                  <a:pos x="216" y="45"/>
                </a:cxn>
                <a:cxn ang="0">
                  <a:pos x="219" y="45"/>
                </a:cxn>
                <a:cxn ang="0">
                  <a:pos x="246" y="3"/>
                </a:cxn>
              </a:cxnLst>
              <a:rect l="0" t="0" r="r" b="b"/>
              <a:pathLst>
                <a:path w="246" h="333">
                  <a:moveTo>
                    <a:pt x="246" y="3"/>
                  </a:moveTo>
                  <a:lnTo>
                    <a:pt x="216" y="45"/>
                  </a:lnTo>
                  <a:lnTo>
                    <a:pt x="224" y="108"/>
                  </a:lnTo>
                  <a:lnTo>
                    <a:pt x="152" y="108"/>
                  </a:lnTo>
                  <a:lnTo>
                    <a:pt x="97" y="230"/>
                  </a:lnTo>
                  <a:lnTo>
                    <a:pt x="107" y="268"/>
                  </a:lnTo>
                  <a:lnTo>
                    <a:pt x="45" y="295"/>
                  </a:lnTo>
                  <a:lnTo>
                    <a:pt x="17" y="333"/>
                  </a:lnTo>
                  <a:lnTo>
                    <a:pt x="0" y="250"/>
                  </a:lnTo>
                  <a:lnTo>
                    <a:pt x="42" y="240"/>
                  </a:lnTo>
                  <a:lnTo>
                    <a:pt x="52" y="180"/>
                  </a:lnTo>
                  <a:lnTo>
                    <a:pt x="32" y="180"/>
                  </a:lnTo>
                  <a:lnTo>
                    <a:pt x="0" y="95"/>
                  </a:lnTo>
                  <a:lnTo>
                    <a:pt x="45" y="40"/>
                  </a:lnTo>
                  <a:lnTo>
                    <a:pt x="37" y="0"/>
                  </a:lnTo>
                  <a:lnTo>
                    <a:pt x="42" y="30"/>
                  </a:lnTo>
                  <a:lnTo>
                    <a:pt x="216" y="45"/>
                  </a:lnTo>
                  <a:lnTo>
                    <a:pt x="219" y="45"/>
                  </a:lnTo>
                  <a:lnTo>
                    <a:pt x="246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9" name="Freeform 345"/>
            <p:cNvSpPr>
              <a:spLocks/>
            </p:cNvSpPr>
            <p:nvPr/>
          </p:nvSpPr>
          <p:spPr bwMode="auto">
            <a:xfrm>
              <a:off x="4397678" y="2267615"/>
              <a:ext cx="62096" cy="101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3"/>
                </a:cxn>
                <a:cxn ang="0">
                  <a:pos x="64" y="85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0" y="103"/>
                  </a:lnTo>
                  <a:lnTo>
                    <a:pt x="64" y="85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0" name="Freeform 344"/>
            <p:cNvSpPr>
              <a:spLocks/>
            </p:cNvSpPr>
            <p:nvPr/>
          </p:nvSpPr>
          <p:spPr bwMode="auto">
            <a:xfrm>
              <a:off x="4201457" y="2302388"/>
              <a:ext cx="168900" cy="139094"/>
            </a:xfrm>
            <a:custGeom>
              <a:avLst/>
              <a:gdLst/>
              <a:ahLst/>
              <a:cxnLst>
                <a:cxn ang="0">
                  <a:pos x="143" y="13"/>
                </a:cxn>
                <a:cxn ang="0">
                  <a:pos x="98" y="35"/>
                </a:cxn>
                <a:cxn ang="0">
                  <a:pos x="85" y="0"/>
                </a:cxn>
                <a:cxn ang="0">
                  <a:pos x="40" y="33"/>
                </a:cxn>
                <a:cxn ang="0">
                  <a:pos x="40" y="68"/>
                </a:cxn>
                <a:cxn ang="0">
                  <a:pos x="0" y="120"/>
                </a:cxn>
                <a:cxn ang="0">
                  <a:pos x="5" y="138"/>
                </a:cxn>
                <a:cxn ang="0">
                  <a:pos x="123" y="140"/>
                </a:cxn>
                <a:cxn ang="0">
                  <a:pos x="118" y="105"/>
                </a:cxn>
                <a:cxn ang="0">
                  <a:pos x="170" y="53"/>
                </a:cxn>
                <a:cxn ang="0">
                  <a:pos x="143" y="13"/>
                </a:cxn>
              </a:cxnLst>
              <a:rect l="0" t="0" r="r" b="b"/>
              <a:pathLst>
                <a:path w="170" h="140">
                  <a:moveTo>
                    <a:pt x="143" y="13"/>
                  </a:moveTo>
                  <a:lnTo>
                    <a:pt x="98" y="35"/>
                  </a:lnTo>
                  <a:lnTo>
                    <a:pt x="85" y="0"/>
                  </a:lnTo>
                  <a:lnTo>
                    <a:pt x="40" y="33"/>
                  </a:lnTo>
                  <a:lnTo>
                    <a:pt x="40" y="68"/>
                  </a:lnTo>
                  <a:lnTo>
                    <a:pt x="0" y="120"/>
                  </a:lnTo>
                  <a:lnTo>
                    <a:pt x="5" y="138"/>
                  </a:lnTo>
                  <a:lnTo>
                    <a:pt x="123" y="140"/>
                  </a:lnTo>
                  <a:lnTo>
                    <a:pt x="118" y="105"/>
                  </a:lnTo>
                  <a:lnTo>
                    <a:pt x="170" y="53"/>
                  </a:lnTo>
                  <a:lnTo>
                    <a:pt x="14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1" name="Freeform 343"/>
            <p:cNvSpPr>
              <a:spLocks/>
            </p:cNvSpPr>
            <p:nvPr/>
          </p:nvSpPr>
          <p:spPr bwMode="auto">
            <a:xfrm>
              <a:off x="4392711" y="2424097"/>
              <a:ext cx="42226" cy="69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42" y="8"/>
                </a:cxn>
                <a:cxn ang="0">
                  <a:pos x="0" y="0"/>
                </a:cxn>
              </a:cxnLst>
              <a:rect l="0" t="0" r="r" b="b"/>
              <a:pathLst>
                <a:path w="42" h="71">
                  <a:moveTo>
                    <a:pt x="0" y="0"/>
                  </a:moveTo>
                  <a:lnTo>
                    <a:pt x="0" y="71"/>
                  </a:lnTo>
                  <a:lnTo>
                    <a:pt x="42" y="71"/>
                  </a:lnTo>
                  <a:lnTo>
                    <a:pt x="4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2" name="Freeform 342"/>
            <p:cNvSpPr>
              <a:spLocks/>
            </p:cNvSpPr>
            <p:nvPr/>
          </p:nvSpPr>
          <p:spPr bwMode="auto">
            <a:xfrm>
              <a:off x="4268519" y="2468806"/>
              <a:ext cx="5712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7" y="18"/>
                </a:cxn>
                <a:cxn ang="0">
                  <a:pos x="30" y="69"/>
                </a:cxn>
                <a:cxn ang="0">
                  <a:pos x="5" y="74"/>
                </a:cxn>
                <a:cxn ang="0">
                  <a:pos x="0" y="18"/>
                </a:cxn>
                <a:cxn ang="0">
                  <a:pos x="32" y="0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8"/>
                  </a:lnTo>
                  <a:lnTo>
                    <a:pt x="30" y="69"/>
                  </a:lnTo>
                  <a:lnTo>
                    <a:pt x="5" y="74"/>
                  </a:lnTo>
                  <a:lnTo>
                    <a:pt x="0" y="1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3" name="Freeform 341"/>
            <p:cNvSpPr>
              <a:spLocks/>
            </p:cNvSpPr>
            <p:nvPr/>
          </p:nvSpPr>
          <p:spPr bwMode="auto">
            <a:xfrm>
              <a:off x="3938171" y="2540836"/>
              <a:ext cx="57127" cy="670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22"/>
                </a:cxn>
                <a:cxn ang="0">
                  <a:pos x="55" y="65"/>
                </a:cxn>
                <a:cxn ang="0">
                  <a:pos x="18" y="67"/>
                </a:cxn>
                <a:cxn ang="0">
                  <a:pos x="0" y="0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5" y="65"/>
                  </a:lnTo>
                  <a:lnTo>
                    <a:pt x="18" y="6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4" name="Freeform 340"/>
            <p:cNvSpPr>
              <a:spLocks/>
            </p:cNvSpPr>
            <p:nvPr/>
          </p:nvSpPr>
          <p:spPr bwMode="auto">
            <a:xfrm>
              <a:off x="3905881" y="2570642"/>
              <a:ext cx="357671" cy="2930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278" y="15"/>
                </a:cxn>
                <a:cxn ang="0">
                  <a:pos x="256" y="73"/>
                </a:cxn>
                <a:cxn ang="0">
                  <a:pos x="119" y="120"/>
                </a:cxn>
                <a:cxn ang="0">
                  <a:pos x="102" y="95"/>
                </a:cxn>
                <a:cxn ang="0">
                  <a:pos x="55" y="93"/>
                </a:cxn>
                <a:cxn ang="0">
                  <a:pos x="55" y="140"/>
                </a:cxn>
                <a:cxn ang="0">
                  <a:pos x="27" y="163"/>
                </a:cxn>
                <a:cxn ang="0">
                  <a:pos x="0" y="218"/>
                </a:cxn>
                <a:cxn ang="0">
                  <a:pos x="35" y="218"/>
                </a:cxn>
                <a:cxn ang="0">
                  <a:pos x="35" y="245"/>
                </a:cxn>
                <a:cxn ang="0">
                  <a:pos x="60" y="265"/>
                </a:cxn>
                <a:cxn ang="0">
                  <a:pos x="99" y="243"/>
                </a:cxn>
                <a:cxn ang="0">
                  <a:pos x="107" y="280"/>
                </a:cxn>
                <a:cxn ang="0">
                  <a:pos x="137" y="295"/>
                </a:cxn>
                <a:cxn ang="0">
                  <a:pos x="177" y="278"/>
                </a:cxn>
                <a:cxn ang="0">
                  <a:pos x="159" y="218"/>
                </a:cxn>
                <a:cxn ang="0">
                  <a:pos x="211" y="208"/>
                </a:cxn>
                <a:cxn ang="0">
                  <a:pos x="256" y="218"/>
                </a:cxn>
                <a:cxn ang="0">
                  <a:pos x="328" y="110"/>
                </a:cxn>
                <a:cxn ang="0">
                  <a:pos x="328" y="73"/>
                </a:cxn>
                <a:cxn ang="0">
                  <a:pos x="358" y="38"/>
                </a:cxn>
                <a:cxn ang="0">
                  <a:pos x="351" y="0"/>
                </a:cxn>
              </a:cxnLst>
              <a:rect l="0" t="0" r="r" b="b"/>
              <a:pathLst>
                <a:path w="358" h="295">
                  <a:moveTo>
                    <a:pt x="351" y="0"/>
                  </a:moveTo>
                  <a:lnTo>
                    <a:pt x="278" y="15"/>
                  </a:lnTo>
                  <a:lnTo>
                    <a:pt x="256" y="73"/>
                  </a:lnTo>
                  <a:lnTo>
                    <a:pt x="119" y="120"/>
                  </a:lnTo>
                  <a:lnTo>
                    <a:pt x="102" y="95"/>
                  </a:lnTo>
                  <a:lnTo>
                    <a:pt x="55" y="93"/>
                  </a:lnTo>
                  <a:lnTo>
                    <a:pt x="55" y="140"/>
                  </a:lnTo>
                  <a:lnTo>
                    <a:pt x="27" y="163"/>
                  </a:lnTo>
                  <a:lnTo>
                    <a:pt x="0" y="218"/>
                  </a:lnTo>
                  <a:lnTo>
                    <a:pt x="35" y="218"/>
                  </a:lnTo>
                  <a:lnTo>
                    <a:pt x="35" y="245"/>
                  </a:lnTo>
                  <a:lnTo>
                    <a:pt x="60" y="265"/>
                  </a:lnTo>
                  <a:lnTo>
                    <a:pt x="99" y="243"/>
                  </a:lnTo>
                  <a:lnTo>
                    <a:pt x="107" y="280"/>
                  </a:lnTo>
                  <a:lnTo>
                    <a:pt x="137" y="295"/>
                  </a:lnTo>
                  <a:lnTo>
                    <a:pt x="177" y="278"/>
                  </a:lnTo>
                  <a:lnTo>
                    <a:pt x="159" y="218"/>
                  </a:lnTo>
                  <a:lnTo>
                    <a:pt x="211" y="208"/>
                  </a:lnTo>
                  <a:lnTo>
                    <a:pt x="256" y="218"/>
                  </a:lnTo>
                  <a:lnTo>
                    <a:pt x="328" y="110"/>
                  </a:lnTo>
                  <a:lnTo>
                    <a:pt x="328" y="73"/>
                  </a:lnTo>
                  <a:lnTo>
                    <a:pt x="358" y="38"/>
                  </a:lnTo>
                  <a:lnTo>
                    <a:pt x="35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5" name="Freeform 339"/>
            <p:cNvSpPr>
              <a:spLocks/>
            </p:cNvSpPr>
            <p:nvPr/>
          </p:nvSpPr>
          <p:spPr bwMode="auto">
            <a:xfrm>
              <a:off x="4290874" y="2573127"/>
              <a:ext cx="91901" cy="7699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8" y="17"/>
                </a:cxn>
                <a:cxn ang="0">
                  <a:pos x="0" y="64"/>
                </a:cxn>
                <a:cxn ang="0">
                  <a:pos x="35" y="76"/>
                </a:cxn>
                <a:cxn ang="0">
                  <a:pos x="93" y="37"/>
                </a:cxn>
                <a:cxn ang="0">
                  <a:pos x="88" y="0"/>
                </a:cxn>
              </a:cxnLst>
              <a:rect l="0" t="0" r="r" b="b"/>
              <a:pathLst>
                <a:path w="93" h="76">
                  <a:moveTo>
                    <a:pt x="88" y="0"/>
                  </a:moveTo>
                  <a:lnTo>
                    <a:pt x="18" y="17"/>
                  </a:lnTo>
                  <a:lnTo>
                    <a:pt x="0" y="64"/>
                  </a:lnTo>
                  <a:lnTo>
                    <a:pt x="35" y="76"/>
                  </a:lnTo>
                  <a:lnTo>
                    <a:pt x="93" y="37"/>
                  </a:lnTo>
                  <a:lnTo>
                    <a:pt x="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6" name="Freeform 338"/>
            <p:cNvSpPr>
              <a:spLocks/>
            </p:cNvSpPr>
            <p:nvPr/>
          </p:nvSpPr>
          <p:spPr bwMode="auto">
            <a:xfrm>
              <a:off x="4370357" y="2642674"/>
              <a:ext cx="144062" cy="6458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4" y="0"/>
                </a:cxn>
                <a:cxn ang="0">
                  <a:pos x="77" y="13"/>
                </a:cxn>
                <a:cxn ang="0">
                  <a:pos x="144" y="22"/>
                </a:cxn>
                <a:cxn ang="0">
                  <a:pos x="144" y="64"/>
                </a:cxn>
                <a:cxn ang="0">
                  <a:pos x="90" y="42"/>
                </a:cxn>
                <a:cxn ang="0">
                  <a:pos x="38" y="48"/>
                </a:cxn>
                <a:cxn ang="0">
                  <a:pos x="0" y="6"/>
                </a:cxn>
              </a:cxnLst>
              <a:rect l="0" t="0" r="r" b="b"/>
              <a:pathLst>
                <a:path w="144" h="64">
                  <a:moveTo>
                    <a:pt x="0" y="6"/>
                  </a:moveTo>
                  <a:lnTo>
                    <a:pt x="54" y="0"/>
                  </a:lnTo>
                  <a:lnTo>
                    <a:pt x="77" y="13"/>
                  </a:lnTo>
                  <a:lnTo>
                    <a:pt x="144" y="22"/>
                  </a:lnTo>
                  <a:lnTo>
                    <a:pt x="144" y="64"/>
                  </a:lnTo>
                  <a:lnTo>
                    <a:pt x="90" y="42"/>
                  </a:lnTo>
                  <a:lnTo>
                    <a:pt x="38" y="4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7" name="Freeform 337"/>
            <p:cNvSpPr>
              <a:spLocks/>
            </p:cNvSpPr>
            <p:nvPr/>
          </p:nvSpPr>
          <p:spPr bwMode="auto">
            <a:xfrm>
              <a:off x="3369374" y="2997861"/>
              <a:ext cx="114256" cy="1291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8" y="5"/>
                </a:cxn>
                <a:cxn ang="0">
                  <a:pos x="116" y="25"/>
                </a:cxn>
                <a:cxn ang="0">
                  <a:pos x="106" y="71"/>
                </a:cxn>
                <a:cxn ang="0">
                  <a:pos x="116" y="96"/>
                </a:cxn>
                <a:cxn ang="0">
                  <a:pos x="61" y="106"/>
                </a:cxn>
                <a:cxn ang="0">
                  <a:pos x="45" y="128"/>
                </a:cxn>
                <a:cxn ang="0">
                  <a:pos x="13" y="128"/>
                </a:cxn>
                <a:cxn ang="0">
                  <a:pos x="20" y="79"/>
                </a:cxn>
                <a:cxn ang="0">
                  <a:pos x="0" y="64"/>
                </a:cxn>
                <a:cxn ang="0">
                  <a:pos x="13" y="37"/>
                </a:cxn>
                <a:cxn ang="0">
                  <a:pos x="13" y="0"/>
                </a:cxn>
              </a:cxnLst>
              <a:rect l="0" t="0" r="r" b="b"/>
              <a:pathLst>
                <a:path w="116" h="128">
                  <a:moveTo>
                    <a:pt x="13" y="0"/>
                  </a:moveTo>
                  <a:lnTo>
                    <a:pt x="78" y="5"/>
                  </a:lnTo>
                  <a:lnTo>
                    <a:pt x="116" y="25"/>
                  </a:lnTo>
                  <a:lnTo>
                    <a:pt x="106" y="71"/>
                  </a:lnTo>
                  <a:lnTo>
                    <a:pt x="116" y="96"/>
                  </a:lnTo>
                  <a:lnTo>
                    <a:pt x="61" y="106"/>
                  </a:lnTo>
                  <a:lnTo>
                    <a:pt x="45" y="128"/>
                  </a:lnTo>
                  <a:lnTo>
                    <a:pt x="13" y="128"/>
                  </a:lnTo>
                  <a:lnTo>
                    <a:pt x="20" y="79"/>
                  </a:lnTo>
                  <a:lnTo>
                    <a:pt x="0" y="64"/>
                  </a:lnTo>
                  <a:lnTo>
                    <a:pt x="13" y="37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6" name="Group 325"/>
            <p:cNvGrpSpPr>
              <a:grpSpLocks/>
            </p:cNvGrpSpPr>
            <p:nvPr/>
          </p:nvGrpSpPr>
          <p:grpSpPr bwMode="auto">
            <a:xfrm>
              <a:off x="3255163" y="1758427"/>
              <a:ext cx="1259311" cy="1366104"/>
              <a:chOff x="3772" y="2560"/>
              <a:chExt cx="1267" cy="1376"/>
            </a:xfrm>
            <a:noFill/>
          </p:grpSpPr>
          <p:sp>
            <p:nvSpPr>
              <p:cNvPr id="4187" name="Freeform 336"/>
              <p:cNvSpPr>
                <a:spLocks/>
              </p:cNvSpPr>
              <p:nvPr/>
            </p:nvSpPr>
            <p:spPr bwMode="auto">
              <a:xfrm>
                <a:off x="4793" y="3274"/>
                <a:ext cx="57" cy="7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57" y="19"/>
                  </a:cxn>
                  <a:cxn ang="0">
                    <a:pos x="28" y="67"/>
                  </a:cxn>
                  <a:cxn ang="0">
                    <a:pos x="3" y="74"/>
                  </a:cxn>
                  <a:cxn ang="0">
                    <a:pos x="0" y="19"/>
                  </a:cxn>
                  <a:cxn ang="0">
                    <a:pos x="32" y="0"/>
                  </a:cxn>
                </a:cxnLst>
                <a:rect l="0" t="0" r="r" b="b"/>
                <a:pathLst>
                  <a:path w="57" h="74">
                    <a:moveTo>
                      <a:pt x="32" y="0"/>
                    </a:moveTo>
                    <a:lnTo>
                      <a:pt x="57" y="19"/>
                    </a:lnTo>
                    <a:lnTo>
                      <a:pt x="28" y="67"/>
                    </a:lnTo>
                    <a:lnTo>
                      <a:pt x="3" y="74"/>
                    </a:lnTo>
                    <a:lnTo>
                      <a:pt x="0" y="1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8" name="Freeform 335"/>
              <p:cNvSpPr>
                <a:spLocks/>
              </p:cNvSpPr>
              <p:nvPr/>
            </p:nvSpPr>
            <p:spPr bwMode="auto">
              <a:xfrm>
                <a:off x="4460" y="3348"/>
                <a:ext cx="58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" y="22"/>
                  </a:cxn>
                  <a:cxn ang="0">
                    <a:pos x="54" y="64"/>
                  </a:cxn>
                  <a:cxn ang="0">
                    <a:pos x="16" y="67"/>
                  </a:cxn>
                  <a:cxn ang="0">
                    <a:pos x="0" y="0"/>
                  </a:cxn>
                </a:cxnLst>
                <a:rect l="0" t="0" r="r" b="b"/>
                <a:pathLst>
                  <a:path w="58" h="67">
                    <a:moveTo>
                      <a:pt x="0" y="0"/>
                    </a:moveTo>
                    <a:lnTo>
                      <a:pt x="58" y="22"/>
                    </a:lnTo>
                    <a:lnTo>
                      <a:pt x="54" y="64"/>
                    </a:lnTo>
                    <a:lnTo>
                      <a:pt x="16" y="6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27" name="Group 326"/>
              <p:cNvGrpSpPr>
                <a:grpSpLocks/>
              </p:cNvGrpSpPr>
              <p:nvPr/>
            </p:nvGrpSpPr>
            <p:grpSpPr bwMode="auto">
              <a:xfrm>
                <a:off x="3772" y="2560"/>
                <a:ext cx="1267" cy="1376"/>
                <a:chOff x="3772" y="2560"/>
                <a:chExt cx="1267" cy="1376"/>
              </a:xfrm>
              <a:grpFill/>
            </p:grpSpPr>
            <p:sp>
              <p:nvSpPr>
                <p:cNvPr id="4190" name="Freeform 334"/>
                <p:cNvSpPr>
                  <a:spLocks/>
                </p:cNvSpPr>
                <p:nvPr/>
              </p:nvSpPr>
              <p:spPr bwMode="auto">
                <a:xfrm>
                  <a:off x="4921" y="3072"/>
                  <a:ext cx="64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03"/>
                    </a:cxn>
                    <a:cxn ang="0">
                      <a:pos x="64" y="84"/>
                    </a:cxn>
                    <a:cxn ang="0">
                      <a:pos x="3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64" y="84"/>
                      </a:lnTo>
                      <a:lnTo>
                        <a:pt x="3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1" name="Freeform 333"/>
                <p:cNvSpPr>
                  <a:spLocks/>
                </p:cNvSpPr>
                <p:nvPr/>
              </p:nvSpPr>
              <p:spPr bwMode="auto">
                <a:xfrm>
                  <a:off x="4725" y="3108"/>
                  <a:ext cx="170" cy="140"/>
                </a:xfrm>
                <a:custGeom>
                  <a:avLst/>
                  <a:gdLst/>
                  <a:ahLst/>
                  <a:cxnLst>
                    <a:cxn ang="0">
                      <a:pos x="141" y="12"/>
                    </a:cxn>
                    <a:cxn ang="0">
                      <a:pos x="96" y="35"/>
                    </a:cxn>
                    <a:cxn ang="0">
                      <a:pos x="84" y="0"/>
                    </a:cxn>
                    <a:cxn ang="0">
                      <a:pos x="39" y="32"/>
                    </a:cxn>
                    <a:cxn ang="0">
                      <a:pos x="39" y="67"/>
                    </a:cxn>
                    <a:cxn ang="0">
                      <a:pos x="0" y="118"/>
                    </a:cxn>
                    <a:cxn ang="0">
                      <a:pos x="4" y="137"/>
                    </a:cxn>
                    <a:cxn ang="0">
                      <a:pos x="122" y="140"/>
                    </a:cxn>
                    <a:cxn ang="0">
                      <a:pos x="116" y="105"/>
                    </a:cxn>
                    <a:cxn ang="0">
                      <a:pos x="170" y="51"/>
                    </a:cxn>
                    <a:cxn ang="0">
                      <a:pos x="141" y="12"/>
                    </a:cxn>
                  </a:cxnLst>
                  <a:rect l="0" t="0" r="r" b="b"/>
                  <a:pathLst>
                    <a:path w="170" h="140">
                      <a:moveTo>
                        <a:pt x="141" y="12"/>
                      </a:moveTo>
                      <a:lnTo>
                        <a:pt x="96" y="35"/>
                      </a:lnTo>
                      <a:lnTo>
                        <a:pt x="84" y="0"/>
                      </a:lnTo>
                      <a:lnTo>
                        <a:pt x="39" y="32"/>
                      </a:lnTo>
                      <a:lnTo>
                        <a:pt x="39" y="67"/>
                      </a:lnTo>
                      <a:lnTo>
                        <a:pt x="0" y="118"/>
                      </a:lnTo>
                      <a:lnTo>
                        <a:pt x="4" y="137"/>
                      </a:lnTo>
                      <a:lnTo>
                        <a:pt x="122" y="140"/>
                      </a:lnTo>
                      <a:lnTo>
                        <a:pt x="116" y="105"/>
                      </a:lnTo>
                      <a:lnTo>
                        <a:pt x="170" y="51"/>
                      </a:lnTo>
                      <a:lnTo>
                        <a:pt x="141" y="1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2" name="Freeform 332"/>
                <p:cNvSpPr>
                  <a:spLocks/>
                </p:cNvSpPr>
                <p:nvPr/>
              </p:nvSpPr>
              <p:spPr bwMode="auto">
                <a:xfrm>
                  <a:off x="4917" y="3229"/>
                  <a:ext cx="42" cy="7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1"/>
                    </a:cxn>
                    <a:cxn ang="0">
                      <a:pos x="42" y="71"/>
                    </a:cxn>
                    <a:cxn ang="0">
                      <a:pos x="42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2" y="71"/>
                      </a:lnTo>
                      <a:lnTo>
                        <a:pt x="4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3" name="Freeform 331"/>
                <p:cNvSpPr>
                  <a:spLocks/>
                </p:cNvSpPr>
                <p:nvPr/>
              </p:nvSpPr>
              <p:spPr bwMode="auto">
                <a:xfrm>
                  <a:off x="4428" y="3376"/>
                  <a:ext cx="358" cy="295"/>
                </a:xfrm>
                <a:custGeom>
                  <a:avLst/>
                  <a:gdLst/>
                  <a:ahLst/>
                  <a:cxnLst>
                    <a:cxn ang="0">
                      <a:pos x="352" y="0"/>
                    </a:cxn>
                    <a:cxn ang="0">
                      <a:pos x="278" y="16"/>
                    </a:cxn>
                    <a:cxn ang="0">
                      <a:pos x="256" y="74"/>
                    </a:cxn>
                    <a:cxn ang="0">
                      <a:pos x="118" y="122"/>
                    </a:cxn>
                    <a:cxn ang="0">
                      <a:pos x="102" y="96"/>
                    </a:cxn>
                    <a:cxn ang="0">
                      <a:pos x="54" y="93"/>
                    </a:cxn>
                    <a:cxn ang="0">
                      <a:pos x="54" y="141"/>
                    </a:cxn>
                    <a:cxn ang="0">
                      <a:pos x="26" y="164"/>
                    </a:cxn>
                    <a:cxn ang="0">
                      <a:pos x="0" y="218"/>
                    </a:cxn>
                    <a:cxn ang="0">
                      <a:pos x="35" y="218"/>
                    </a:cxn>
                    <a:cxn ang="0">
                      <a:pos x="35" y="247"/>
                    </a:cxn>
                    <a:cxn ang="0">
                      <a:pos x="58" y="266"/>
                    </a:cxn>
                    <a:cxn ang="0">
                      <a:pos x="99" y="244"/>
                    </a:cxn>
                    <a:cxn ang="0">
                      <a:pos x="106" y="282"/>
                    </a:cxn>
                    <a:cxn ang="0">
                      <a:pos x="137" y="295"/>
                    </a:cxn>
                    <a:cxn ang="0">
                      <a:pos x="176" y="279"/>
                    </a:cxn>
                    <a:cxn ang="0">
                      <a:pos x="160" y="218"/>
                    </a:cxn>
                    <a:cxn ang="0">
                      <a:pos x="211" y="208"/>
                    </a:cxn>
                    <a:cxn ang="0">
                      <a:pos x="256" y="218"/>
                    </a:cxn>
                    <a:cxn ang="0">
                      <a:pos x="329" y="112"/>
                    </a:cxn>
                    <a:cxn ang="0">
                      <a:pos x="329" y="74"/>
                    </a:cxn>
                    <a:cxn ang="0">
                      <a:pos x="358" y="39"/>
                    </a:cxn>
                    <a:cxn ang="0">
                      <a:pos x="352" y="0"/>
                    </a:cxn>
                  </a:cxnLst>
                  <a:rect l="0" t="0" r="r" b="b"/>
                  <a:pathLst>
                    <a:path w="358" h="295">
                      <a:moveTo>
                        <a:pt x="352" y="0"/>
                      </a:moveTo>
                      <a:lnTo>
                        <a:pt x="278" y="16"/>
                      </a:lnTo>
                      <a:lnTo>
                        <a:pt x="256" y="74"/>
                      </a:lnTo>
                      <a:lnTo>
                        <a:pt x="118" y="122"/>
                      </a:lnTo>
                      <a:lnTo>
                        <a:pt x="102" y="96"/>
                      </a:lnTo>
                      <a:lnTo>
                        <a:pt x="54" y="93"/>
                      </a:lnTo>
                      <a:lnTo>
                        <a:pt x="54" y="141"/>
                      </a:lnTo>
                      <a:lnTo>
                        <a:pt x="26" y="164"/>
                      </a:lnTo>
                      <a:lnTo>
                        <a:pt x="0" y="218"/>
                      </a:lnTo>
                      <a:lnTo>
                        <a:pt x="35" y="218"/>
                      </a:lnTo>
                      <a:lnTo>
                        <a:pt x="35" y="247"/>
                      </a:lnTo>
                      <a:lnTo>
                        <a:pt x="58" y="266"/>
                      </a:lnTo>
                      <a:lnTo>
                        <a:pt x="99" y="244"/>
                      </a:lnTo>
                      <a:lnTo>
                        <a:pt x="106" y="282"/>
                      </a:lnTo>
                      <a:lnTo>
                        <a:pt x="137" y="295"/>
                      </a:lnTo>
                      <a:lnTo>
                        <a:pt x="176" y="279"/>
                      </a:lnTo>
                      <a:lnTo>
                        <a:pt x="160" y="218"/>
                      </a:lnTo>
                      <a:lnTo>
                        <a:pt x="211" y="208"/>
                      </a:lnTo>
                      <a:lnTo>
                        <a:pt x="256" y="218"/>
                      </a:lnTo>
                      <a:lnTo>
                        <a:pt x="329" y="112"/>
                      </a:lnTo>
                      <a:lnTo>
                        <a:pt x="329" y="74"/>
                      </a:lnTo>
                      <a:lnTo>
                        <a:pt x="358" y="39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4" name="Freeform 330"/>
                <p:cNvSpPr>
                  <a:spLocks/>
                </p:cNvSpPr>
                <p:nvPr/>
              </p:nvSpPr>
              <p:spPr bwMode="auto">
                <a:xfrm>
                  <a:off x="4815" y="3380"/>
                  <a:ext cx="93" cy="76"/>
                </a:xfrm>
                <a:custGeom>
                  <a:avLst/>
                  <a:gdLst/>
                  <a:ahLst/>
                  <a:cxnLst>
                    <a:cxn ang="0">
                      <a:pos x="86" y="0"/>
                    </a:cxn>
                    <a:cxn ang="0">
                      <a:pos x="16" y="16"/>
                    </a:cxn>
                    <a:cxn ang="0">
                      <a:pos x="0" y="64"/>
                    </a:cxn>
                    <a:cxn ang="0">
                      <a:pos x="35" y="76"/>
                    </a:cxn>
                    <a:cxn ang="0">
                      <a:pos x="93" y="38"/>
                    </a:cxn>
                    <a:cxn ang="0">
                      <a:pos x="86" y="0"/>
                    </a:cxn>
                  </a:cxnLst>
                  <a:rect l="0" t="0" r="r" b="b"/>
                  <a:pathLst>
                    <a:path w="93" h="76">
                      <a:moveTo>
                        <a:pt x="86" y="0"/>
                      </a:moveTo>
                      <a:lnTo>
                        <a:pt x="16" y="16"/>
                      </a:lnTo>
                      <a:lnTo>
                        <a:pt x="0" y="64"/>
                      </a:lnTo>
                      <a:lnTo>
                        <a:pt x="35" y="76"/>
                      </a:lnTo>
                      <a:lnTo>
                        <a:pt x="93" y="38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5" name="Freeform 329"/>
                <p:cNvSpPr>
                  <a:spLocks/>
                </p:cNvSpPr>
                <p:nvPr/>
              </p:nvSpPr>
              <p:spPr bwMode="auto">
                <a:xfrm>
                  <a:off x="4895" y="3450"/>
                  <a:ext cx="144" cy="6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54" y="0"/>
                    </a:cxn>
                    <a:cxn ang="0">
                      <a:pos x="77" y="13"/>
                    </a:cxn>
                    <a:cxn ang="0">
                      <a:pos x="144" y="22"/>
                    </a:cxn>
                    <a:cxn ang="0">
                      <a:pos x="144" y="64"/>
                    </a:cxn>
                    <a:cxn ang="0">
                      <a:pos x="90" y="42"/>
                    </a:cxn>
                    <a:cxn ang="0">
                      <a:pos x="38" y="4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4" h="64">
                      <a:moveTo>
                        <a:pt x="0" y="6"/>
                      </a:moveTo>
                      <a:lnTo>
                        <a:pt x="54" y="0"/>
                      </a:lnTo>
                      <a:lnTo>
                        <a:pt x="77" y="13"/>
                      </a:lnTo>
                      <a:lnTo>
                        <a:pt x="144" y="22"/>
                      </a:lnTo>
                      <a:lnTo>
                        <a:pt x="144" y="64"/>
                      </a:lnTo>
                      <a:lnTo>
                        <a:pt x="90" y="42"/>
                      </a:lnTo>
                      <a:lnTo>
                        <a:pt x="38" y="48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6" name="Freeform 328"/>
                <p:cNvSpPr>
                  <a:spLocks/>
                </p:cNvSpPr>
                <p:nvPr/>
              </p:nvSpPr>
              <p:spPr bwMode="auto">
                <a:xfrm>
                  <a:off x="3887" y="3808"/>
                  <a:ext cx="116" cy="12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77" y="4"/>
                    </a:cxn>
                    <a:cxn ang="0">
                      <a:pos x="116" y="23"/>
                    </a:cxn>
                    <a:cxn ang="0">
                      <a:pos x="106" y="71"/>
                    </a:cxn>
                    <a:cxn ang="0">
                      <a:pos x="116" y="96"/>
                    </a:cxn>
                    <a:cxn ang="0">
                      <a:pos x="61" y="106"/>
                    </a:cxn>
                    <a:cxn ang="0">
                      <a:pos x="45" y="128"/>
                    </a:cxn>
                    <a:cxn ang="0">
                      <a:pos x="13" y="128"/>
                    </a:cxn>
                    <a:cxn ang="0">
                      <a:pos x="20" y="80"/>
                    </a:cxn>
                    <a:cxn ang="0">
                      <a:pos x="0" y="64"/>
                    </a:cxn>
                    <a:cxn ang="0">
                      <a:pos x="13" y="3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6" h="128">
                      <a:moveTo>
                        <a:pt x="13" y="0"/>
                      </a:moveTo>
                      <a:lnTo>
                        <a:pt x="77" y="4"/>
                      </a:lnTo>
                      <a:lnTo>
                        <a:pt x="116" y="23"/>
                      </a:lnTo>
                      <a:lnTo>
                        <a:pt x="106" y="71"/>
                      </a:lnTo>
                      <a:lnTo>
                        <a:pt x="116" y="96"/>
                      </a:lnTo>
                      <a:lnTo>
                        <a:pt x="61" y="106"/>
                      </a:lnTo>
                      <a:lnTo>
                        <a:pt x="45" y="128"/>
                      </a:lnTo>
                      <a:lnTo>
                        <a:pt x="13" y="128"/>
                      </a:lnTo>
                      <a:lnTo>
                        <a:pt x="20" y="80"/>
                      </a:lnTo>
                      <a:lnTo>
                        <a:pt x="0" y="64"/>
                      </a:lnTo>
                      <a:lnTo>
                        <a:pt x="13" y="3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97" name="Freeform 327"/>
                <p:cNvSpPr>
                  <a:spLocks/>
                </p:cNvSpPr>
                <p:nvPr/>
              </p:nvSpPr>
              <p:spPr bwMode="auto">
                <a:xfrm>
                  <a:off x="3772" y="2560"/>
                  <a:ext cx="1225" cy="1303"/>
                </a:xfrm>
                <a:custGeom>
                  <a:avLst/>
                  <a:gdLst/>
                  <a:ahLst/>
                  <a:cxnLst>
                    <a:cxn ang="0">
                      <a:pos x="688" y="0"/>
                    </a:cxn>
                    <a:cxn ang="0">
                      <a:pos x="560" y="144"/>
                    </a:cxn>
                    <a:cxn ang="0">
                      <a:pos x="410" y="394"/>
                    </a:cxn>
                    <a:cxn ang="0">
                      <a:pos x="333" y="615"/>
                    </a:cxn>
                    <a:cxn ang="0">
                      <a:pos x="227" y="618"/>
                    </a:cxn>
                    <a:cxn ang="0">
                      <a:pos x="170" y="736"/>
                    </a:cxn>
                    <a:cxn ang="0">
                      <a:pos x="87" y="711"/>
                    </a:cxn>
                    <a:cxn ang="0">
                      <a:pos x="90" y="704"/>
                    </a:cxn>
                    <a:cxn ang="0">
                      <a:pos x="13" y="704"/>
                    </a:cxn>
                    <a:cxn ang="0">
                      <a:pos x="42" y="784"/>
                    </a:cxn>
                    <a:cxn ang="0">
                      <a:pos x="106" y="890"/>
                    </a:cxn>
                    <a:cxn ang="0">
                      <a:pos x="125" y="1031"/>
                    </a:cxn>
                    <a:cxn ang="0">
                      <a:pos x="48" y="1034"/>
                    </a:cxn>
                    <a:cxn ang="0">
                      <a:pos x="51" y="1044"/>
                    </a:cxn>
                    <a:cxn ang="0">
                      <a:pos x="7" y="1063"/>
                    </a:cxn>
                    <a:cxn ang="0">
                      <a:pos x="23" y="1130"/>
                    </a:cxn>
                    <a:cxn ang="0">
                      <a:pos x="109" y="1184"/>
                    </a:cxn>
                    <a:cxn ang="0">
                      <a:pos x="115" y="1092"/>
                    </a:cxn>
                    <a:cxn ang="0">
                      <a:pos x="192" y="1133"/>
                    </a:cxn>
                    <a:cxn ang="0">
                      <a:pos x="237" y="1098"/>
                    </a:cxn>
                    <a:cxn ang="0">
                      <a:pos x="278" y="1252"/>
                    </a:cxn>
                    <a:cxn ang="0">
                      <a:pos x="342" y="1303"/>
                    </a:cxn>
                    <a:cxn ang="0">
                      <a:pos x="397" y="1268"/>
                    </a:cxn>
                    <a:cxn ang="0">
                      <a:pos x="490" y="1168"/>
                    </a:cxn>
                    <a:cxn ang="0">
                      <a:pos x="531" y="1060"/>
                    </a:cxn>
                    <a:cxn ang="0">
                      <a:pos x="592" y="1028"/>
                    </a:cxn>
                    <a:cxn ang="0">
                      <a:pos x="656" y="887"/>
                    </a:cxn>
                    <a:cxn ang="0">
                      <a:pos x="518" y="861"/>
                    </a:cxn>
                    <a:cxn ang="0">
                      <a:pos x="394" y="839"/>
                    </a:cxn>
                    <a:cxn ang="0">
                      <a:pos x="333" y="788"/>
                    </a:cxn>
                    <a:cxn ang="0">
                      <a:pos x="522" y="682"/>
                    </a:cxn>
                    <a:cxn ang="0">
                      <a:pos x="730" y="736"/>
                    </a:cxn>
                    <a:cxn ang="0">
                      <a:pos x="790" y="810"/>
                    </a:cxn>
                    <a:cxn ang="0">
                      <a:pos x="883" y="868"/>
                    </a:cxn>
                    <a:cxn ang="0">
                      <a:pos x="848" y="788"/>
                    </a:cxn>
                    <a:cxn ang="0">
                      <a:pos x="982" y="781"/>
                    </a:cxn>
                    <a:cxn ang="0">
                      <a:pos x="877" y="711"/>
                    </a:cxn>
                    <a:cxn ang="0">
                      <a:pos x="931" y="551"/>
                    </a:cxn>
                    <a:cxn ang="0">
                      <a:pos x="1017" y="522"/>
                    </a:cxn>
                    <a:cxn ang="0">
                      <a:pos x="1110" y="477"/>
                    </a:cxn>
                    <a:cxn ang="0">
                      <a:pos x="1200" y="394"/>
                    </a:cxn>
                    <a:cxn ang="0">
                      <a:pos x="1225" y="365"/>
                    </a:cxn>
                    <a:cxn ang="0">
                      <a:pos x="1181" y="151"/>
                    </a:cxn>
                    <a:cxn ang="0">
                      <a:pos x="1043" y="160"/>
                    </a:cxn>
                    <a:cxn ang="0">
                      <a:pos x="915" y="106"/>
                    </a:cxn>
                    <a:cxn ang="0">
                      <a:pos x="902" y="42"/>
                    </a:cxn>
                  </a:cxnLst>
                  <a:rect l="0" t="0" r="r" b="b"/>
                  <a:pathLst>
                    <a:path w="1225" h="1303">
                      <a:moveTo>
                        <a:pt x="902" y="42"/>
                      </a:moveTo>
                      <a:lnTo>
                        <a:pt x="688" y="0"/>
                      </a:lnTo>
                      <a:lnTo>
                        <a:pt x="675" y="4"/>
                      </a:lnTo>
                      <a:lnTo>
                        <a:pt x="560" y="144"/>
                      </a:lnTo>
                      <a:lnTo>
                        <a:pt x="480" y="279"/>
                      </a:lnTo>
                      <a:lnTo>
                        <a:pt x="410" y="394"/>
                      </a:lnTo>
                      <a:lnTo>
                        <a:pt x="342" y="538"/>
                      </a:lnTo>
                      <a:lnTo>
                        <a:pt x="333" y="615"/>
                      </a:lnTo>
                      <a:lnTo>
                        <a:pt x="291" y="602"/>
                      </a:lnTo>
                      <a:lnTo>
                        <a:pt x="227" y="618"/>
                      </a:lnTo>
                      <a:lnTo>
                        <a:pt x="195" y="679"/>
                      </a:lnTo>
                      <a:lnTo>
                        <a:pt x="170" y="736"/>
                      </a:lnTo>
                      <a:lnTo>
                        <a:pt x="119" y="736"/>
                      </a:lnTo>
                      <a:lnTo>
                        <a:pt x="87" y="711"/>
                      </a:lnTo>
                      <a:lnTo>
                        <a:pt x="93" y="704"/>
                      </a:lnTo>
                      <a:lnTo>
                        <a:pt x="90" y="704"/>
                      </a:lnTo>
                      <a:lnTo>
                        <a:pt x="64" y="704"/>
                      </a:lnTo>
                      <a:lnTo>
                        <a:pt x="13" y="704"/>
                      </a:lnTo>
                      <a:lnTo>
                        <a:pt x="23" y="740"/>
                      </a:lnTo>
                      <a:lnTo>
                        <a:pt x="42" y="784"/>
                      </a:lnTo>
                      <a:lnTo>
                        <a:pt x="35" y="826"/>
                      </a:lnTo>
                      <a:lnTo>
                        <a:pt x="106" y="890"/>
                      </a:lnTo>
                      <a:lnTo>
                        <a:pt x="93" y="925"/>
                      </a:lnTo>
                      <a:lnTo>
                        <a:pt x="125" y="1031"/>
                      </a:lnTo>
                      <a:lnTo>
                        <a:pt x="99" y="1053"/>
                      </a:lnTo>
                      <a:lnTo>
                        <a:pt x="48" y="1034"/>
                      </a:lnTo>
                      <a:lnTo>
                        <a:pt x="42" y="1040"/>
                      </a:lnTo>
                      <a:lnTo>
                        <a:pt x="51" y="1044"/>
                      </a:lnTo>
                      <a:lnTo>
                        <a:pt x="51" y="1092"/>
                      </a:lnTo>
                      <a:lnTo>
                        <a:pt x="7" y="1063"/>
                      </a:lnTo>
                      <a:lnTo>
                        <a:pt x="0" y="1079"/>
                      </a:lnTo>
                      <a:lnTo>
                        <a:pt x="23" y="1130"/>
                      </a:lnTo>
                      <a:lnTo>
                        <a:pt x="42" y="1191"/>
                      </a:lnTo>
                      <a:lnTo>
                        <a:pt x="109" y="1184"/>
                      </a:lnTo>
                      <a:lnTo>
                        <a:pt x="74" y="1127"/>
                      </a:lnTo>
                      <a:lnTo>
                        <a:pt x="115" y="1092"/>
                      </a:lnTo>
                      <a:lnTo>
                        <a:pt x="160" y="1133"/>
                      </a:lnTo>
                      <a:lnTo>
                        <a:pt x="192" y="1133"/>
                      </a:lnTo>
                      <a:lnTo>
                        <a:pt x="195" y="1050"/>
                      </a:lnTo>
                      <a:lnTo>
                        <a:pt x="237" y="1098"/>
                      </a:lnTo>
                      <a:lnTo>
                        <a:pt x="237" y="1200"/>
                      </a:lnTo>
                      <a:lnTo>
                        <a:pt x="278" y="1252"/>
                      </a:lnTo>
                      <a:lnTo>
                        <a:pt x="256" y="1293"/>
                      </a:lnTo>
                      <a:lnTo>
                        <a:pt x="342" y="1303"/>
                      </a:lnTo>
                      <a:lnTo>
                        <a:pt x="362" y="1274"/>
                      </a:lnTo>
                      <a:lnTo>
                        <a:pt x="397" y="1268"/>
                      </a:lnTo>
                      <a:lnTo>
                        <a:pt x="410" y="1184"/>
                      </a:lnTo>
                      <a:lnTo>
                        <a:pt x="490" y="1168"/>
                      </a:lnTo>
                      <a:lnTo>
                        <a:pt x="570" y="1104"/>
                      </a:lnTo>
                      <a:lnTo>
                        <a:pt x="531" y="1060"/>
                      </a:lnTo>
                      <a:lnTo>
                        <a:pt x="538" y="1024"/>
                      </a:lnTo>
                      <a:lnTo>
                        <a:pt x="592" y="1028"/>
                      </a:lnTo>
                      <a:lnTo>
                        <a:pt x="646" y="948"/>
                      </a:lnTo>
                      <a:lnTo>
                        <a:pt x="656" y="887"/>
                      </a:lnTo>
                      <a:lnTo>
                        <a:pt x="573" y="896"/>
                      </a:lnTo>
                      <a:lnTo>
                        <a:pt x="518" y="861"/>
                      </a:lnTo>
                      <a:lnTo>
                        <a:pt x="422" y="861"/>
                      </a:lnTo>
                      <a:lnTo>
                        <a:pt x="394" y="839"/>
                      </a:lnTo>
                      <a:lnTo>
                        <a:pt x="317" y="810"/>
                      </a:lnTo>
                      <a:lnTo>
                        <a:pt x="333" y="788"/>
                      </a:lnTo>
                      <a:lnTo>
                        <a:pt x="451" y="759"/>
                      </a:lnTo>
                      <a:lnTo>
                        <a:pt x="522" y="682"/>
                      </a:lnTo>
                      <a:lnTo>
                        <a:pt x="589" y="644"/>
                      </a:lnTo>
                      <a:lnTo>
                        <a:pt x="730" y="736"/>
                      </a:lnTo>
                      <a:lnTo>
                        <a:pt x="730" y="768"/>
                      </a:lnTo>
                      <a:lnTo>
                        <a:pt x="790" y="810"/>
                      </a:lnTo>
                      <a:lnTo>
                        <a:pt x="790" y="861"/>
                      </a:lnTo>
                      <a:lnTo>
                        <a:pt x="883" y="868"/>
                      </a:lnTo>
                      <a:lnTo>
                        <a:pt x="877" y="826"/>
                      </a:lnTo>
                      <a:lnTo>
                        <a:pt x="848" y="788"/>
                      </a:lnTo>
                      <a:lnTo>
                        <a:pt x="905" y="765"/>
                      </a:lnTo>
                      <a:lnTo>
                        <a:pt x="982" y="781"/>
                      </a:lnTo>
                      <a:lnTo>
                        <a:pt x="976" y="720"/>
                      </a:lnTo>
                      <a:lnTo>
                        <a:pt x="877" y="711"/>
                      </a:lnTo>
                      <a:lnTo>
                        <a:pt x="963" y="596"/>
                      </a:lnTo>
                      <a:lnTo>
                        <a:pt x="931" y="551"/>
                      </a:lnTo>
                      <a:lnTo>
                        <a:pt x="992" y="541"/>
                      </a:lnTo>
                      <a:lnTo>
                        <a:pt x="1017" y="522"/>
                      </a:lnTo>
                      <a:lnTo>
                        <a:pt x="1062" y="525"/>
                      </a:lnTo>
                      <a:lnTo>
                        <a:pt x="1110" y="477"/>
                      </a:lnTo>
                      <a:lnTo>
                        <a:pt x="1177" y="474"/>
                      </a:lnTo>
                      <a:lnTo>
                        <a:pt x="1200" y="394"/>
                      </a:lnTo>
                      <a:lnTo>
                        <a:pt x="1193" y="372"/>
                      </a:lnTo>
                      <a:lnTo>
                        <a:pt x="1225" y="365"/>
                      </a:lnTo>
                      <a:lnTo>
                        <a:pt x="1216" y="253"/>
                      </a:lnTo>
                      <a:lnTo>
                        <a:pt x="1181" y="151"/>
                      </a:lnTo>
                      <a:lnTo>
                        <a:pt x="1136" y="160"/>
                      </a:lnTo>
                      <a:lnTo>
                        <a:pt x="1043" y="160"/>
                      </a:lnTo>
                      <a:lnTo>
                        <a:pt x="973" y="116"/>
                      </a:lnTo>
                      <a:lnTo>
                        <a:pt x="915" y="106"/>
                      </a:lnTo>
                      <a:lnTo>
                        <a:pt x="886" y="39"/>
                      </a:lnTo>
                      <a:lnTo>
                        <a:pt x="902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</p:grpSp>
        <p:sp>
          <p:nvSpPr>
            <p:cNvPr id="4029" name="Freeform 324"/>
            <p:cNvSpPr>
              <a:spLocks/>
            </p:cNvSpPr>
            <p:nvPr/>
          </p:nvSpPr>
          <p:spPr bwMode="auto">
            <a:xfrm>
              <a:off x="3255118" y="1758431"/>
              <a:ext cx="1217075" cy="129407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560" y="145"/>
                </a:cxn>
                <a:cxn ang="0">
                  <a:pos x="410" y="395"/>
                </a:cxn>
                <a:cxn ang="0">
                  <a:pos x="333" y="615"/>
                </a:cxn>
                <a:cxn ang="0">
                  <a:pos x="228" y="618"/>
                </a:cxn>
                <a:cxn ang="0">
                  <a:pos x="170" y="738"/>
                </a:cxn>
                <a:cxn ang="0">
                  <a:pos x="88" y="713"/>
                </a:cxn>
                <a:cxn ang="0">
                  <a:pos x="90" y="705"/>
                </a:cxn>
                <a:cxn ang="0">
                  <a:pos x="13" y="705"/>
                </a:cxn>
                <a:cxn ang="0">
                  <a:pos x="43" y="785"/>
                </a:cxn>
                <a:cxn ang="0">
                  <a:pos x="105" y="890"/>
                </a:cxn>
                <a:cxn ang="0">
                  <a:pos x="125" y="1033"/>
                </a:cxn>
                <a:cxn ang="0">
                  <a:pos x="48" y="1035"/>
                </a:cxn>
                <a:cxn ang="0">
                  <a:pos x="50" y="1045"/>
                </a:cxn>
                <a:cxn ang="0">
                  <a:pos x="8" y="1063"/>
                </a:cxn>
                <a:cxn ang="0">
                  <a:pos x="23" y="1130"/>
                </a:cxn>
                <a:cxn ang="0">
                  <a:pos x="110" y="1185"/>
                </a:cxn>
                <a:cxn ang="0">
                  <a:pos x="115" y="1093"/>
                </a:cxn>
                <a:cxn ang="0">
                  <a:pos x="193" y="1133"/>
                </a:cxn>
                <a:cxn ang="0">
                  <a:pos x="238" y="1098"/>
                </a:cxn>
                <a:cxn ang="0">
                  <a:pos x="278" y="1253"/>
                </a:cxn>
                <a:cxn ang="0">
                  <a:pos x="343" y="1303"/>
                </a:cxn>
                <a:cxn ang="0">
                  <a:pos x="398" y="1268"/>
                </a:cxn>
                <a:cxn ang="0">
                  <a:pos x="490" y="1168"/>
                </a:cxn>
                <a:cxn ang="0">
                  <a:pos x="530" y="1060"/>
                </a:cxn>
                <a:cxn ang="0">
                  <a:pos x="593" y="1028"/>
                </a:cxn>
                <a:cxn ang="0">
                  <a:pos x="655" y="888"/>
                </a:cxn>
                <a:cxn ang="0">
                  <a:pos x="518" y="863"/>
                </a:cxn>
                <a:cxn ang="0">
                  <a:pos x="395" y="840"/>
                </a:cxn>
                <a:cxn ang="0">
                  <a:pos x="333" y="788"/>
                </a:cxn>
                <a:cxn ang="0">
                  <a:pos x="523" y="683"/>
                </a:cxn>
                <a:cxn ang="0">
                  <a:pos x="730" y="738"/>
                </a:cxn>
                <a:cxn ang="0">
                  <a:pos x="790" y="810"/>
                </a:cxn>
                <a:cxn ang="0">
                  <a:pos x="883" y="868"/>
                </a:cxn>
                <a:cxn ang="0">
                  <a:pos x="848" y="788"/>
                </a:cxn>
                <a:cxn ang="0">
                  <a:pos x="983" y="783"/>
                </a:cxn>
                <a:cxn ang="0">
                  <a:pos x="878" y="713"/>
                </a:cxn>
                <a:cxn ang="0">
                  <a:pos x="930" y="553"/>
                </a:cxn>
                <a:cxn ang="0">
                  <a:pos x="1018" y="523"/>
                </a:cxn>
                <a:cxn ang="0">
                  <a:pos x="1110" y="478"/>
                </a:cxn>
                <a:cxn ang="0">
                  <a:pos x="1200" y="395"/>
                </a:cxn>
                <a:cxn ang="0">
                  <a:pos x="1225" y="365"/>
                </a:cxn>
                <a:cxn ang="0">
                  <a:pos x="1180" y="153"/>
                </a:cxn>
                <a:cxn ang="0">
                  <a:pos x="1043" y="160"/>
                </a:cxn>
                <a:cxn ang="0">
                  <a:pos x="915" y="108"/>
                </a:cxn>
                <a:cxn ang="0">
                  <a:pos x="903" y="43"/>
                </a:cxn>
              </a:cxnLst>
              <a:rect l="0" t="0" r="r" b="b"/>
              <a:pathLst>
                <a:path w="1225" h="1303">
                  <a:moveTo>
                    <a:pt x="903" y="43"/>
                  </a:moveTo>
                  <a:lnTo>
                    <a:pt x="688" y="0"/>
                  </a:lnTo>
                  <a:lnTo>
                    <a:pt x="675" y="5"/>
                  </a:lnTo>
                  <a:lnTo>
                    <a:pt x="560" y="145"/>
                  </a:lnTo>
                  <a:lnTo>
                    <a:pt x="480" y="280"/>
                  </a:lnTo>
                  <a:lnTo>
                    <a:pt x="410" y="395"/>
                  </a:lnTo>
                  <a:lnTo>
                    <a:pt x="343" y="538"/>
                  </a:lnTo>
                  <a:lnTo>
                    <a:pt x="333" y="615"/>
                  </a:lnTo>
                  <a:lnTo>
                    <a:pt x="290" y="603"/>
                  </a:lnTo>
                  <a:lnTo>
                    <a:pt x="228" y="618"/>
                  </a:lnTo>
                  <a:lnTo>
                    <a:pt x="195" y="680"/>
                  </a:lnTo>
                  <a:lnTo>
                    <a:pt x="170" y="738"/>
                  </a:lnTo>
                  <a:lnTo>
                    <a:pt x="120" y="738"/>
                  </a:lnTo>
                  <a:lnTo>
                    <a:pt x="88" y="713"/>
                  </a:lnTo>
                  <a:lnTo>
                    <a:pt x="93" y="705"/>
                  </a:lnTo>
                  <a:lnTo>
                    <a:pt x="90" y="705"/>
                  </a:lnTo>
                  <a:lnTo>
                    <a:pt x="65" y="705"/>
                  </a:lnTo>
                  <a:lnTo>
                    <a:pt x="13" y="705"/>
                  </a:lnTo>
                  <a:lnTo>
                    <a:pt x="23" y="740"/>
                  </a:lnTo>
                  <a:lnTo>
                    <a:pt x="43" y="785"/>
                  </a:lnTo>
                  <a:lnTo>
                    <a:pt x="35" y="828"/>
                  </a:lnTo>
                  <a:lnTo>
                    <a:pt x="105" y="890"/>
                  </a:lnTo>
                  <a:lnTo>
                    <a:pt x="93" y="925"/>
                  </a:lnTo>
                  <a:lnTo>
                    <a:pt x="125" y="1033"/>
                  </a:lnTo>
                  <a:lnTo>
                    <a:pt x="100" y="1053"/>
                  </a:lnTo>
                  <a:lnTo>
                    <a:pt x="48" y="1035"/>
                  </a:lnTo>
                  <a:lnTo>
                    <a:pt x="43" y="1040"/>
                  </a:lnTo>
                  <a:lnTo>
                    <a:pt x="50" y="1045"/>
                  </a:lnTo>
                  <a:lnTo>
                    <a:pt x="50" y="1093"/>
                  </a:lnTo>
                  <a:lnTo>
                    <a:pt x="8" y="1063"/>
                  </a:lnTo>
                  <a:lnTo>
                    <a:pt x="0" y="1080"/>
                  </a:lnTo>
                  <a:lnTo>
                    <a:pt x="23" y="1130"/>
                  </a:lnTo>
                  <a:lnTo>
                    <a:pt x="43" y="1193"/>
                  </a:lnTo>
                  <a:lnTo>
                    <a:pt x="110" y="1185"/>
                  </a:lnTo>
                  <a:lnTo>
                    <a:pt x="75" y="1128"/>
                  </a:lnTo>
                  <a:lnTo>
                    <a:pt x="115" y="1093"/>
                  </a:lnTo>
                  <a:lnTo>
                    <a:pt x="160" y="1133"/>
                  </a:lnTo>
                  <a:lnTo>
                    <a:pt x="193" y="1133"/>
                  </a:lnTo>
                  <a:lnTo>
                    <a:pt x="195" y="1050"/>
                  </a:lnTo>
                  <a:lnTo>
                    <a:pt x="238" y="1098"/>
                  </a:lnTo>
                  <a:lnTo>
                    <a:pt x="238" y="1200"/>
                  </a:lnTo>
                  <a:lnTo>
                    <a:pt x="278" y="1253"/>
                  </a:lnTo>
                  <a:lnTo>
                    <a:pt x="255" y="1293"/>
                  </a:lnTo>
                  <a:lnTo>
                    <a:pt x="343" y="1303"/>
                  </a:lnTo>
                  <a:lnTo>
                    <a:pt x="363" y="1275"/>
                  </a:lnTo>
                  <a:lnTo>
                    <a:pt x="398" y="1268"/>
                  </a:lnTo>
                  <a:lnTo>
                    <a:pt x="410" y="1185"/>
                  </a:lnTo>
                  <a:lnTo>
                    <a:pt x="490" y="1168"/>
                  </a:lnTo>
                  <a:lnTo>
                    <a:pt x="570" y="1105"/>
                  </a:lnTo>
                  <a:lnTo>
                    <a:pt x="530" y="1060"/>
                  </a:lnTo>
                  <a:lnTo>
                    <a:pt x="538" y="1025"/>
                  </a:lnTo>
                  <a:lnTo>
                    <a:pt x="593" y="1028"/>
                  </a:lnTo>
                  <a:lnTo>
                    <a:pt x="645" y="948"/>
                  </a:lnTo>
                  <a:lnTo>
                    <a:pt x="655" y="888"/>
                  </a:lnTo>
                  <a:lnTo>
                    <a:pt x="573" y="898"/>
                  </a:lnTo>
                  <a:lnTo>
                    <a:pt x="518" y="863"/>
                  </a:lnTo>
                  <a:lnTo>
                    <a:pt x="423" y="863"/>
                  </a:lnTo>
                  <a:lnTo>
                    <a:pt x="395" y="840"/>
                  </a:lnTo>
                  <a:lnTo>
                    <a:pt x="318" y="810"/>
                  </a:lnTo>
                  <a:lnTo>
                    <a:pt x="333" y="788"/>
                  </a:lnTo>
                  <a:lnTo>
                    <a:pt x="450" y="760"/>
                  </a:lnTo>
                  <a:lnTo>
                    <a:pt x="523" y="683"/>
                  </a:lnTo>
                  <a:lnTo>
                    <a:pt x="590" y="645"/>
                  </a:lnTo>
                  <a:lnTo>
                    <a:pt x="730" y="738"/>
                  </a:lnTo>
                  <a:lnTo>
                    <a:pt x="730" y="768"/>
                  </a:lnTo>
                  <a:lnTo>
                    <a:pt x="790" y="810"/>
                  </a:lnTo>
                  <a:lnTo>
                    <a:pt x="790" y="863"/>
                  </a:lnTo>
                  <a:lnTo>
                    <a:pt x="883" y="868"/>
                  </a:lnTo>
                  <a:lnTo>
                    <a:pt x="878" y="828"/>
                  </a:lnTo>
                  <a:lnTo>
                    <a:pt x="848" y="788"/>
                  </a:lnTo>
                  <a:lnTo>
                    <a:pt x="905" y="765"/>
                  </a:lnTo>
                  <a:lnTo>
                    <a:pt x="983" y="783"/>
                  </a:lnTo>
                  <a:lnTo>
                    <a:pt x="975" y="720"/>
                  </a:lnTo>
                  <a:lnTo>
                    <a:pt x="878" y="713"/>
                  </a:lnTo>
                  <a:lnTo>
                    <a:pt x="963" y="598"/>
                  </a:lnTo>
                  <a:lnTo>
                    <a:pt x="930" y="553"/>
                  </a:lnTo>
                  <a:lnTo>
                    <a:pt x="993" y="543"/>
                  </a:lnTo>
                  <a:lnTo>
                    <a:pt x="1018" y="523"/>
                  </a:lnTo>
                  <a:lnTo>
                    <a:pt x="1063" y="525"/>
                  </a:lnTo>
                  <a:lnTo>
                    <a:pt x="1110" y="478"/>
                  </a:lnTo>
                  <a:lnTo>
                    <a:pt x="1178" y="475"/>
                  </a:lnTo>
                  <a:lnTo>
                    <a:pt x="1200" y="395"/>
                  </a:lnTo>
                  <a:lnTo>
                    <a:pt x="1193" y="373"/>
                  </a:lnTo>
                  <a:lnTo>
                    <a:pt x="1225" y="365"/>
                  </a:lnTo>
                  <a:lnTo>
                    <a:pt x="1215" y="253"/>
                  </a:lnTo>
                  <a:lnTo>
                    <a:pt x="1180" y="153"/>
                  </a:lnTo>
                  <a:lnTo>
                    <a:pt x="1135" y="160"/>
                  </a:lnTo>
                  <a:lnTo>
                    <a:pt x="1043" y="160"/>
                  </a:lnTo>
                  <a:lnTo>
                    <a:pt x="973" y="118"/>
                  </a:lnTo>
                  <a:lnTo>
                    <a:pt x="915" y="108"/>
                  </a:lnTo>
                  <a:lnTo>
                    <a:pt x="885" y="40"/>
                  </a:lnTo>
                  <a:lnTo>
                    <a:pt x="903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0" name="Freeform 323"/>
            <p:cNvSpPr>
              <a:spLocks/>
            </p:cNvSpPr>
            <p:nvPr/>
          </p:nvSpPr>
          <p:spPr bwMode="auto">
            <a:xfrm>
              <a:off x="4134393" y="1606916"/>
              <a:ext cx="680568" cy="524089"/>
            </a:xfrm>
            <a:custGeom>
              <a:avLst/>
              <a:gdLst/>
              <a:ahLst/>
              <a:cxnLst>
                <a:cxn ang="0">
                  <a:pos x="583" y="0"/>
                </a:cxn>
                <a:cxn ang="0">
                  <a:pos x="498" y="40"/>
                </a:cxn>
                <a:cxn ang="0">
                  <a:pos x="465" y="85"/>
                </a:cxn>
                <a:cxn ang="0">
                  <a:pos x="468" y="163"/>
                </a:cxn>
                <a:cxn ang="0">
                  <a:pos x="433" y="183"/>
                </a:cxn>
                <a:cxn ang="0">
                  <a:pos x="408" y="175"/>
                </a:cxn>
                <a:cxn ang="0">
                  <a:pos x="380" y="208"/>
                </a:cxn>
                <a:cxn ang="0">
                  <a:pos x="345" y="208"/>
                </a:cxn>
                <a:cxn ang="0">
                  <a:pos x="273" y="240"/>
                </a:cxn>
                <a:cxn ang="0">
                  <a:pos x="175" y="240"/>
                </a:cxn>
                <a:cxn ang="0">
                  <a:pos x="120" y="240"/>
                </a:cxn>
                <a:cxn ang="0">
                  <a:pos x="88" y="195"/>
                </a:cxn>
                <a:cxn ang="0">
                  <a:pos x="18" y="195"/>
                </a:cxn>
                <a:cxn ang="0">
                  <a:pos x="0" y="193"/>
                </a:cxn>
                <a:cxn ang="0">
                  <a:pos x="30" y="260"/>
                </a:cxn>
                <a:cxn ang="0">
                  <a:pos x="88" y="270"/>
                </a:cxn>
                <a:cxn ang="0">
                  <a:pos x="158" y="313"/>
                </a:cxn>
                <a:cxn ang="0">
                  <a:pos x="250" y="313"/>
                </a:cxn>
                <a:cxn ang="0">
                  <a:pos x="295" y="305"/>
                </a:cxn>
                <a:cxn ang="0">
                  <a:pos x="330" y="405"/>
                </a:cxn>
                <a:cxn ang="0">
                  <a:pos x="340" y="518"/>
                </a:cxn>
                <a:cxn ang="0">
                  <a:pos x="348" y="513"/>
                </a:cxn>
                <a:cxn ang="0">
                  <a:pos x="383" y="528"/>
                </a:cxn>
                <a:cxn ang="0">
                  <a:pos x="575" y="520"/>
                </a:cxn>
                <a:cxn ang="0">
                  <a:pos x="600" y="470"/>
                </a:cxn>
                <a:cxn ang="0">
                  <a:pos x="635" y="448"/>
                </a:cxn>
                <a:cxn ang="0">
                  <a:pos x="635" y="413"/>
                </a:cxn>
                <a:cxn ang="0">
                  <a:pos x="595" y="398"/>
                </a:cxn>
                <a:cxn ang="0">
                  <a:pos x="600" y="360"/>
                </a:cxn>
                <a:cxn ang="0">
                  <a:pos x="645" y="368"/>
                </a:cxn>
                <a:cxn ang="0">
                  <a:pos x="685" y="340"/>
                </a:cxn>
                <a:cxn ang="0">
                  <a:pos x="640" y="300"/>
                </a:cxn>
                <a:cxn ang="0">
                  <a:pos x="610" y="295"/>
                </a:cxn>
                <a:cxn ang="0">
                  <a:pos x="645" y="218"/>
                </a:cxn>
                <a:cxn ang="0">
                  <a:pos x="588" y="138"/>
                </a:cxn>
                <a:cxn ang="0">
                  <a:pos x="550" y="138"/>
                </a:cxn>
                <a:cxn ang="0">
                  <a:pos x="510" y="118"/>
                </a:cxn>
                <a:cxn ang="0">
                  <a:pos x="533" y="58"/>
                </a:cxn>
                <a:cxn ang="0">
                  <a:pos x="583" y="0"/>
                </a:cxn>
              </a:cxnLst>
              <a:rect l="0" t="0" r="r" b="b"/>
              <a:pathLst>
                <a:path w="685" h="528">
                  <a:moveTo>
                    <a:pt x="583" y="0"/>
                  </a:moveTo>
                  <a:lnTo>
                    <a:pt x="498" y="40"/>
                  </a:lnTo>
                  <a:lnTo>
                    <a:pt x="465" y="85"/>
                  </a:lnTo>
                  <a:lnTo>
                    <a:pt x="468" y="163"/>
                  </a:lnTo>
                  <a:lnTo>
                    <a:pt x="433" y="183"/>
                  </a:lnTo>
                  <a:lnTo>
                    <a:pt x="408" y="175"/>
                  </a:lnTo>
                  <a:lnTo>
                    <a:pt x="380" y="208"/>
                  </a:lnTo>
                  <a:lnTo>
                    <a:pt x="345" y="208"/>
                  </a:lnTo>
                  <a:lnTo>
                    <a:pt x="273" y="240"/>
                  </a:lnTo>
                  <a:lnTo>
                    <a:pt x="175" y="240"/>
                  </a:lnTo>
                  <a:lnTo>
                    <a:pt x="120" y="240"/>
                  </a:lnTo>
                  <a:lnTo>
                    <a:pt x="88" y="195"/>
                  </a:lnTo>
                  <a:lnTo>
                    <a:pt x="18" y="195"/>
                  </a:lnTo>
                  <a:lnTo>
                    <a:pt x="0" y="193"/>
                  </a:lnTo>
                  <a:lnTo>
                    <a:pt x="30" y="260"/>
                  </a:lnTo>
                  <a:lnTo>
                    <a:pt x="88" y="270"/>
                  </a:lnTo>
                  <a:lnTo>
                    <a:pt x="158" y="313"/>
                  </a:lnTo>
                  <a:lnTo>
                    <a:pt x="250" y="313"/>
                  </a:lnTo>
                  <a:lnTo>
                    <a:pt x="295" y="305"/>
                  </a:lnTo>
                  <a:lnTo>
                    <a:pt x="330" y="405"/>
                  </a:lnTo>
                  <a:lnTo>
                    <a:pt x="340" y="518"/>
                  </a:lnTo>
                  <a:lnTo>
                    <a:pt x="348" y="513"/>
                  </a:lnTo>
                  <a:lnTo>
                    <a:pt x="383" y="528"/>
                  </a:lnTo>
                  <a:lnTo>
                    <a:pt x="575" y="520"/>
                  </a:lnTo>
                  <a:lnTo>
                    <a:pt x="600" y="470"/>
                  </a:lnTo>
                  <a:lnTo>
                    <a:pt x="635" y="448"/>
                  </a:lnTo>
                  <a:lnTo>
                    <a:pt x="635" y="413"/>
                  </a:lnTo>
                  <a:lnTo>
                    <a:pt x="595" y="398"/>
                  </a:lnTo>
                  <a:lnTo>
                    <a:pt x="600" y="360"/>
                  </a:lnTo>
                  <a:lnTo>
                    <a:pt x="645" y="368"/>
                  </a:lnTo>
                  <a:lnTo>
                    <a:pt x="685" y="340"/>
                  </a:lnTo>
                  <a:lnTo>
                    <a:pt x="640" y="300"/>
                  </a:lnTo>
                  <a:lnTo>
                    <a:pt x="610" y="295"/>
                  </a:lnTo>
                  <a:lnTo>
                    <a:pt x="645" y="218"/>
                  </a:lnTo>
                  <a:lnTo>
                    <a:pt x="588" y="138"/>
                  </a:lnTo>
                  <a:lnTo>
                    <a:pt x="550" y="138"/>
                  </a:lnTo>
                  <a:lnTo>
                    <a:pt x="510" y="118"/>
                  </a:lnTo>
                  <a:lnTo>
                    <a:pt x="533" y="58"/>
                  </a:lnTo>
                  <a:lnTo>
                    <a:pt x="58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8" name="Group 320"/>
            <p:cNvGrpSpPr>
              <a:grpSpLocks/>
            </p:cNvGrpSpPr>
            <p:nvPr/>
          </p:nvGrpSpPr>
          <p:grpSpPr bwMode="auto">
            <a:xfrm>
              <a:off x="2753387" y="1512533"/>
              <a:ext cx="2061577" cy="1294077"/>
              <a:chOff x="3267" y="2311"/>
              <a:chExt cx="2076" cy="1302"/>
            </a:xfrm>
            <a:noFill/>
          </p:grpSpPr>
          <p:sp>
            <p:nvSpPr>
              <p:cNvPr id="4185" name="Freeform 322"/>
              <p:cNvSpPr>
                <a:spLocks/>
              </p:cNvSpPr>
              <p:nvPr/>
            </p:nvSpPr>
            <p:spPr bwMode="auto">
              <a:xfrm>
                <a:off x="4658" y="2407"/>
                <a:ext cx="685" cy="528"/>
              </a:xfrm>
              <a:custGeom>
                <a:avLst/>
                <a:gdLst/>
                <a:ahLst/>
                <a:cxnLst>
                  <a:cxn ang="0">
                    <a:pos x="582" y="0"/>
                  </a:cxn>
                  <a:cxn ang="0">
                    <a:pos x="496" y="41"/>
                  </a:cxn>
                  <a:cxn ang="0">
                    <a:pos x="464" y="86"/>
                  </a:cxn>
                  <a:cxn ang="0">
                    <a:pos x="467" y="163"/>
                  </a:cxn>
                  <a:cxn ang="0">
                    <a:pos x="432" y="182"/>
                  </a:cxn>
                  <a:cxn ang="0">
                    <a:pos x="407" y="176"/>
                  </a:cxn>
                  <a:cxn ang="0">
                    <a:pos x="378" y="208"/>
                  </a:cxn>
                  <a:cxn ang="0">
                    <a:pos x="343" y="208"/>
                  </a:cxn>
                  <a:cxn ang="0">
                    <a:pos x="272" y="240"/>
                  </a:cxn>
                  <a:cxn ang="0">
                    <a:pos x="173" y="240"/>
                  </a:cxn>
                  <a:cxn ang="0">
                    <a:pos x="119" y="240"/>
                  </a:cxn>
                  <a:cxn ang="0">
                    <a:pos x="87" y="195"/>
                  </a:cxn>
                  <a:cxn ang="0">
                    <a:pos x="16" y="195"/>
                  </a:cxn>
                  <a:cxn ang="0">
                    <a:pos x="0" y="192"/>
                  </a:cxn>
                  <a:cxn ang="0">
                    <a:pos x="29" y="259"/>
                  </a:cxn>
                  <a:cxn ang="0">
                    <a:pos x="87" y="269"/>
                  </a:cxn>
                  <a:cxn ang="0">
                    <a:pos x="157" y="313"/>
                  </a:cxn>
                  <a:cxn ang="0">
                    <a:pos x="250" y="313"/>
                  </a:cxn>
                  <a:cxn ang="0">
                    <a:pos x="295" y="304"/>
                  </a:cxn>
                  <a:cxn ang="0">
                    <a:pos x="330" y="406"/>
                  </a:cxn>
                  <a:cxn ang="0">
                    <a:pos x="339" y="518"/>
                  </a:cxn>
                  <a:cxn ang="0">
                    <a:pos x="346" y="512"/>
                  </a:cxn>
                  <a:cxn ang="0">
                    <a:pos x="381" y="528"/>
                  </a:cxn>
                  <a:cxn ang="0">
                    <a:pos x="573" y="521"/>
                  </a:cxn>
                  <a:cxn ang="0">
                    <a:pos x="598" y="470"/>
                  </a:cxn>
                  <a:cxn ang="0">
                    <a:pos x="634" y="448"/>
                  </a:cxn>
                  <a:cxn ang="0">
                    <a:pos x="634" y="413"/>
                  </a:cxn>
                  <a:cxn ang="0">
                    <a:pos x="595" y="397"/>
                  </a:cxn>
                  <a:cxn ang="0">
                    <a:pos x="598" y="361"/>
                  </a:cxn>
                  <a:cxn ang="0">
                    <a:pos x="643" y="368"/>
                  </a:cxn>
                  <a:cxn ang="0">
                    <a:pos x="685" y="339"/>
                  </a:cxn>
                  <a:cxn ang="0">
                    <a:pos x="640" y="301"/>
                  </a:cxn>
                  <a:cxn ang="0">
                    <a:pos x="608" y="294"/>
                  </a:cxn>
                  <a:cxn ang="0">
                    <a:pos x="643" y="217"/>
                  </a:cxn>
                  <a:cxn ang="0">
                    <a:pos x="586" y="137"/>
                  </a:cxn>
                  <a:cxn ang="0">
                    <a:pos x="550" y="137"/>
                  </a:cxn>
                  <a:cxn ang="0">
                    <a:pos x="509" y="118"/>
                  </a:cxn>
                  <a:cxn ang="0">
                    <a:pos x="531" y="57"/>
                  </a:cxn>
                  <a:cxn ang="0">
                    <a:pos x="582" y="0"/>
                  </a:cxn>
                </a:cxnLst>
                <a:rect l="0" t="0" r="r" b="b"/>
                <a:pathLst>
                  <a:path w="685" h="528">
                    <a:moveTo>
                      <a:pt x="582" y="0"/>
                    </a:moveTo>
                    <a:lnTo>
                      <a:pt x="496" y="41"/>
                    </a:lnTo>
                    <a:lnTo>
                      <a:pt x="464" y="86"/>
                    </a:lnTo>
                    <a:lnTo>
                      <a:pt x="467" y="163"/>
                    </a:lnTo>
                    <a:lnTo>
                      <a:pt x="432" y="182"/>
                    </a:lnTo>
                    <a:lnTo>
                      <a:pt x="407" y="176"/>
                    </a:lnTo>
                    <a:lnTo>
                      <a:pt x="378" y="208"/>
                    </a:lnTo>
                    <a:lnTo>
                      <a:pt x="343" y="208"/>
                    </a:lnTo>
                    <a:lnTo>
                      <a:pt x="272" y="240"/>
                    </a:lnTo>
                    <a:lnTo>
                      <a:pt x="173" y="240"/>
                    </a:lnTo>
                    <a:lnTo>
                      <a:pt x="119" y="240"/>
                    </a:lnTo>
                    <a:lnTo>
                      <a:pt x="87" y="195"/>
                    </a:lnTo>
                    <a:lnTo>
                      <a:pt x="16" y="195"/>
                    </a:lnTo>
                    <a:lnTo>
                      <a:pt x="0" y="192"/>
                    </a:lnTo>
                    <a:lnTo>
                      <a:pt x="29" y="259"/>
                    </a:lnTo>
                    <a:lnTo>
                      <a:pt x="87" y="269"/>
                    </a:lnTo>
                    <a:lnTo>
                      <a:pt x="157" y="313"/>
                    </a:lnTo>
                    <a:lnTo>
                      <a:pt x="250" y="313"/>
                    </a:lnTo>
                    <a:lnTo>
                      <a:pt x="295" y="304"/>
                    </a:lnTo>
                    <a:lnTo>
                      <a:pt x="330" y="406"/>
                    </a:lnTo>
                    <a:lnTo>
                      <a:pt x="339" y="518"/>
                    </a:lnTo>
                    <a:lnTo>
                      <a:pt x="346" y="512"/>
                    </a:lnTo>
                    <a:lnTo>
                      <a:pt x="381" y="528"/>
                    </a:lnTo>
                    <a:lnTo>
                      <a:pt x="573" y="521"/>
                    </a:lnTo>
                    <a:lnTo>
                      <a:pt x="598" y="470"/>
                    </a:lnTo>
                    <a:lnTo>
                      <a:pt x="634" y="448"/>
                    </a:lnTo>
                    <a:lnTo>
                      <a:pt x="634" y="413"/>
                    </a:lnTo>
                    <a:lnTo>
                      <a:pt x="595" y="397"/>
                    </a:lnTo>
                    <a:lnTo>
                      <a:pt x="598" y="361"/>
                    </a:lnTo>
                    <a:lnTo>
                      <a:pt x="643" y="368"/>
                    </a:lnTo>
                    <a:lnTo>
                      <a:pt x="685" y="339"/>
                    </a:lnTo>
                    <a:lnTo>
                      <a:pt x="640" y="301"/>
                    </a:lnTo>
                    <a:lnTo>
                      <a:pt x="608" y="294"/>
                    </a:lnTo>
                    <a:lnTo>
                      <a:pt x="643" y="217"/>
                    </a:lnTo>
                    <a:lnTo>
                      <a:pt x="586" y="137"/>
                    </a:lnTo>
                    <a:lnTo>
                      <a:pt x="550" y="137"/>
                    </a:lnTo>
                    <a:lnTo>
                      <a:pt x="509" y="118"/>
                    </a:lnTo>
                    <a:lnTo>
                      <a:pt x="531" y="57"/>
                    </a:lnTo>
                    <a:lnTo>
                      <a:pt x="58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6" name="Freeform 321"/>
              <p:cNvSpPr>
                <a:spLocks/>
              </p:cNvSpPr>
              <p:nvPr/>
            </p:nvSpPr>
            <p:spPr bwMode="auto">
              <a:xfrm>
                <a:off x="3267" y="2311"/>
                <a:ext cx="1318" cy="1302"/>
              </a:xfrm>
              <a:custGeom>
                <a:avLst/>
                <a:gdLst/>
                <a:ahLst/>
                <a:cxnLst>
                  <a:cxn ang="0">
                    <a:pos x="1148" y="240"/>
                  </a:cxn>
                  <a:cxn ang="0">
                    <a:pos x="943" y="29"/>
                  </a:cxn>
                  <a:cxn ang="0">
                    <a:pos x="681" y="9"/>
                  </a:cxn>
                  <a:cxn ang="0">
                    <a:pos x="675" y="13"/>
                  </a:cxn>
                  <a:cxn ang="0">
                    <a:pos x="608" y="99"/>
                  </a:cxn>
                  <a:cxn ang="0">
                    <a:pos x="499" y="256"/>
                  </a:cxn>
                  <a:cxn ang="0">
                    <a:pos x="368" y="288"/>
                  </a:cxn>
                  <a:cxn ang="0">
                    <a:pos x="249" y="365"/>
                  </a:cxn>
                  <a:cxn ang="0">
                    <a:pos x="208" y="413"/>
                  </a:cxn>
                  <a:cxn ang="0">
                    <a:pos x="252" y="531"/>
                  </a:cxn>
                  <a:cxn ang="0">
                    <a:pos x="217" y="685"/>
                  </a:cxn>
                  <a:cxn ang="0">
                    <a:pos x="176" y="813"/>
                  </a:cxn>
                  <a:cxn ang="0">
                    <a:pos x="125" y="806"/>
                  </a:cxn>
                  <a:cxn ang="0">
                    <a:pos x="35" y="861"/>
                  </a:cxn>
                  <a:cxn ang="0">
                    <a:pos x="249" y="966"/>
                  </a:cxn>
                  <a:cxn ang="0">
                    <a:pos x="329" y="1046"/>
                  </a:cxn>
                  <a:cxn ang="0">
                    <a:pos x="441" y="1123"/>
                  </a:cxn>
                  <a:cxn ang="0">
                    <a:pos x="556" y="1293"/>
                  </a:cxn>
                  <a:cxn ang="0">
                    <a:pos x="553" y="1283"/>
                  </a:cxn>
                  <a:cxn ang="0">
                    <a:pos x="630" y="1280"/>
                  </a:cxn>
                  <a:cxn ang="0">
                    <a:pos x="611" y="1139"/>
                  </a:cxn>
                  <a:cxn ang="0">
                    <a:pos x="547" y="1033"/>
                  </a:cxn>
                  <a:cxn ang="0">
                    <a:pos x="518" y="953"/>
                  </a:cxn>
                  <a:cxn ang="0">
                    <a:pos x="595" y="953"/>
                  </a:cxn>
                  <a:cxn ang="0">
                    <a:pos x="684" y="899"/>
                  </a:cxn>
                  <a:cxn ang="0">
                    <a:pos x="556" y="851"/>
                  </a:cxn>
                  <a:cxn ang="0">
                    <a:pos x="665" y="838"/>
                  </a:cxn>
                  <a:cxn ang="0">
                    <a:pos x="745" y="838"/>
                  </a:cxn>
                  <a:cxn ang="0">
                    <a:pos x="847" y="777"/>
                  </a:cxn>
                  <a:cxn ang="0">
                    <a:pos x="915" y="643"/>
                  </a:cxn>
                  <a:cxn ang="0">
                    <a:pos x="1065" y="393"/>
                  </a:cxn>
                  <a:cxn ang="0">
                    <a:pos x="1193" y="249"/>
                  </a:cxn>
                </a:cxnLst>
                <a:rect l="0" t="0" r="r" b="b"/>
                <a:pathLst>
                  <a:path w="1318" h="1302">
                    <a:moveTo>
                      <a:pt x="1318" y="275"/>
                    </a:moveTo>
                    <a:lnTo>
                      <a:pt x="1148" y="240"/>
                    </a:lnTo>
                    <a:lnTo>
                      <a:pt x="1148" y="208"/>
                    </a:lnTo>
                    <a:lnTo>
                      <a:pt x="943" y="29"/>
                    </a:lnTo>
                    <a:lnTo>
                      <a:pt x="879" y="0"/>
                    </a:lnTo>
                    <a:lnTo>
                      <a:pt x="681" y="9"/>
                    </a:lnTo>
                    <a:lnTo>
                      <a:pt x="675" y="9"/>
                    </a:lnTo>
                    <a:lnTo>
                      <a:pt x="675" y="13"/>
                    </a:lnTo>
                    <a:lnTo>
                      <a:pt x="662" y="41"/>
                    </a:lnTo>
                    <a:lnTo>
                      <a:pt x="608" y="99"/>
                    </a:lnTo>
                    <a:lnTo>
                      <a:pt x="499" y="205"/>
                    </a:lnTo>
                    <a:lnTo>
                      <a:pt x="499" y="256"/>
                    </a:lnTo>
                    <a:lnTo>
                      <a:pt x="435" y="256"/>
                    </a:lnTo>
                    <a:lnTo>
                      <a:pt x="368" y="288"/>
                    </a:lnTo>
                    <a:lnTo>
                      <a:pt x="352" y="336"/>
                    </a:lnTo>
                    <a:lnTo>
                      <a:pt x="249" y="365"/>
                    </a:lnTo>
                    <a:lnTo>
                      <a:pt x="211" y="409"/>
                    </a:lnTo>
                    <a:lnTo>
                      <a:pt x="208" y="413"/>
                    </a:lnTo>
                    <a:lnTo>
                      <a:pt x="211" y="416"/>
                    </a:lnTo>
                    <a:lnTo>
                      <a:pt x="252" y="531"/>
                    </a:lnTo>
                    <a:lnTo>
                      <a:pt x="195" y="643"/>
                    </a:lnTo>
                    <a:lnTo>
                      <a:pt x="217" y="685"/>
                    </a:lnTo>
                    <a:lnTo>
                      <a:pt x="163" y="752"/>
                    </a:lnTo>
                    <a:lnTo>
                      <a:pt x="176" y="813"/>
                    </a:lnTo>
                    <a:lnTo>
                      <a:pt x="153" y="822"/>
                    </a:lnTo>
                    <a:lnTo>
                      <a:pt x="125" y="806"/>
                    </a:lnTo>
                    <a:lnTo>
                      <a:pt x="0" y="825"/>
                    </a:lnTo>
                    <a:lnTo>
                      <a:pt x="35" y="861"/>
                    </a:lnTo>
                    <a:lnTo>
                      <a:pt x="192" y="899"/>
                    </a:lnTo>
                    <a:lnTo>
                      <a:pt x="249" y="966"/>
                    </a:lnTo>
                    <a:lnTo>
                      <a:pt x="284" y="1040"/>
                    </a:lnTo>
                    <a:lnTo>
                      <a:pt x="329" y="1046"/>
                    </a:lnTo>
                    <a:lnTo>
                      <a:pt x="396" y="1123"/>
                    </a:lnTo>
                    <a:lnTo>
                      <a:pt x="441" y="1123"/>
                    </a:lnTo>
                    <a:lnTo>
                      <a:pt x="470" y="1222"/>
                    </a:lnTo>
                    <a:lnTo>
                      <a:pt x="556" y="1293"/>
                    </a:lnTo>
                    <a:lnTo>
                      <a:pt x="547" y="1289"/>
                    </a:lnTo>
                    <a:lnTo>
                      <a:pt x="553" y="1283"/>
                    </a:lnTo>
                    <a:lnTo>
                      <a:pt x="604" y="1302"/>
                    </a:lnTo>
                    <a:lnTo>
                      <a:pt x="630" y="1280"/>
                    </a:lnTo>
                    <a:lnTo>
                      <a:pt x="598" y="1174"/>
                    </a:lnTo>
                    <a:lnTo>
                      <a:pt x="611" y="1139"/>
                    </a:lnTo>
                    <a:lnTo>
                      <a:pt x="540" y="1075"/>
                    </a:lnTo>
                    <a:lnTo>
                      <a:pt x="547" y="1033"/>
                    </a:lnTo>
                    <a:lnTo>
                      <a:pt x="528" y="989"/>
                    </a:lnTo>
                    <a:lnTo>
                      <a:pt x="518" y="953"/>
                    </a:lnTo>
                    <a:lnTo>
                      <a:pt x="569" y="953"/>
                    </a:lnTo>
                    <a:lnTo>
                      <a:pt x="595" y="953"/>
                    </a:lnTo>
                    <a:lnTo>
                      <a:pt x="598" y="953"/>
                    </a:lnTo>
                    <a:lnTo>
                      <a:pt x="684" y="899"/>
                    </a:lnTo>
                    <a:lnTo>
                      <a:pt x="595" y="886"/>
                    </a:lnTo>
                    <a:lnTo>
                      <a:pt x="556" y="851"/>
                    </a:lnTo>
                    <a:lnTo>
                      <a:pt x="624" y="825"/>
                    </a:lnTo>
                    <a:lnTo>
                      <a:pt x="665" y="838"/>
                    </a:lnTo>
                    <a:lnTo>
                      <a:pt x="707" y="848"/>
                    </a:lnTo>
                    <a:lnTo>
                      <a:pt x="745" y="838"/>
                    </a:lnTo>
                    <a:lnTo>
                      <a:pt x="758" y="800"/>
                    </a:lnTo>
                    <a:lnTo>
                      <a:pt x="847" y="777"/>
                    </a:lnTo>
                    <a:lnTo>
                      <a:pt x="847" y="787"/>
                    </a:lnTo>
                    <a:lnTo>
                      <a:pt x="915" y="643"/>
                    </a:lnTo>
                    <a:lnTo>
                      <a:pt x="985" y="528"/>
                    </a:lnTo>
                    <a:lnTo>
                      <a:pt x="1065" y="393"/>
                    </a:lnTo>
                    <a:lnTo>
                      <a:pt x="1180" y="253"/>
                    </a:lnTo>
                    <a:lnTo>
                      <a:pt x="1193" y="249"/>
                    </a:lnTo>
                    <a:lnTo>
                      <a:pt x="1318" y="2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4032" name="Freeform 319"/>
            <p:cNvSpPr>
              <a:spLocks/>
            </p:cNvSpPr>
            <p:nvPr/>
          </p:nvSpPr>
          <p:spPr bwMode="auto">
            <a:xfrm>
              <a:off x="2753385" y="1512531"/>
              <a:ext cx="1308977" cy="1291591"/>
            </a:xfrm>
            <a:custGeom>
              <a:avLst/>
              <a:gdLst/>
              <a:ahLst/>
              <a:cxnLst>
                <a:cxn ang="0">
                  <a:pos x="1148" y="240"/>
                </a:cxn>
                <a:cxn ang="0">
                  <a:pos x="943" y="28"/>
                </a:cxn>
                <a:cxn ang="0">
                  <a:pos x="680" y="8"/>
                </a:cxn>
                <a:cxn ang="0">
                  <a:pos x="675" y="13"/>
                </a:cxn>
                <a:cxn ang="0">
                  <a:pos x="608" y="98"/>
                </a:cxn>
                <a:cxn ang="0">
                  <a:pos x="500" y="255"/>
                </a:cxn>
                <a:cxn ang="0">
                  <a:pos x="368" y="288"/>
                </a:cxn>
                <a:cxn ang="0">
                  <a:pos x="250" y="366"/>
                </a:cxn>
                <a:cxn ang="0">
                  <a:pos x="208" y="413"/>
                </a:cxn>
                <a:cxn ang="0">
                  <a:pos x="253" y="531"/>
                </a:cxn>
                <a:cxn ang="0">
                  <a:pos x="218" y="686"/>
                </a:cxn>
                <a:cxn ang="0">
                  <a:pos x="175" y="814"/>
                </a:cxn>
                <a:cxn ang="0">
                  <a:pos x="125" y="806"/>
                </a:cxn>
                <a:cxn ang="0">
                  <a:pos x="35" y="861"/>
                </a:cxn>
                <a:cxn ang="0">
                  <a:pos x="250" y="966"/>
                </a:cxn>
                <a:cxn ang="0">
                  <a:pos x="330" y="1047"/>
                </a:cxn>
                <a:cxn ang="0">
                  <a:pos x="440" y="1124"/>
                </a:cxn>
                <a:cxn ang="0">
                  <a:pos x="555" y="1294"/>
                </a:cxn>
                <a:cxn ang="0">
                  <a:pos x="553" y="1284"/>
                </a:cxn>
                <a:cxn ang="0">
                  <a:pos x="630" y="1282"/>
                </a:cxn>
                <a:cxn ang="0">
                  <a:pos x="610" y="1139"/>
                </a:cxn>
                <a:cxn ang="0">
                  <a:pos x="548" y="1034"/>
                </a:cxn>
                <a:cxn ang="0">
                  <a:pos x="518" y="954"/>
                </a:cxn>
                <a:cxn ang="0">
                  <a:pos x="595" y="954"/>
                </a:cxn>
                <a:cxn ang="0">
                  <a:pos x="685" y="899"/>
                </a:cxn>
                <a:cxn ang="0">
                  <a:pos x="555" y="851"/>
                </a:cxn>
                <a:cxn ang="0">
                  <a:pos x="665" y="839"/>
                </a:cxn>
                <a:cxn ang="0">
                  <a:pos x="745" y="839"/>
                </a:cxn>
                <a:cxn ang="0">
                  <a:pos x="848" y="776"/>
                </a:cxn>
                <a:cxn ang="0">
                  <a:pos x="915" y="643"/>
                </a:cxn>
                <a:cxn ang="0">
                  <a:pos x="1065" y="393"/>
                </a:cxn>
                <a:cxn ang="0">
                  <a:pos x="1193" y="248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8"/>
                  </a:lnTo>
                  <a:lnTo>
                    <a:pt x="880" y="0"/>
                  </a:lnTo>
                  <a:lnTo>
                    <a:pt x="680" y="8"/>
                  </a:lnTo>
                  <a:lnTo>
                    <a:pt x="675" y="8"/>
                  </a:lnTo>
                  <a:lnTo>
                    <a:pt x="675" y="13"/>
                  </a:lnTo>
                  <a:lnTo>
                    <a:pt x="663" y="40"/>
                  </a:lnTo>
                  <a:lnTo>
                    <a:pt x="608" y="98"/>
                  </a:lnTo>
                  <a:lnTo>
                    <a:pt x="500" y="205"/>
                  </a:lnTo>
                  <a:lnTo>
                    <a:pt x="500" y="255"/>
                  </a:lnTo>
                  <a:lnTo>
                    <a:pt x="435" y="255"/>
                  </a:lnTo>
                  <a:lnTo>
                    <a:pt x="368" y="288"/>
                  </a:lnTo>
                  <a:lnTo>
                    <a:pt x="353" y="336"/>
                  </a:lnTo>
                  <a:lnTo>
                    <a:pt x="250" y="366"/>
                  </a:lnTo>
                  <a:lnTo>
                    <a:pt x="210" y="408"/>
                  </a:lnTo>
                  <a:lnTo>
                    <a:pt x="208" y="413"/>
                  </a:lnTo>
                  <a:lnTo>
                    <a:pt x="210" y="416"/>
                  </a:lnTo>
                  <a:lnTo>
                    <a:pt x="253" y="531"/>
                  </a:lnTo>
                  <a:lnTo>
                    <a:pt x="195" y="643"/>
                  </a:lnTo>
                  <a:lnTo>
                    <a:pt x="218" y="686"/>
                  </a:lnTo>
                  <a:lnTo>
                    <a:pt x="163" y="751"/>
                  </a:lnTo>
                  <a:lnTo>
                    <a:pt x="175" y="814"/>
                  </a:lnTo>
                  <a:lnTo>
                    <a:pt x="153" y="821"/>
                  </a:lnTo>
                  <a:lnTo>
                    <a:pt x="125" y="806"/>
                  </a:lnTo>
                  <a:lnTo>
                    <a:pt x="0" y="826"/>
                  </a:lnTo>
                  <a:lnTo>
                    <a:pt x="35" y="861"/>
                  </a:lnTo>
                  <a:lnTo>
                    <a:pt x="193" y="899"/>
                  </a:lnTo>
                  <a:lnTo>
                    <a:pt x="250" y="966"/>
                  </a:lnTo>
                  <a:lnTo>
                    <a:pt x="285" y="1042"/>
                  </a:lnTo>
                  <a:lnTo>
                    <a:pt x="330" y="1047"/>
                  </a:lnTo>
                  <a:lnTo>
                    <a:pt x="395" y="1124"/>
                  </a:lnTo>
                  <a:lnTo>
                    <a:pt x="440" y="1124"/>
                  </a:lnTo>
                  <a:lnTo>
                    <a:pt x="470" y="1222"/>
                  </a:lnTo>
                  <a:lnTo>
                    <a:pt x="555" y="1294"/>
                  </a:lnTo>
                  <a:lnTo>
                    <a:pt x="548" y="1289"/>
                  </a:lnTo>
                  <a:lnTo>
                    <a:pt x="553" y="1284"/>
                  </a:lnTo>
                  <a:lnTo>
                    <a:pt x="605" y="1302"/>
                  </a:lnTo>
                  <a:lnTo>
                    <a:pt x="630" y="1282"/>
                  </a:lnTo>
                  <a:lnTo>
                    <a:pt x="598" y="1174"/>
                  </a:lnTo>
                  <a:lnTo>
                    <a:pt x="610" y="1139"/>
                  </a:lnTo>
                  <a:lnTo>
                    <a:pt x="540" y="1077"/>
                  </a:lnTo>
                  <a:lnTo>
                    <a:pt x="548" y="1034"/>
                  </a:lnTo>
                  <a:lnTo>
                    <a:pt x="528" y="989"/>
                  </a:lnTo>
                  <a:lnTo>
                    <a:pt x="518" y="954"/>
                  </a:lnTo>
                  <a:lnTo>
                    <a:pt x="570" y="954"/>
                  </a:lnTo>
                  <a:lnTo>
                    <a:pt x="595" y="954"/>
                  </a:lnTo>
                  <a:lnTo>
                    <a:pt x="598" y="954"/>
                  </a:lnTo>
                  <a:lnTo>
                    <a:pt x="685" y="899"/>
                  </a:lnTo>
                  <a:lnTo>
                    <a:pt x="595" y="886"/>
                  </a:lnTo>
                  <a:lnTo>
                    <a:pt x="555" y="851"/>
                  </a:lnTo>
                  <a:lnTo>
                    <a:pt x="625" y="826"/>
                  </a:lnTo>
                  <a:lnTo>
                    <a:pt x="665" y="839"/>
                  </a:lnTo>
                  <a:lnTo>
                    <a:pt x="708" y="849"/>
                  </a:lnTo>
                  <a:lnTo>
                    <a:pt x="745" y="839"/>
                  </a:lnTo>
                  <a:lnTo>
                    <a:pt x="758" y="801"/>
                  </a:lnTo>
                  <a:lnTo>
                    <a:pt x="848" y="776"/>
                  </a:lnTo>
                  <a:lnTo>
                    <a:pt x="848" y="786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8"/>
                  </a:lnTo>
                  <a:lnTo>
                    <a:pt x="1318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3" name="Freeform 318"/>
            <p:cNvSpPr>
              <a:spLocks/>
            </p:cNvSpPr>
            <p:nvPr/>
          </p:nvSpPr>
          <p:spPr bwMode="auto">
            <a:xfrm>
              <a:off x="2537293" y="1480242"/>
              <a:ext cx="886725" cy="635860"/>
            </a:xfrm>
            <a:custGeom>
              <a:avLst/>
              <a:gdLst/>
              <a:ahLst/>
              <a:cxnLst>
                <a:cxn ang="0">
                  <a:pos x="893" y="40"/>
                </a:cxn>
                <a:cxn ang="0">
                  <a:pos x="790" y="40"/>
                </a:cxn>
                <a:cxn ang="0">
                  <a:pos x="685" y="0"/>
                </a:cxn>
                <a:cxn ang="0">
                  <a:pos x="650" y="23"/>
                </a:cxn>
                <a:cxn ang="0">
                  <a:pos x="553" y="23"/>
                </a:cxn>
                <a:cxn ang="0">
                  <a:pos x="468" y="78"/>
                </a:cxn>
                <a:cxn ang="0">
                  <a:pos x="553" y="63"/>
                </a:cxn>
                <a:cxn ang="0">
                  <a:pos x="618" y="80"/>
                </a:cxn>
                <a:cxn ang="0">
                  <a:pos x="658" y="50"/>
                </a:cxn>
                <a:cxn ang="0">
                  <a:pos x="758" y="78"/>
                </a:cxn>
                <a:cxn ang="0">
                  <a:pos x="723" y="118"/>
                </a:cxn>
                <a:cxn ang="0">
                  <a:pos x="570" y="115"/>
                </a:cxn>
                <a:cxn ang="0">
                  <a:pos x="413" y="150"/>
                </a:cxn>
                <a:cxn ang="0">
                  <a:pos x="355" y="128"/>
                </a:cxn>
                <a:cxn ang="0">
                  <a:pos x="253" y="165"/>
                </a:cxn>
                <a:cxn ang="0">
                  <a:pos x="208" y="240"/>
                </a:cxn>
                <a:cxn ang="0">
                  <a:pos x="83" y="293"/>
                </a:cxn>
                <a:cxn ang="0">
                  <a:pos x="83" y="353"/>
                </a:cxn>
                <a:cxn ang="0">
                  <a:pos x="10" y="413"/>
                </a:cxn>
                <a:cxn ang="0">
                  <a:pos x="0" y="428"/>
                </a:cxn>
                <a:cxn ang="0">
                  <a:pos x="63" y="478"/>
                </a:cxn>
                <a:cxn ang="0">
                  <a:pos x="63" y="515"/>
                </a:cxn>
                <a:cxn ang="0">
                  <a:pos x="113" y="548"/>
                </a:cxn>
                <a:cxn ang="0">
                  <a:pos x="118" y="630"/>
                </a:cxn>
                <a:cxn ang="0">
                  <a:pos x="153" y="640"/>
                </a:cxn>
                <a:cxn ang="0">
                  <a:pos x="193" y="575"/>
                </a:cxn>
                <a:cxn ang="0">
                  <a:pos x="150" y="495"/>
                </a:cxn>
                <a:cxn ang="0">
                  <a:pos x="170" y="398"/>
                </a:cxn>
                <a:cxn ang="0">
                  <a:pos x="363" y="393"/>
                </a:cxn>
                <a:cxn ang="0">
                  <a:pos x="390" y="433"/>
                </a:cxn>
                <a:cxn ang="0">
                  <a:pos x="428" y="448"/>
                </a:cxn>
                <a:cxn ang="0">
                  <a:pos x="425" y="445"/>
                </a:cxn>
                <a:cxn ang="0">
                  <a:pos x="428" y="440"/>
                </a:cxn>
                <a:cxn ang="0">
                  <a:pos x="468" y="398"/>
                </a:cxn>
                <a:cxn ang="0">
                  <a:pos x="570" y="368"/>
                </a:cxn>
                <a:cxn ang="0">
                  <a:pos x="585" y="320"/>
                </a:cxn>
                <a:cxn ang="0">
                  <a:pos x="653" y="288"/>
                </a:cxn>
                <a:cxn ang="0">
                  <a:pos x="718" y="288"/>
                </a:cxn>
                <a:cxn ang="0">
                  <a:pos x="718" y="238"/>
                </a:cxn>
                <a:cxn ang="0">
                  <a:pos x="825" y="130"/>
                </a:cxn>
                <a:cxn ang="0">
                  <a:pos x="880" y="73"/>
                </a:cxn>
                <a:cxn ang="0">
                  <a:pos x="893" y="45"/>
                </a:cxn>
                <a:cxn ang="0">
                  <a:pos x="893" y="40"/>
                </a:cxn>
              </a:cxnLst>
              <a:rect l="0" t="0" r="r" b="b"/>
              <a:pathLst>
                <a:path w="893" h="640">
                  <a:moveTo>
                    <a:pt x="893" y="40"/>
                  </a:moveTo>
                  <a:lnTo>
                    <a:pt x="790" y="40"/>
                  </a:lnTo>
                  <a:lnTo>
                    <a:pt x="685" y="0"/>
                  </a:lnTo>
                  <a:lnTo>
                    <a:pt x="650" y="23"/>
                  </a:lnTo>
                  <a:lnTo>
                    <a:pt x="553" y="23"/>
                  </a:lnTo>
                  <a:lnTo>
                    <a:pt x="468" y="78"/>
                  </a:lnTo>
                  <a:lnTo>
                    <a:pt x="553" y="63"/>
                  </a:lnTo>
                  <a:lnTo>
                    <a:pt x="618" y="80"/>
                  </a:lnTo>
                  <a:lnTo>
                    <a:pt x="658" y="50"/>
                  </a:lnTo>
                  <a:lnTo>
                    <a:pt x="758" y="78"/>
                  </a:lnTo>
                  <a:lnTo>
                    <a:pt x="723" y="118"/>
                  </a:lnTo>
                  <a:lnTo>
                    <a:pt x="570" y="115"/>
                  </a:lnTo>
                  <a:lnTo>
                    <a:pt x="413" y="150"/>
                  </a:lnTo>
                  <a:lnTo>
                    <a:pt x="355" y="128"/>
                  </a:lnTo>
                  <a:lnTo>
                    <a:pt x="253" y="165"/>
                  </a:lnTo>
                  <a:lnTo>
                    <a:pt x="208" y="240"/>
                  </a:lnTo>
                  <a:lnTo>
                    <a:pt x="83" y="293"/>
                  </a:lnTo>
                  <a:lnTo>
                    <a:pt x="83" y="353"/>
                  </a:lnTo>
                  <a:lnTo>
                    <a:pt x="10" y="413"/>
                  </a:lnTo>
                  <a:lnTo>
                    <a:pt x="0" y="428"/>
                  </a:lnTo>
                  <a:lnTo>
                    <a:pt x="63" y="478"/>
                  </a:lnTo>
                  <a:lnTo>
                    <a:pt x="63" y="515"/>
                  </a:lnTo>
                  <a:lnTo>
                    <a:pt x="113" y="548"/>
                  </a:lnTo>
                  <a:lnTo>
                    <a:pt x="118" y="630"/>
                  </a:lnTo>
                  <a:lnTo>
                    <a:pt x="153" y="640"/>
                  </a:lnTo>
                  <a:lnTo>
                    <a:pt x="193" y="575"/>
                  </a:lnTo>
                  <a:lnTo>
                    <a:pt x="150" y="495"/>
                  </a:lnTo>
                  <a:lnTo>
                    <a:pt x="170" y="398"/>
                  </a:lnTo>
                  <a:lnTo>
                    <a:pt x="363" y="393"/>
                  </a:lnTo>
                  <a:lnTo>
                    <a:pt x="390" y="433"/>
                  </a:lnTo>
                  <a:lnTo>
                    <a:pt x="428" y="448"/>
                  </a:lnTo>
                  <a:lnTo>
                    <a:pt x="425" y="445"/>
                  </a:lnTo>
                  <a:lnTo>
                    <a:pt x="428" y="440"/>
                  </a:lnTo>
                  <a:lnTo>
                    <a:pt x="468" y="398"/>
                  </a:lnTo>
                  <a:lnTo>
                    <a:pt x="570" y="368"/>
                  </a:lnTo>
                  <a:lnTo>
                    <a:pt x="585" y="320"/>
                  </a:lnTo>
                  <a:lnTo>
                    <a:pt x="653" y="288"/>
                  </a:lnTo>
                  <a:lnTo>
                    <a:pt x="718" y="288"/>
                  </a:lnTo>
                  <a:lnTo>
                    <a:pt x="718" y="238"/>
                  </a:lnTo>
                  <a:lnTo>
                    <a:pt x="825" y="130"/>
                  </a:lnTo>
                  <a:lnTo>
                    <a:pt x="880" y="73"/>
                  </a:lnTo>
                  <a:lnTo>
                    <a:pt x="893" y="45"/>
                  </a:lnTo>
                  <a:lnTo>
                    <a:pt x="893" y="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4" name="Freeform 317"/>
            <p:cNvSpPr>
              <a:spLocks/>
            </p:cNvSpPr>
            <p:nvPr/>
          </p:nvSpPr>
          <p:spPr bwMode="auto">
            <a:xfrm>
              <a:off x="2569582" y="2054006"/>
              <a:ext cx="86935" cy="496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87" y="51"/>
                </a:cxn>
                <a:cxn ang="0">
                  <a:pos x="83" y="3"/>
                </a:cxn>
                <a:cxn ang="0">
                  <a:pos x="0" y="0"/>
                </a:cxn>
                <a:cxn ang="0">
                  <a:pos x="0" y="26"/>
                </a:cxn>
              </a:cxnLst>
              <a:rect l="0" t="0" r="r" b="b"/>
              <a:pathLst>
                <a:path w="87" h="51">
                  <a:moveTo>
                    <a:pt x="0" y="26"/>
                  </a:moveTo>
                  <a:lnTo>
                    <a:pt x="87" y="51"/>
                  </a:lnTo>
                  <a:lnTo>
                    <a:pt x="83" y="3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5" name="Freeform 316"/>
            <p:cNvSpPr>
              <a:spLocks/>
            </p:cNvSpPr>
            <p:nvPr/>
          </p:nvSpPr>
          <p:spPr bwMode="auto">
            <a:xfrm>
              <a:off x="2569582" y="2054006"/>
              <a:ext cx="84450" cy="5216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87" y="51"/>
                </a:cxn>
                <a:cxn ang="0">
                  <a:pos x="84" y="5"/>
                </a:cxn>
                <a:cxn ang="0">
                  <a:pos x="0" y="0"/>
                </a:cxn>
                <a:cxn ang="0">
                  <a:pos x="0" y="27"/>
                </a:cxn>
              </a:cxnLst>
              <a:rect l="0" t="0" r="r" b="b"/>
              <a:pathLst>
                <a:path w="87" h="51">
                  <a:moveTo>
                    <a:pt x="0" y="27"/>
                  </a:moveTo>
                  <a:lnTo>
                    <a:pt x="87" y="51"/>
                  </a:lnTo>
                  <a:lnTo>
                    <a:pt x="84" y="5"/>
                  </a:lnTo>
                  <a:lnTo>
                    <a:pt x="0" y="0"/>
                  </a:lnTo>
                  <a:lnTo>
                    <a:pt x="0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6" name="Freeform 315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5" y="44"/>
                </a:cxn>
                <a:cxn ang="0">
                  <a:pos x="0" y="67"/>
                </a:cxn>
                <a:cxn ang="0">
                  <a:pos x="0" y="76"/>
                </a:cxn>
                <a:cxn ang="0">
                  <a:pos x="89" y="166"/>
                </a:cxn>
                <a:cxn ang="0">
                  <a:pos x="169" y="169"/>
                </a:cxn>
                <a:cxn ang="0">
                  <a:pos x="166" y="134"/>
                </a:cxn>
                <a:cxn ang="0">
                  <a:pos x="118" y="102"/>
                </a:cxn>
                <a:cxn ang="0">
                  <a:pos x="118" y="64"/>
                </a:cxn>
                <a:cxn ang="0">
                  <a:pos x="54" y="16"/>
                </a:cxn>
                <a:cxn ang="0">
                  <a:pos x="64" y="0"/>
                </a:cxn>
              </a:cxnLst>
              <a:rect l="0" t="0" r="r" b="b"/>
              <a:pathLst>
                <a:path w="169" h="169">
                  <a:moveTo>
                    <a:pt x="64" y="0"/>
                  </a:moveTo>
                  <a:lnTo>
                    <a:pt x="45" y="44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89" y="166"/>
                  </a:lnTo>
                  <a:lnTo>
                    <a:pt x="169" y="169"/>
                  </a:lnTo>
                  <a:lnTo>
                    <a:pt x="166" y="134"/>
                  </a:lnTo>
                  <a:lnTo>
                    <a:pt x="118" y="102"/>
                  </a:lnTo>
                  <a:lnTo>
                    <a:pt x="118" y="64"/>
                  </a:lnTo>
                  <a:lnTo>
                    <a:pt x="54" y="1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7" name="Freeform 314"/>
            <p:cNvSpPr>
              <a:spLocks/>
            </p:cNvSpPr>
            <p:nvPr/>
          </p:nvSpPr>
          <p:spPr bwMode="auto">
            <a:xfrm>
              <a:off x="2482649" y="1890073"/>
              <a:ext cx="168900" cy="16890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5" y="45"/>
                </a:cxn>
                <a:cxn ang="0">
                  <a:pos x="0" y="67"/>
                </a:cxn>
                <a:cxn ang="0">
                  <a:pos x="0" y="75"/>
                </a:cxn>
                <a:cxn ang="0">
                  <a:pos x="89" y="164"/>
                </a:cxn>
                <a:cxn ang="0">
                  <a:pos x="169" y="169"/>
                </a:cxn>
                <a:cxn ang="0">
                  <a:pos x="167" y="134"/>
                </a:cxn>
                <a:cxn ang="0">
                  <a:pos x="117" y="102"/>
                </a:cxn>
                <a:cxn ang="0">
                  <a:pos x="117" y="65"/>
                </a:cxn>
                <a:cxn ang="0">
                  <a:pos x="55" y="15"/>
                </a:cxn>
                <a:cxn ang="0">
                  <a:pos x="65" y="0"/>
                </a:cxn>
              </a:cxnLst>
              <a:rect l="0" t="0" r="r" b="b"/>
              <a:pathLst>
                <a:path w="169" h="169">
                  <a:moveTo>
                    <a:pt x="65" y="0"/>
                  </a:moveTo>
                  <a:lnTo>
                    <a:pt x="45" y="45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9" y="164"/>
                  </a:lnTo>
                  <a:lnTo>
                    <a:pt x="169" y="169"/>
                  </a:lnTo>
                  <a:lnTo>
                    <a:pt x="167" y="134"/>
                  </a:lnTo>
                  <a:lnTo>
                    <a:pt x="117" y="102"/>
                  </a:lnTo>
                  <a:lnTo>
                    <a:pt x="117" y="65"/>
                  </a:lnTo>
                  <a:lnTo>
                    <a:pt x="55" y="15"/>
                  </a:lnTo>
                  <a:lnTo>
                    <a:pt x="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8" name="Freeform 313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" y="16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45" y="73"/>
                </a:cxn>
                <a:cxn ang="0">
                  <a:pos x="64" y="38"/>
                </a:cxn>
                <a:cxn ang="0">
                  <a:pos x="32" y="9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3" y="1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45" y="73"/>
                  </a:lnTo>
                  <a:lnTo>
                    <a:pt x="64" y="38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9" name="Freeform 312"/>
            <p:cNvSpPr>
              <a:spLocks/>
            </p:cNvSpPr>
            <p:nvPr/>
          </p:nvSpPr>
          <p:spPr bwMode="auto">
            <a:xfrm>
              <a:off x="2450358" y="1957137"/>
              <a:ext cx="64579" cy="7203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15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44" y="73"/>
                </a:cxn>
                <a:cxn ang="0">
                  <a:pos x="64" y="38"/>
                </a:cxn>
                <a:cxn ang="0">
                  <a:pos x="32" y="8"/>
                </a:cxn>
                <a:cxn ang="0">
                  <a:pos x="32" y="0"/>
                </a:cxn>
              </a:cxnLst>
              <a:rect l="0" t="0" r="r" b="b"/>
              <a:pathLst>
                <a:path w="64" h="73">
                  <a:moveTo>
                    <a:pt x="32" y="0"/>
                  </a:moveTo>
                  <a:lnTo>
                    <a:pt x="5" y="1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44" y="73"/>
                  </a:lnTo>
                  <a:lnTo>
                    <a:pt x="64" y="38"/>
                  </a:lnTo>
                  <a:lnTo>
                    <a:pt x="32" y="8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0" name="Freeform 311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32"/>
                </a:cxn>
                <a:cxn ang="0">
                  <a:pos x="0" y="42"/>
                </a:cxn>
                <a:cxn ang="0">
                  <a:pos x="38" y="115"/>
                </a:cxn>
                <a:cxn ang="0">
                  <a:pos x="60" y="186"/>
                </a:cxn>
                <a:cxn ang="0">
                  <a:pos x="115" y="83"/>
                </a:cxn>
                <a:cxn ang="0">
                  <a:pos x="137" y="87"/>
                </a:cxn>
                <a:cxn ang="0">
                  <a:pos x="137" y="61"/>
                </a:cxn>
                <a:cxn ang="0">
                  <a:pos x="166" y="61"/>
                </a:cxn>
                <a:cxn ang="0">
                  <a:pos x="140" y="61"/>
                </a:cxn>
                <a:cxn ang="0">
                  <a:pos x="83" y="0"/>
                </a:cxn>
                <a:cxn ang="0">
                  <a:pos x="64" y="35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19" y="7"/>
                </a:cxn>
              </a:cxnLst>
              <a:rect l="0" t="0" r="r" b="b"/>
              <a:pathLst>
                <a:path w="166" h="186">
                  <a:moveTo>
                    <a:pt x="19" y="7"/>
                  </a:moveTo>
                  <a:lnTo>
                    <a:pt x="19" y="32"/>
                  </a:lnTo>
                  <a:lnTo>
                    <a:pt x="0" y="42"/>
                  </a:lnTo>
                  <a:lnTo>
                    <a:pt x="38" y="115"/>
                  </a:lnTo>
                  <a:lnTo>
                    <a:pt x="60" y="186"/>
                  </a:lnTo>
                  <a:lnTo>
                    <a:pt x="115" y="83"/>
                  </a:lnTo>
                  <a:lnTo>
                    <a:pt x="137" y="87"/>
                  </a:lnTo>
                  <a:lnTo>
                    <a:pt x="137" y="61"/>
                  </a:lnTo>
                  <a:lnTo>
                    <a:pt x="166" y="61"/>
                  </a:lnTo>
                  <a:lnTo>
                    <a:pt x="140" y="61"/>
                  </a:lnTo>
                  <a:lnTo>
                    <a:pt x="83" y="0"/>
                  </a:lnTo>
                  <a:lnTo>
                    <a:pt x="64" y="35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1" name="Freeform 310"/>
            <p:cNvSpPr>
              <a:spLocks/>
            </p:cNvSpPr>
            <p:nvPr/>
          </p:nvSpPr>
          <p:spPr bwMode="auto">
            <a:xfrm>
              <a:off x="2432972" y="1994394"/>
              <a:ext cx="163933" cy="183803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33"/>
                </a:cxn>
                <a:cxn ang="0">
                  <a:pos x="0" y="43"/>
                </a:cxn>
                <a:cxn ang="0">
                  <a:pos x="38" y="116"/>
                </a:cxn>
                <a:cxn ang="0">
                  <a:pos x="60" y="186"/>
                </a:cxn>
                <a:cxn ang="0">
                  <a:pos x="116" y="83"/>
                </a:cxn>
                <a:cxn ang="0">
                  <a:pos x="138" y="88"/>
                </a:cxn>
                <a:cxn ang="0">
                  <a:pos x="138" y="60"/>
                </a:cxn>
                <a:cxn ang="0">
                  <a:pos x="166" y="60"/>
                </a:cxn>
                <a:cxn ang="0">
                  <a:pos x="141" y="60"/>
                </a:cxn>
                <a:cxn ang="0">
                  <a:pos x="83" y="0"/>
                </a:cxn>
                <a:cxn ang="0">
                  <a:pos x="63" y="35"/>
                </a:cxn>
                <a:cxn ang="0">
                  <a:pos x="18" y="25"/>
                </a:cxn>
                <a:cxn ang="0">
                  <a:pos x="18" y="23"/>
                </a:cxn>
                <a:cxn ang="0">
                  <a:pos x="18" y="8"/>
                </a:cxn>
              </a:cxnLst>
              <a:rect l="0" t="0" r="r" b="b"/>
              <a:pathLst>
                <a:path w="166" h="186">
                  <a:moveTo>
                    <a:pt x="18" y="8"/>
                  </a:moveTo>
                  <a:lnTo>
                    <a:pt x="18" y="33"/>
                  </a:lnTo>
                  <a:lnTo>
                    <a:pt x="0" y="43"/>
                  </a:lnTo>
                  <a:lnTo>
                    <a:pt x="38" y="116"/>
                  </a:lnTo>
                  <a:lnTo>
                    <a:pt x="60" y="186"/>
                  </a:lnTo>
                  <a:lnTo>
                    <a:pt x="116" y="83"/>
                  </a:lnTo>
                  <a:lnTo>
                    <a:pt x="138" y="88"/>
                  </a:lnTo>
                  <a:lnTo>
                    <a:pt x="138" y="60"/>
                  </a:lnTo>
                  <a:lnTo>
                    <a:pt x="166" y="60"/>
                  </a:lnTo>
                  <a:lnTo>
                    <a:pt x="141" y="60"/>
                  </a:lnTo>
                  <a:lnTo>
                    <a:pt x="83" y="0"/>
                  </a:lnTo>
                  <a:lnTo>
                    <a:pt x="63" y="3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2" name="Freeform 309"/>
            <p:cNvSpPr>
              <a:spLocks/>
            </p:cNvSpPr>
            <p:nvPr/>
          </p:nvSpPr>
          <p:spPr bwMode="auto">
            <a:xfrm>
              <a:off x="2380811" y="2026684"/>
              <a:ext cx="109288" cy="15648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9" y="29"/>
                </a:cxn>
                <a:cxn ang="0">
                  <a:pos x="12" y="39"/>
                </a:cxn>
                <a:cxn ang="0">
                  <a:pos x="0" y="122"/>
                </a:cxn>
                <a:cxn ang="0">
                  <a:pos x="3" y="122"/>
                </a:cxn>
                <a:cxn ang="0">
                  <a:pos x="83" y="157"/>
                </a:cxn>
                <a:cxn ang="0">
                  <a:pos x="111" y="154"/>
                </a:cxn>
                <a:cxn ang="0">
                  <a:pos x="89" y="83"/>
                </a:cxn>
                <a:cxn ang="0">
                  <a:pos x="51" y="10"/>
                </a:cxn>
                <a:cxn ang="0">
                  <a:pos x="70" y="0"/>
                </a:cxn>
              </a:cxnLst>
              <a:rect l="0" t="0" r="r" b="b"/>
              <a:pathLst>
                <a:path w="111" h="157">
                  <a:moveTo>
                    <a:pt x="70" y="0"/>
                  </a:moveTo>
                  <a:lnTo>
                    <a:pt x="19" y="29"/>
                  </a:lnTo>
                  <a:lnTo>
                    <a:pt x="12" y="39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3" y="157"/>
                  </a:lnTo>
                  <a:lnTo>
                    <a:pt x="111" y="154"/>
                  </a:lnTo>
                  <a:lnTo>
                    <a:pt x="89" y="83"/>
                  </a:lnTo>
                  <a:lnTo>
                    <a:pt x="51" y="10"/>
                  </a:lnTo>
                  <a:lnTo>
                    <a:pt x="7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3" name="Freeform 308"/>
            <p:cNvSpPr>
              <a:spLocks/>
            </p:cNvSpPr>
            <p:nvPr/>
          </p:nvSpPr>
          <p:spPr bwMode="auto">
            <a:xfrm>
              <a:off x="2380811" y="2026684"/>
              <a:ext cx="111773" cy="15648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0" y="27"/>
                </a:cxn>
                <a:cxn ang="0">
                  <a:pos x="12" y="37"/>
                </a:cxn>
                <a:cxn ang="0">
                  <a:pos x="0" y="122"/>
                </a:cxn>
                <a:cxn ang="0">
                  <a:pos x="5" y="122"/>
                </a:cxn>
                <a:cxn ang="0">
                  <a:pos x="84" y="157"/>
                </a:cxn>
                <a:cxn ang="0">
                  <a:pos x="111" y="152"/>
                </a:cxn>
                <a:cxn ang="0">
                  <a:pos x="89" y="82"/>
                </a:cxn>
                <a:cxn ang="0">
                  <a:pos x="52" y="10"/>
                </a:cxn>
                <a:cxn ang="0">
                  <a:pos x="69" y="0"/>
                </a:cxn>
              </a:cxnLst>
              <a:rect l="0" t="0" r="r" b="b"/>
              <a:pathLst>
                <a:path w="111" h="157">
                  <a:moveTo>
                    <a:pt x="69" y="0"/>
                  </a:moveTo>
                  <a:lnTo>
                    <a:pt x="20" y="27"/>
                  </a:lnTo>
                  <a:lnTo>
                    <a:pt x="12" y="37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84" y="157"/>
                  </a:lnTo>
                  <a:lnTo>
                    <a:pt x="111" y="152"/>
                  </a:lnTo>
                  <a:lnTo>
                    <a:pt x="89" y="82"/>
                  </a:lnTo>
                  <a:lnTo>
                    <a:pt x="52" y="1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4" name="Freeform 307"/>
            <p:cNvSpPr>
              <a:spLocks/>
            </p:cNvSpPr>
            <p:nvPr/>
          </p:nvSpPr>
          <p:spPr bwMode="auto">
            <a:xfrm>
              <a:off x="2261588" y="2054006"/>
              <a:ext cx="139094" cy="116741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4" y="3"/>
                </a:cxn>
                <a:cxn ang="0">
                  <a:pos x="61" y="19"/>
                </a:cxn>
                <a:cxn ang="0">
                  <a:pos x="61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5" y="93"/>
                </a:cxn>
                <a:cxn ang="0">
                  <a:pos x="122" y="93"/>
                </a:cxn>
                <a:cxn ang="0">
                  <a:pos x="134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4" y="3"/>
                  </a:lnTo>
                  <a:lnTo>
                    <a:pt x="61" y="19"/>
                  </a:lnTo>
                  <a:lnTo>
                    <a:pt x="61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5" y="93"/>
                  </a:lnTo>
                  <a:lnTo>
                    <a:pt x="122" y="93"/>
                  </a:lnTo>
                  <a:lnTo>
                    <a:pt x="134" y="10"/>
                  </a:lnTo>
                  <a:lnTo>
                    <a:pt x="141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5" name="Freeform 306"/>
            <p:cNvSpPr>
              <a:spLocks/>
            </p:cNvSpPr>
            <p:nvPr/>
          </p:nvSpPr>
          <p:spPr bwMode="auto">
            <a:xfrm>
              <a:off x="2261588" y="2054006"/>
              <a:ext cx="139094" cy="119224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33" y="5"/>
                </a:cxn>
                <a:cxn ang="0">
                  <a:pos x="60" y="20"/>
                </a:cxn>
                <a:cxn ang="0">
                  <a:pos x="60" y="42"/>
                </a:cxn>
                <a:cxn ang="0">
                  <a:pos x="0" y="86"/>
                </a:cxn>
                <a:cxn ang="0">
                  <a:pos x="35" y="118"/>
                </a:cxn>
                <a:cxn ang="0">
                  <a:pos x="126" y="93"/>
                </a:cxn>
                <a:cxn ang="0">
                  <a:pos x="121" y="93"/>
                </a:cxn>
                <a:cxn ang="0">
                  <a:pos x="133" y="10"/>
                </a:cxn>
                <a:cxn ang="0">
                  <a:pos x="141" y="0"/>
                </a:cxn>
              </a:cxnLst>
              <a:rect l="0" t="0" r="r" b="b"/>
              <a:pathLst>
                <a:path w="141" h="118">
                  <a:moveTo>
                    <a:pt x="141" y="0"/>
                  </a:moveTo>
                  <a:lnTo>
                    <a:pt x="133" y="5"/>
                  </a:lnTo>
                  <a:lnTo>
                    <a:pt x="60" y="20"/>
                  </a:lnTo>
                  <a:lnTo>
                    <a:pt x="60" y="42"/>
                  </a:lnTo>
                  <a:lnTo>
                    <a:pt x="0" y="86"/>
                  </a:lnTo>
                  <a:lnTo>
                    <a:pt x="35" y="118"/>
                  </a:lnTo>
                  <a:lnTo>
                    <a:pt x="126" y="93"/>
                  </a:lnTo>
                  <a:lnTo>
                    <a:pt x="121" y="93"/>
                  </a:lnTo>
                  <a:lnTo>
                    <a:pt x="133" y="10"/>
                  </a:lnTo>
                  <a:lnTo>
                    <a:pt x="14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6" name="Freeform 305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20" y="106"/>
                </a:cxn>
                <a:cxn ang="0">
                  <a:pos x="0" y="128"/>
                </a:cxn>
                <a:cxn ang="0">
                  <a:pos x="10" y="144"/>
                </a:cxn>
                <a:cxn ang="0">
                  <a:pos x="26" y="160"/>
                </a:cxn>
                <a:cxn ang="0">
                  <a:pos x="55" y="167"/>
                </a:cxn>
                <a:cxn ang="0">
                  <a:pos x="103" y="138"/>
                </a:cxn>
                <a:cxn ang="0">
                  <a:pos x="122" y="93"/>
                </a:cxn>
                <a:cxn ang="0">
                  <a:pos x="106" y="68"/>
                </a:cxn>
                <a:cxn ang="0">
                  <a:pos x="106" y="36"/>
                </a:cxn>
                <a:cxn ang="0">
                  <a:pos x="109" y="32"/>
                </a:cxn>
                <a:cxn ang="0">
                  <a:pos x="74" y="0"/>
                </a:cxn>
                <a:cxn ang="0">
                  <a:pos x="32" y="26"/>
                </a:cxn>
              </a:cxnLst>
              <a:rect l="0" t="0" r="r" b="b"/>
              <a:pathLst>
                <a:path w="122" h="167">
                  <a:moveTo>
                    <a:pt x="32" y="26"/>
                  </a:moveTo>
                  <a:lnTo>
                    <a:pt x="20" y="106"/>
                  </a:lnTo>
                  <a:lnTo>
                    <a:pt x="0" y="128"/>
                  </a:lnTo>
                  <a:lnTo>
                    <a:pt x="10" y="144"/>
                  </a:lnTo>
                  <a:lnTo>
                    <a:pt x="26" y="160"/>
                  </a:lnTo>
                  <a:lnTo>
                    <a:pt x="55" y="167"/>
                  </a:lnTo>
                  <a:lnTo>
                    <a:pt x="103" y="138"/>
                  </a:lnTo>
                  <a:lnTo>
                    <a:pt x="122" y="93"/>
                  </a:lnTo>
                  <a:lnTo>
                    <a:pt x="106" y="68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74" y="0"/>
                  </a:lnTo>
                  <a:lnTo>
                    <a:pt x="32" y="2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7" name="Freeform 304"/>
            <p:cNvSpPr>
              <a:spLocks/>
            </p:cNvSpPr>
            <p:nvPr/>
          </p:nvSpPr>
          <p:spPr bwMode="auto">
            <a:xfrm>
              <a:off x="2187073" y="2140940"/>
              <a:ext cx="121708" cy="166416"/>
            </a:xfrm>
            <a:custGeom>
              <a:avLst/>
              <a:gdLst/>
              <a:ahLst/>
              <a:cxnLst>
                <a:cxn ang="0">
                  <a:pos x="32" y="25"/>
                </a:cxn>
                <a:cxn ang="0">
                  <a:pos x="20" y="105"/>
                </a:cxn>
                <a:cxn ang="0">
                  <a:pos x="0" y="127"/>
                </a:cxn>
                <a:cxn ang="0">
                  <a:pos x="10" y="142"/>
                </a:cxn>
                <a:cxn ang="0">
                  <a:pos x="25" y="160"/>
                </a:cxn>
                <a:cxn ang="0">
                  <a:pos x="55" y="167"/>
                </a:cxn>
                <a:cxn ang="0">
                  <a:pos x="102" y="137"/>
                </a:cxn>
                <a:cxn ang="0">
                  <a:pos x="122" y="92"/>
                </a:cxn>
                <a:cxn ang="0">
                  <a:pos x="105" y="67"/>
                </a:cxn>
                <a:cxn ang="0">
                  <a:pos x="105" y="35"/>
                </a:cxn>
                <a:cxn ang="0">
                  <a:pos x="110" y="32"/>
                </a:cxn>
                <a:cxn ang="0">
                  <a:pos x="75" y="0"/>
                </a:cxn>
                <a:cxn ang="0">
                  <a:pos x="32" y="25"/>
                </a:cxn>
              </a:cxnLst>
              <a:rect l="0" t="0" r="r" b="b"/>
              <a:pathLst>
                <a:path w="122" h="167">
                  <a:moveTo>
                    <a:pt x="32" y="25"/>
                  </a:moveTo>
                  <a:lnTo>
                    <a:pt x="20" y="105"/>
                  </a:lnTo>
                  <a:lnTo>
                    <a:pt x="0" y="127"/>
                  </a:lnTo>
                  <a:lnTo>
                    <a:pt x="10" y="142"/>
                  </a:lnTo>
                  <a:lnTo>
                    <a:pt x="25" y="160"/>
                  </a:lnTo>
                  <a:lnTo>
                    <a:pt x="55" y="167"/>
                  </a:lnTo>
                  <a:lnTo>
                    <a:pt x="102" y="137"/>
                  </a:lnTo>
                  <a:lnTo>
                    <a:pt x="122" y="92"/>
                  </a:lnTo>
                  <a:lnTo>
                    <a:pt x="105" y="67"/>
                  </a:lnTo>
                  <a:lnTo>
                    <a:pt x="105" y="35"/>
                  </a:lnTo>
                  <a:lnTo>
                    <a:pt x="110" y="32"/>
                  </a:lnTo>
                  <a:lnTo>
                    <a:pt x="75" y="0"/>
                  </a:lnTo>
                  <a:lnTo>
                    <a:pt x="32" y="2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8" name="Freeform 303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3" y="38"/>
                </a:cxn>
                <a:cxn ang="0">
                  <a:pos x="383" y="60"/>
                </a:cxn>
                <a:cxn ang="0">
                  <a:pos x="300" y="60"/>
                </a:cxn>
                <a:cxn ang="0">
                  <a:pos x="243" y="19"/>
                </a:cxn>
                <a:cxn ang="0">
                  <a:pos x="201" y="0"/>
                </a:cxn>
                <a:cxn ang="0">
                  <a:pos x="175" y="44"/>
                </a:cxn>
                <a:cxn ang="0">
                  <a:pos x="137" y="99"/>
                </a:cxn>
                <a:cxn ang="0">
                  <a:pos x="137" y="150"/>
                </a:cxn>
                <a:cxn ang="0">
                  <a:pos x="60" y="166"/>
                </a:cxn>
                <a:cxn ang="0">
                  <a:pos x="60" y="211"/>
                </a:cxn>
                <a:cxn ang="0">
                  <a:pos x="38" y="233"/>
                </a:cxn>
                <a:cxn ang="0">
                  <a:pos x="3" y="233"/>
                </a:cxn>
                <a:cxn ang="0">
                  <a:pos x="0" y="278"/>
                </a:cxn>
                <a:cxn ang="0">
                  <a:pos x="131" y="284"/>
                </a:cxn>
                <a:cxn ang="0">
                  <a:pos x="150" y="355"/>
                </a:cxn>
                <a:cxn ang="0">
                  <a:pos x="278" y="364"/>
                </a:cxn>
                <a:cxn ang="0">
                  <a:pos x="348" y="288"/>
                </a:cxn>
                <a:cxn ang="0">
                  <a:pos x="422" y="284"/>
                </a:cxn>
                <a:cxn ang="0">
                  <a:pos x="457" y="316"/>
                </a:cxn>
                <a:cxn ang="0">
                  <a:pos x="460" y="316"/>
                </a:cxn>
                <a:cxn ang="0">
                  <a:pos x="492" y="294"/>
                </a:cxn>
                <a:cxn ang="0">
                  <a:pos x="489" y="179"/>
                </a:cxn>
                <a:cxn ang="0">
                  <a:pos x="441" y="179"/>
                </a:cxn>
                <a:cxn ang="0">
                  <a:pos x="438" y="99"/>
                </a:cxn>
                <a:cxn ang="0">
                  <a:pos x="409" y="92"/>
                </a:cxn>
                <a:cxn ang="0">
                  <a:pos x="393" y="76"/>
                </a:cxn>
                <a:cxn ang="0">
                  <a:pos x="383" y="60"/>
                </a:cxn>
                <a:cxn ang="0">
                  <a:pos x="403" y="38"/>
                </a:cxn>
              </a:cxnLst>
              <a:rect l="0" t="0" r="r" b="b"/>
              <a:pathLst>
                <a:path w="492" h="364">
                  <a:moveTo>
                    <a:pt x="403" y="38"/>
                  </a:moveTo>
                  <a:lnTo>
                    <a:pt x="383" y="60"/>
                  </a:lnTo>
                  <a:lnTo>
                    <a:pt x="300" y="60"/>
                  </a:lnTo>
                  <a:lnTo>
                    <a:pt x="243" y="19"/>
                  </a:lnTo>
                  <a:lnTo>
                    <a:pt x="201" y="0"/>
                  </a:lnTo>
                  <a:lnTo>
                    <a:pt x="175" y="44"/>
                  </a:lnTo>
                  <a:lnTo>
                    <a:pt x="137" y="99"/>
                  </a:lnTo>
                  <a:lnTo>
                    <a:pt x="137" y="150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38" y="233"/>
                  </a:lnTo>
                  <a:lnTo>
                    <a:pt x="3" y="233"/>
                  </a:lnTo>
                  <a:lnTo>
                    <a:pt x="0" y="278"/>
                  </a:lnTo>
                  <a:lnTo>
                    <a:pt x="131" y="284"/>
                  </a:lnTo>
                  <a:lnTo>
                    <a:pt x="150" y="355"/>
                  </a:lnTo>
                  <a:lnTo>
                    <a:pt x="278" y="364"/>
                  </a:lnTo>
                  <a:lnTo>
                    <a:pt x="348" y="288"/>
                  </a:lnTo>
                  <a:lnTo>
                    <a:pt x="422" y="284"/>
                  </a:lnTo>
                  <a:lnTo>
                    <a:pt x="457" y="316"/>
                  </a:lnTo>
                  <a:lnTo>
                    <a:pt x="460" y="316"/>
                  </a:lnTo>
                  <a:lnTo>
                    <a:pt x="492" y="294"/>
                  </a:lnTo>
                  <a:lnTo>
                    <a:pt x="489" y="179"/>
                  </a:lnTo>
                  <a:lnTo>
                    <a:pt x="441" y="179"/>
                  </a:lnTo>
                  <a:lnTo>
                    <a:pt x="438" y="99"/>
                  </a:lnTo>
                  <a:lnTo>
                    <a:pt x="409" y="92"/>
                  </a:lnTo>
                  <a:lnTo>
                    <a:pt x="393" y="76"/>
                  </a:lnTo>
                  <a:lnTo>
                    <a:pt x="383" y="60"/>
                  </a:lnTo>
                  <a:lnTo>
                    <a:pt x="403" y="3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9" name="Freeform 302"/>
            <p:cNvSpPr>
              <a:spLocks/>
            </p:cNvSpPr>
            <p:nvPr/>
          </p:nvSpPr>
          <p:spPr bwMode="auto">
            <a:xfrm>
              <a:off x="1807048" y="2208003"/>
              <a:ext cx="489313" cy="362639"/>
            </a:xfrm>
            <a:custGeom>
              <a:avLst/>
              <a:gdLst/>
              <a:ahLst/>
              <a:cxnLst>
                <a:cxn ang="0">
                  <a:pos x="402" y="37"/>
                </a:cxn>
                <a:cxn ang="0">
                  <a:pos x="382" y="60"/>
                </a:cxn>
                <a:cxn ang="0">
                  <a:pos x="300" y="60"/>
                </a:cxn>
                <a:cxn ang="0">
                  <a:pos x="242" y="20"/>
                </a:cxn>
                <a:cxn ang="0">
                  <a:pos x="200" y="0"/>
                </a:cxn>
                <a:cxn ang="0">
                  <a:pos x="175" y="45"/>
                </a:cxn>
                <a:cxn ang="0">
                  <a:pos x="137" y="100"/>
                </a:cxn>
                <a:cxn ang="0">
                  <a:pos x="137" y="150"/>
                </a:cxn>
                <a:cxn ang="0">
                  <a:pos x="60" y="165"/>
                </a:cxn>
                <a:cxn ang="0">
                  <a:pos x="60" y="209"/>
                </a:cxn>
                <a:cxn ang="0">
                  <a:pos x="37" y="232"/>
                </a:cxn>
                <a:cxn ang="0">
                  <a:pos x="2" y="232"/>
                </a:cxn>
                <a:cxn ang="0">
                  <a:pos x="0" y="277"/>
                </a:cxn>
                <a:cxn ang="0">
                  <a:pos x="130" y="284"/>
                </a:cxn>
                <a:cxn ang="0">
                  <a:pos x="150" y="354"/>
                </a:cxn>
                <a:cxn ang="0">
                  <a:pos x="277" y="364"/>
                </a:cxn>
                <a:cxn ang="0">
                  <a:pos x="347" y="287"/>
                </a:cxn>
                <a:cxn ang="0">
                  <a:pos x="422" y="284"/>
                </a:cxn>
                <a:cxn ang="0">
                  <a:pos x="457" y="314"/>
                </a:cxn>
                <a:cxn ang="0">
                  <a:pos x="460" y="314"/>
                </a:cxn>
                <a:cxn ang="0">
                  <a:pos x="492" y="294"/>
                </a:cxn>
                <a:cxn ang="0">
                  <a:pos x="487" y="180"/>
                </a:cxn>
                <a:cxn ang="0">
                  <a:pos x="440" y="180"/>
                </a:cxn>
                <a:cxn ang="0">
                  <a:pos x="437" y="100"/>
                </a:cxn>
                <a:cxn ang="0">
                  <a:pos x="407" y="92"/>
                </a:cxn>
                <a:cxn ang="0">
                  <a:pos x="392" y="75"/>
                </a:cxn>
                <a:cxn ang="0">
                  <a:pos x="382" y="60"/>
                </a:cxn>
                <a:cxn ang="0">
                  <a:pos x="402" y="37"/>
                </a:cxn>
              </a:cxnLst>
              <a:rect l="0" t="0" r="r" b="b"/>
              <a:pathLst>
                <a:path w="492" h="364">
                  <a:moveTo>
                    <a:pt x="402" y="37"/>
                  </a:moveTo>
                  <a:lnTo>
                    <a:pt x="382" y="60"/>
                  </a:lnTo>
                  <a:lnTo>
                    <a:pt x="300" y="60"/>
                  </a:lnTo>
                  <a:lnTo>
                    <a:pt x="242" y="20"/>
                  </a:lnTo>
                  <a:lnTo>
                    <a:pt x="200" y="0"/>
                  </a:lnTo>
                  <a:lnTo>
                    <a:pt x="175" y="45"/>
                  </a:lnTo>
                  <a:lnTo>
                    <a:pt x="137" y="100"/>
                  </a:lnTo>
                  <a:lnTo>
                    <a:pt x="137" y="150"/>
                  </a:lnTo>
                  <a:lnTo>
                    <a:pt x="60" y="165"/>
                  </a:lnTo>
                  <a:lnTo>
                    <a:pt x="60" y="209"/>
                  </a:lnTo>
                  <a:lnTo>
                    <a:pt x="37" y="232"/>
                  </a:lnTo>
                  <a:lnTo>
                    <a:pt x="2" y="232"/>
                  </a:lnTo>
                  <a:lnTo>
                    <a:pt x="0" y="277"/>
                  </a:lnTo>
                  <a:lnTo>
                    <a:pt x="130" y="284"/>
                  </a:lnTo>
                  <a:lnTo>
                    <a:pt x="150" y="354"/>
                  </a:lnTo>
                  <a:lnTo>
                    <a:pt x="277" y="364"/>
                  </a:lnTo>
                  <a:lnTo>
                    <a:pt x="347" y="287"/>
                  </a:lnTo>
                  <a:lnTo>
                    <a:pt x="422" y="284"/>
                  </a:lnTo>
                  <a:lnTo>
                    <a:pt x="457" y="314"/>
                  </a:lnTo>
                  <a:lnTo>
                    <a:pt x="460" y="314"/>
                  </a:lnTo>
                  <a:lnTo>
                    <a:pt x="492" y="294"/>
                  </a:lnTo>
                  <a:lnTo>
                    <a:pt x="487" y="180"/>
                  </a:lnTo>
                  <a:lnTo>
                    <a:pt x="440" y="180"/>
                  </a:lnTo>
                  <a:lnTo>
                    <a:pt x="437" y="100"/>
                  </a:lnTo>
                  <a:lnTo>
                    <a:pt x="407" y="92"/>
                  </a:lnTo>
                  <a:lnTo>
                    <a:pt x="392" y="75"/>
                  </a:lnTo>
                  <a:lnTo>
                    <a:pt x="382" y="60"/>
                  </a:lnTo>
                  <a:lnTo>
                    <a:pt x="402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0" name="Freeform 301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3"/>
                </a:cxn>
                <a:cxn ang="0">
                  <a:pos x="157" y="86"/>
                </a:cxn>
                <a:cxn ang="0">
                  <a:pos x="112" y="13"/>
                </a:cxn>
                <a:cxn ang="0">
                  <a:pos x="32" y="6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0" y="70"/>
                </a:cxn>
                <a:cxn ang="0">
                  <a:pos x="38" y="109"/>
                </a:cxn>
                <a:cxn ang="0">
                  <a:pos x="48" y="157"/>
                </a:cxn>
                <a:cxn ang="0">
                  <a:pos x="99" y="192"/>
                </a:cxn>
                <a:cxn ang="0">
                  <a:pos x="137" y="137"/>
                </a:cxn>
                <a:cxn ang="0">
                  <a:pos x="163" y="93"/>
                </a:cxn>
              </a:cxnLst>
              <a:rect l="0" t="0" r="r" b="b"/>
              <a:pathLst>
                <a:path w="163" h="192">
                  <a:moveTo>
                    <a:pt x="163" y="93"/>
                  </a:moveTo>
                  <a:lnTo>
                    <a:pt x="157" y="86"/>
                  </a:lnTo>
                  <a:lnTo>
                    <a:pt x="112" y="13"/>
                  </a:lnTo>
                  <a:lnTo>
                    <a:pt x="32" y="6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0" y="70"/>
                  </a:lnTo>
                  <a:lnTo>
                    <a:pt x="38" y="109"/>
                  </a:lnTo>
                  <a:lnTo>
                    <a:pt x="48" y="157"/>
                  </a:lnTo>
                  <a:lnTo>
                    <a:pt x="99" y="192"/>
                  </a:lnTo>
                  <a:lnTo>
                    <a:pt x="137" y="137"/>
                  </a:lnTo>
                  <a:lnTo>
                    <a:pt x="163" y="9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1" name="Freeform 300"/>
            <p:cNvSpPr>
              <a:spLocks/>
            </p:cNvSpPr>
            <p:nvPr/>
          </p:nvSpPr>
          <p:spPr bwMode="auto">
            <a:xfrm>
              <a:off x="1844305" y="2116102"/>
              <a:ext cx="161449" cy="191254"/>
            </a:xfrm>
            <a:custGeom>
              <a:avLst/>
              <a:gdLst/>
              <a:ahLst/>
              <a:cxnLst>
                <a:cxn ang="0">
                  <a:pos x="163" y="92"/>
                </a:cxn>
                <a:cxn ang="0">
                  <a:pos x="158" y="85"/>
                </a:cxn>
                <a:cxn ang="0">
                  <a:pos x="113" y="12"/>
                </a:cxn>
                <a:cxn ang="0">
                  <a:pos x="33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0" y="70"/>
                </a:cxn>
                <a:cxn ang="0">
                  <a:pos x="38" y="107"/>
                </a:cxn>
                <a:cxn ang="0">
                  <a:pos x="48" y="157"/>
                </a:cxn>
                <a:cxn ang="0">
                  <a:pos x="100" y="192"/>
                </a:cxn>
                <a:cxn ang="0">
                  <a:pos x="138" y="137"/>
                </a:cxn>
                <a:cxn ang="0">
                  <a:pos x="163" y="92"/>
                </a:cxn>
              </a:cxnLst>
              <a:rect l="0" t="0" r="r" b="b"/>
              <a:pathLst>
                <a:path w="163" h="192">
                  <a:moveTo>
                    <a:pt x="163" y="92"/>
                  </a:moveTo>
                  <a:lnTo>
                    <a:pt x="158" y="85"/>
                  </a:lnTo>
                  <a:lnTo>
                    <a:pt x="113" y="12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0" y="70"/>
                  </a:lnTo>
                  <a:lnTo>
                    <a:pt x="38" y="107"/>
                  </a:lnTo>
                  <a:lnTo>
                    <a:pt x="48" y="157"/>
                  </a:lnTo>
                  <a:lnTo>
                    <a:pt x="100" y="192"/>
                  </a:lnTo>
                  <a:lnTo>
                    <a:pt x="138" y="137"/>
                  </a:lnTo>
                  <a:lnTo>
                    <a:pt x="163" y="9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2" name="Freeform 299"/>
            <p:cNvSpPr>
              <a:spLocks/>
            </p:cNvSpPr>
            <p:nvPr/>
          </p:nvSpPr>
          <p:spPr bwMode="auto">
            <a:xfrm>
              <a:off x="2465261" y="2451418"/>
              <a:ext cx="96870" cy="1192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27"/>
                </a:cxn>
                <a:cxn ang="0">
                  <a:pos x="99" y="32"/>
                </a:cxn>
                <a:cxn ang="0">
                  <a:pos x="89" y="118"/>
                </a:cxn>
                <a:cxn ang="0">
                  <a:pos x="86" y="118"/>
                </a:cxn>
                <a:cxn ang="0">
                  <a:pos x="66" y="98"/>
                </a:cxn>
                <a:cxn ang="0">
                  <a:pos x="5" y="106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3" y="69"/>
                </a:cxn>
                <a:cxn ang="0">
                  <a:pos x="10" y="54"/>
                </a:cxn>
                <a:cxn ang="0">
                  <a:pos x="18" y="39"/>
                </a:cxn>
                <a:cxn ang="0">
                  <a:pos x="20" y="27"/>
                </a:cxn>
                <a:cxn ang="0">
                  <a:pos x="30" y="15"/>
                </a:cxn>
                <a:cxn ang="0">
                  <a:pos x="36" y="5"/>
                </a:cxn>
                <a:cxn ang="0">
                  <a:pos x="38" y="0"/>
                </a:cxn>
              </a:cxnLst>
              <a:rect l="0" t="0" r="r" b="b"/>
              <a:pathLst>
                <a:path w="99" h="118">
                  <a:moveTo>
                    <a:pt x="38" y="0"/>
                  </a:moveTo>
                  <a:lnTo>
                    <a:pt x="66" y="27"/>
                  </a:lnTo>
                  <a:lnTo>
                    <a:pt x="99" y="32"/>
                  </a:lnTo>
                  <a:lnTo>
                    <a:pt x="89" y="118"/>
                  </a:lnTo>
                  <a:lnTo>
                    <a:pt x="86" y="118"/>
                  </a:lnTo>
                  <a:lnTo>
                    <a:pt x="66" y="98"/>
                  </a:lnTo>
                  <a:lnTo>
                    <a:pt x="5" y="10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3" y="69"/>
                  </a:lnTo>
                  <a:lnTo>
                    <a:pt x="10" y="54"/>
                  </a:lnTo>
                  <a:lnTo>
                    <a:pt x="18" y="39"/>
                  </a:lnTo>
                  <a:lnTo>
                    <a:pt x="20" y="27"/>
                  </a:lnTo>
                  <a:lnTo>
                    <a:pt x="30" y="15"/>
                  </a:lnTo>
                  <a:lnTo>
                    <a:pt x="36" y="5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3" name="Freeform 298"/>
            <p:cNvSpPr>
              <a:spLocks/>
            </p:cNvSpPr>
            <p:nvPr/>
          </p:nvSpPr>
          <p:spPr bwMode="auto">
            <a:xfrm>
              <a:off x="2470229" y="2550771"/>
              <a:ext cx="81967" cy="86935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0" y="25"/>
                </a:cxn>
                <a:cxn ang="0">
                  <a:pos x="45" y="47"/>
                </a:cxn>
                <a:cxn ang="0">
                  <a:pos x="35" y="87"/>
                </a:cxn>
                <a:cxn ang="0">
                  <a:pos x="5" y="77"/>
                </a:cxn>
                <a:cxn ang="0">
                  <a:pos x="5" y="20"/>
                </a:cxn>
                <a:cxn ang="0">
                  <a:pos x="0" y="7"/>
                </a:cxn>
                <a:cxn ang="0">
                  <a:pos x="60" y="0"/>
                </a:cxn>
                <a:cxn ang="0">
                  <a:pos x="80" y="20"/>
                </a:cxn>
                <a:cxn ang="0">
                  <a:pos x="83" y="20"/>
                </a:cxn>
                <a:cxn ang="0">
                  <a:pos x="83" y="2"/>
                </a:cxn>
              </a:cxnLst>
              <a:rect l="0" t="0" r="r" b="b"/>
              <a:pathLst>
                <a:path w="83" h="87">
                  <a:moveTo>
                    <a:pt x="83" y="2"/>
                  </a:moveTo>
                  <a:lnTo>
                    <a:pt x="80" y="25"/>
                  </a:lnTo>
                  <a:lnTo>
                    <a:pt x="45" y="47"/>
                  </a:lnTo>
                  <a:lnTo>
                    <a:pt x="35" y="87"/>
                  </a:lnTo>
                  <a:lnTo>
                    <a:pt x="5" y="77"/>
                  </a:lnTo>
                  <a:lnTo>
                    <a:pt x="5" y="20"/>
                  </a:lnTo>
                  <a:lnTo>
                    <a:pt x="0" y="7"/>
                  </a:lnTo>
                  <a:lnTo>
                    <a:pt x="60" y="0"/>
                  </a:lnTo>
                  <a:lnTo>
                    <a:pt x="80" y="20"/>
                  </a:lnTo>
                  <a:lnTo>
                    <a:pt x="83" y="20"/>
                  </a:lnTo>
                  <a:lnTo>
                    <a:pt x="83" y="2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4" name="Freeform 297"/>
            <p:cNvSpPr>
              <a:spLocks/>
            </p:cNvSpPr>
            <p:nvPr/>
          </p:nvSpPr>
          <p:spPr bwMode="auto">
            <a:xfrm>
              <a:off x="1921304" y="2491159"/>
              <a:ext cx="372574" cy="337801"/>
            </a:xfrm>
            <a:custGeom>
              <a:avLst/>
              <a:gdLst/>
              <a:ahLst/>
              <a:cxnLst>
                <a:cxn ang="0">
                  <a:pos x="204" y="340"/>
                </a:cxn>
                <a:cxn ang="0">
                  <a:pos x="208" y="324"/>
                </a:cxn>
                <a:cxn ang="0">
                  <a:pos x="275" y="308"/>
                </a:cxn>
                <a:cxn ang="0">
                  <a:pos x="275" y="176"/>
                </a:cxn>
                <a:cxn ang="0">
                  <a:pos x="310" y="122"/>
                </a:cxn>
                <a:cxn ang="0">
                  <a:pos x="374" y="103"/>
                </a:cxn>
                <a:cxn ang="0">
                  <a:pos x="374" y="71"/>
                </a:cxn>
                <a:cxn ang="0">
                  <a:pos x="342" y="36"/>
                </a:cxn>
                <a:cxn ang="0">
                  <a:pos x="345" y="32"/>
                </a:cxn>
                <a:cxn ang="0">
                  <a:pos x="342" y="32"/>
                </a:cxn>
                <a:cxn ang="0">
                  <a:pos x="307" y="0"/>
                </a:cxn>
                <a:cxn ang="0">
                  <a:pos x="233" y="4"/>
                </a:cxn>
                <a:cxn ang="0">
                  <a:pos x="163" y="80"/>
                </a:cxn>
                <a:cxn ang="0">
                  <a:pos x="35" y="71"/>
                </a:cxn>
                <a:cxn ang="0">
                  <a:pos x="32" y="71"/>
                </a:cxn>
                <a:cxn ang="0">
                  <a:pos x="0" y="84"/>
                </a:cxn>
                <a:cxn ang="0">
                  <a:pos x="9" y="202"/>
                </a:cxn>
                <a:cxn ang="0">
                  <a:pos x="57" y="208"/>
                </a:cxn>
                <a:cxn ang="0">
                  <a:pos x="60" y="292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4" y="340"/>
                </a:cxn>
              </a:cxnLst>
              <a:rect l="0" t="0" r="r" b="b"/>
              <a:pathLst>
                <a:path w="374" h="340">
                  <a:moveTo>
                    <a:pt x="204" y="340"/>
                  </a:moveTo>
                  <a:lnTo>
                    <a:pt x="208" y="324"/>
                  </a:lnTo>
                  <a:lnTo>
                    <a:pt x="275" y="308"/>
                  </a:lnTo>
                  <a:lnTo>
                    <a:pt x="275" y="176"/>
                  </a:lnTo>
                  <a:lnTo>
                    <a:pt x="310" y="122"/>
                  </a:lnTo>
                  <a:lnTo>
                    <a:pt x="374" y="103"/>
                  </a:lnTo>
                  <a:lnTo>
                    <a:pt x="374" y="71"/>
                  </a:lnTo>
                  <a:lnTo>
                    <a:pt x="342" y="36"/>
                  </a:lnTo>
                  <a:lnTo>
                    <a:pt x="345" y="32"/>
                  </a:lnTo>
                  <a:lnTo>
                    <a:pt x="342" y="32"/>
                  </a:lnTo>
                  <a:lnTo>
                    <a:pt x="307" y="0"/>
                  </a:lnTo>
                  <a:lnTo>
                    <a:pt x="233" y="4"/>
                  </a:lnTo>
                  <a:lnTo>
                    <a:pt x="163" y="80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0" y="84"/>
                  </a:lnTo>
                  <a:lnTo>
                    <a:pt x="9" y="202"/>
                  </a:lnTo>
                  <a:lnTo>
                    <a:pt x="57" y="208"/>
                  </a:lnTo>
                  <a:lnTo>
                    <a:pt x="60" y="292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4" y="34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5" name="Freeform 296"/>
            <p:cNvSpPr>
              <a:spLocks/>
            </p:cNvSpPr>
            <p:nvPr/>
          </p:nvSpPr>
          <p:spPr bwMode="auto">
            <a:xfrm>
              <a:off x="1921304" y="2491159"/>
              <a:ext cx="370089" cy="337801"/>
            </a:xfrm>
            <a:custGeom>
              <a:avLst/>
              <a:gdLst/>
              <a:ahLst/>
              <a:cxnLst>
                <a:cxn ang="0">
                  <a:pos x="203" y="340"/>
                </a:cxn>
                <a:cxn ang="0">
                  <a:pos x="208" y="323"/>
                </a:cxn>
                <a:cxn ang="0">
                  <a:pos x="276" y="308"/>
                </a:cxn>
                <a:cxn ang="0">
                  <a:pos x="276" y="175"/>
                </a:cxn>
                <a:cxn ang="0">
                  <a:pos x="311" y="120"/>
                </a:cxn>
                <a:cxn ang="0">
                  <a:pos x="374" y="103"/>
                </a:cxn>
                <a:cxn ang="0">
                  <a:pos x="374" y="70"/>
                </a:cxn>
                <a:cxn ang="0">
                  <a:pos x="344" y="35"/>
                </a:cxn>
                <a:cxn ang="0">
                  <a:pos x="346" y="30"/>
                </a:cxn>
                <a:cxn ang="0">
                  <a:pos x="344" y="30"/>
                </a:cxn>
                <a:cxn ang="0">
                  <a:pos x="309" y="0"/>
                </a:cxn>
                <a:cxn ang="0">
                  <a:pos x="233" y="3"/>
                </a:cxn>
                <a:cxn ang="0">
                  <a:pos x="163" y="80"/>
                </a:cxn>
                <a:cxn ang="0">
                  <a:pos x="35" y="70"/>
                </a:cxn>
                <a:cxn ang="0">
                  <a:pos x="33" y="70"/>
                </a:cxn>
                <a:cxn ang="0">
                  <a:pos x="0" y="83"/>
                </a:cxn>
                <a:cxn ang="0">
                  <a:pos x="8" y="200"/>
                </a:cxn>
                <a:cxn ang="0">
                  <a:pos x="58" y="208"/>
                </a:cxn>
                <a:cxn ang="0">
                  <a:pos x="60" y="290"/>
                </a:cxn>
                <a:cxn ang="0">
                  <a:pos x="70" y="308"/>
                </a:cxn>
                <a:cxn ang="0">
                  <a:pos x="118" y="295"/>
                </a:cxn>
                <a:cxn ang="0">
                  <a:pos x="153" y="330"/>
                </a:cxn>
                <a:cxn ang="0">
                  <a:pos x="203" y="340"/>
                </a:cxn>
              </a:cxnLst>
              <a:rect l="0" t="0" r="r" b="b"/>
              <a:pathLst>
                <a:path w="374" h="340">
                  <a:moveTo>
                    <a:pt x="203" y="340"/>
                  </a:moveTo>
                  <a:lnTo>
                    <a:pt x="208" y="323"/>
                  </a:lnTo>
                  <a:lnTo>
                    <a:pt x="276" y="308"/>
                  </a:lnTo>
                  <a:lnTo>
                    <a:pt x="276" y="175"/>
                  </a:lnTo>
                  <a:lnTo>
                    <a:pt x="311" y="120"/>
                  </a:lnTo>
                  <a:lnTo>
                    <a:pt x="374" y="103"/>
                  </a:lnTo>
                  <a:lnTo>
                    <a:pt x="374" y="70"/>
                  </a:lnTo>
                  <a:lnTo>
                    <a:pt x="344" y="35"/>
                  </a:lnTo>
                  <a:lnTo>
                    <a:pt x="346" y="30"/>
                  </a:lnTo>
                  <a:lnTo>
                    <a:pt x="344" y="30"/>
                  </a:lnTo>
                  <a:lnTo>
                    <a:pt x="309" y="0"/>
                  </a:lnTo>
                  <a:lnTo>
                    <a:pt x="233" y="3"/>
                  </a:lnTo>
                  <a:lnTo>
                    <a:pt x="163" y="80"/>
                  </a:lnTo>
                  <a:lnTo>
                    <a:pt x="35" y="70"/>
                  </a:lnTo>
                  <a:lnTo>
                    <a:pt x="33" y="70"/>
                  </a:lnTo>
                  <a:lnTo>
                    <a:pt x="0" y="83"/>
                  </a:lnTo>
                  <a:lnTo>
                    <a:pt x="8" y="200"/>
                  </a:lnTo>
                  <a:lnTo>
                    <a:pt x="58" y="208"/>
                  </a:lnTo>
                  <a:lnTo>
                    <a:pt x="60" y="290"/>
                  </a:lnTo>
                  <a:lnTo>
                    <a:pt x="70" y="308"/>
                  </a:lnTo>
                  <a:lnTo>
                    <a:pt x="118" y="295"/>
                  </a:lnTo>
                  <a:lnTo>
                    <a:pt x="153" y="330"/>
                  </a:lnTo>
                  <a:lnTo>
                    <a:pt x="203" y="3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6" name="Freeform 295"/>
            <p:cNvSpPr>
              <a:spLocks/>
            </p:cNvSpPr>
            <p:nvPr/>
          </p:nvSpPr>
          <p:spPr bwMode="auto">
            <a:xfrm>
              <a:off x="1911369" y="2784251"/>
              <a:ext cx="216092" cy="136611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5"/>
                </a:cxn>
                <a:cxn ang="0">
                  <a:pos x="198" y="86"/>
                </a:cxn>
                <a:cxn ang="0">
                  <a:pos x="218" y="29"/>
                </a:cxn>
                <a:cxn ang="0">
                  <a:pos x="214" y="45"/>
                </a:cxn>
                <a:cxn ang="0">
                  <a:pos x="163" y="35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7" y="32"/>
                </a:cxn>
                <a:cxn ang="0">
                  <a:pos x="19" y="32"/>
                </a:cxn>
                <a:cxn ang="0">
                  <a:pos x="0" y="102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5"/>
                  </a:lnTo>
                  <a:lnTo>
                    <a:pt x="198" y="86"/>
                  </a:lnTo>
                  <a:lnTo>
                    <a:pt x="218" y="29"/>
                  </a:lnTo>
                  <a:lnTo>
                    <a:pt x="214" y="45"/>
                  </a:lnTo>
                  <a:lnTo>
                    <a:pt x="163" y="35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7" y="32"/>
                  </a:lnTo>
                  <a:lnTo>
                    <a:pt x="19" y="32"/>
                  </a:lnTo>
                  <a:lnTo>
                    <a:pt x="0" y="102"/>
                  </a:lnTo>
                  <a:lnTo>
                    <a:pt x="45" y="109"/>
                  </a:lnTo>
                  <a:lnTo>
                    <a:pt x="118" y="13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7" name="Freeform 294"/>
            <p:cNvSpPr>
              <a:spLocks/>
            </p:cNvSpPr>
            <p:nvPr/>
          </p:nvSpPr>
          <p:spPr bwMode="auto">
            <a:xfrm>
              <a:off x="1911369" y="2784251"/>
              <a:ext cx="216092" cy="134127"/>
            </a:xfrm>
            <a:custGeom>
              <a:avLst/>
              <a:gdLst/>
              <a:ahLst/>
              <a:cxnLst>
                <a:cxn ang="0">
                  <a:pos x="118" y="137"/>
                </a:cxn>
                <a:cxn ang="0">
                  <a:pos x="125" y="127"/>
                </a:cxn>
                <a:cxn ang="0">
                  <a:pos x="198" y="86"/>
                </a:cxn>
                <a:cxn ang="0">
                  <a:pos x="218" y="28"/>
                </a:cxn>
                <a:cxn ang="0">
                  <a:pos x="213" y="46"/>
                </a:cxn>
                <a:cxn ang="0">
                  <a:pos x="163" y="36"/>
                </a:cxn>
                <a:cxn ang="0">
                  <a:pos x="128" y="0"/>
                </a:cxn>
                <a:cxn ang="0">
                  <a:pos x="80" y="13"/>
                </a:cxn>
                <a:cxn ang="0">
                  <a:pos x="78" y="30"/>
                </a:cxn>
                <a:cxn ang="0">
                  <a:pos x="18" y="30"/>
                </a:cxn>
                <a:cxn ang="0">
                  <a:pos x="0" y="101"/>
                </a:cxn>
                <a:cxn ang="0">
                  <a:pos x="45" y="109"/>
                </a:cxn>
                <a:cxn ang="0">
                  <a:pos x="118" y="137"/>
                </a:cxn>
              </a:cxnLst>
              <a:rect l="0" t="0" r="r" b="b"/>
              <a:pathLst>
                <a:path w="218" h="137">
                  <a:moveTo>
                    <a:pt x="118" y="137"/>
                  </a:moveTo>
                  <a:lnTo>
                    <a:pt x="125" y="127"/>
                  </a:lnTo>
                  <a:lnTo>
                    <a:pt x="198" y="86"/>
                  </a:lnTo>
                  <a:lnTo>
                    <a:pt x="218" y="28"/>
                  </a:lnTo>
                  <a:lnTo>
                    <a:pt x="213" y="46"/>
                  </a:lnTo>
                  <a:lnTo>
                    <a:pt x="163" y="36"/>
                  </a:lnTo>
                  <a:lnTo>
                    <a:pt x="128" y="0"/>
                  </a:lnTo>
                  <a:lnTo>
                    <a:pt x="80" y="13"/>
                  </a:lnTo>
                  <a:lnTo>
                    <a:pt x="78" y="30"/>
                  </a:lnTo>
                  <a:lnTo>
                    <a:pt x="18" y="30"/>
                  </a:lnTo>
                  <a:lnTo>
                    <a:pt x="0" y="101"/>
                  </a:lnTo>
                  <a:lnTo>
                    <a:pt x="45" y="109"/>
                  </a:lnTo>
                  <a:lnTo>
                    <a:pt x="118" y="13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8" name="Freeform 293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90" y="109"/>
                </a:cxn>
                <a:cxn ang="0">
                  <a:pos x="134" y="35"/>
                </a:cxn>
                <a:cxn ang="0">
                  <a:pos x="61" y="7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0" y="71"/>
                </a:cxn>
                <a:cxn ang="0">
                  <a:pos x="58" y="87"/>
                </a:cxn>
                <a:cxn ang="0">
                  <a:pos x="90" y="109"/>
                </a:cxn>
              </a:cxnLst>
              <a:rect l="0" t="0" r="r" b="b"/>
              <a:pathLst>
                <a:path w="134" h="109">
                  <a:moveTo>
                    <a:pt x="90" y="109"/>
                  </a:moveTo>
                  <a:lnTo>
                    <a:pt x="134" y="35"/>
                  </a:lnTo>
                  <a:lnTo>
                    <a:pt x="61" y="7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0" y="71"/>
                  </a:lnTo>
                  <a:lnTo>
                    <a:pt x="58" y="87"/>
                  </a:lnTo>
                  <a:lnTo>
                    <a:pt x="90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9" name="Freeform 292"/>
            <p:cNvSpPr>
              <a:spLocks/>
            </p:cNvSpPr>
            <p:nvPr/>
          </p:nvSpPr>
          <p:spPr bwMode="auto">
            <a:xfrm>
              <a:off x="1893981" y="2883604"/>
              <a:ext cx="134127" cy="109288"/>
            </a:xfrm>
            <a:custGeom>
              <a:avLst/>
              <a:gdLst/>
              <a:ahLst/>
              <a:cxnLst>
                <a:cxn ang="0">
                  <a:pos x="89" y="109"/>
                </a:cxn>
                <a:cxn ang="0">
                  <a:pos x="134" y="35"/>
                </a:cxn>
                <a:cxn ang="0">
                  <a:pos x="62" y="7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0" y="72"/>
                </a:cxn>
                <a:cxn ang="0">
                  <a:pos x="60" y="87"/>
                </a:cxn>
                <a:cxn ang="0">
                  <a:pos x="89" y="109"/>
                </a:cxn>
              </a:cxnLst>
              <a:rect l="0" t="0" r="r" b="b"/>
              <a:pathLst>
                <a:path w="134" h="109">
                  <a:moveTo>
                    <a:pt x="89" y="109"/>
                  </a:moveTo>
                  <a:lnTo>
                    <a:pt x="134" y="35"/>
                  </a:lnTo>
                  <a:lnTo>
                    <a:pt x="62" y="7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0" y="72"/>
                  </a:lnTo>
                  <a:lnTo>
                    <a:pt x="60" y="87"/>
                  </a:lnTo>
                  <a:lnTo>
                    <a:pt x="89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0" name="Freeform 291"/>
            <p:cNvSpPr>
              <a:spLocks/>
            </p:cNvSpPr>
            <p:nvPr/>
          </p:nvSpPr>
          <p:spPr bwMode="auto">
            <a:xfrm>
              <a:off x="1886531" y="2958119"/>
              <a:ext cx="99353" cy="104321"/>
            </a:xfrm>
            <a:custGeom>
              <a:avLst/>
              <a:gdLst/>
              <a:ahLst/>
              <a:cxnLst>
                <a:cxn ang="0">
                  <a:pos x="60" y="105"/>
                </a:cxn>
                <a:cxn ang="0">
                  <a:pos x="99" y="35"/>
                </a:cxn>
                <a:cxn ang="0">
                  <a:pos x="67" y="13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6" y="25"/>
                </a:cxn>
                <a:cxn ang="0">
                  <a:pos x="0" y="41"/>
                </a:cxn>
                <a:cxn ang="0">
                  <a:pos x="60" y="105"/>
                </a:cxn>
              </a:cxnLst>
              <a:rect l="0" t="0" r="r" b="b"/>
              <a:pathLst>
                <a:path w="99" h="105">
                  <a:moveTo>
                    <a:pt x="60" y="105"/>
                  </a:moveTo>
                  <a:lnTo>
                    <a:pt x="99" y="35"/>
                  </a:lnTo>
                  <a:lnTo>
                    <a:pt x="67" y="1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41"/>
                  </a:lnTo>
                  <a:lnTo>
                    <a:pt x="60" y="10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1" name="Freeform 290"/>
            <p:cNvSpPr>
              <a:spLocks/>
            </p:cNvSpPr>
            <p:nvPr/>
          </p:nvSpPr>
          <p:spPr bwMode="auto">
            <a:xfrm>
              <a:off x="1886531" y="2958119"/>
              <a:ext cx="96868" cy="104321"/>
            </a:xfrm>
            <a:custGeom>
              <a:avLst/>
              <a:gdLst/>
              <a:ahLst/>
              <a:cxnLst>
                <a:cxn ang="0">
                  <a:pos x="61" y="105"/>
                </a:cxn>
                <a:cxn ang="0">
                  <a:pos x="99" y="35"/>
                </a:cxn>
                <a:cxn ang="0">
                  <a:pos x="69" y="1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61" y="105"/>
                </a:cxn>
              </a:cxnLst>
              <a:rect l="0" t="0" r="r" b="b"/>
              <a:pathLst>
                <a:path w="99" h="105">
                  <a:moveTo>
                    <a:pt x="61" y="105"/>
                  </a:moveTo>
                  <a:lnTo>
                    <a:pt x="99" y="35"/>
                  </a:lnTo>
                  <a:lnTo>
                    <a:pt x="69" y="1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61" y="1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2" name="Freeform 289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7" y="23"/>
                </a:cxn>
                <a:cxn ang="0">
                  <a:pos x="496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4" y="192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13" y="327"/>
                </a:cxn>
                <a:cxn ang="0">
                  <a:pos x="67" y="324"/>
                </a:cxn>
                <a:cxn ang="0">
                  <a:pos x="105" y="343"/>
                </a:cxn>
                <a:cxn ang="0">
                  <a:pos x="173" y="362"/>
                </a:cxn>
                <a:cxn ang="0">
                  <a:pos x="237" y="375"/>
                </a:cxn>
                <a:cxn ang="0">
                  <a:pos x="339" y="282"/>
                </a:cxn>
                <a:cxn ang="0">
                  <a:pos x="339" y="272"/>
                </a:cxn>
                <a:cxn ang="0">
                  <a:pos x="406" y="266"/>
                </a:cxn>
                <a:cxn ang="0">
                  <a:pos x="480" y="311"/>
                </a:cxn>
                <a:cxn ang="0">
                  <a:pos x="496" y="349"/>
                </a:cxn>
                <a:cxn ang="0">
                  <a:pos x="531" y="349"/>
                </a:cxn>
                <a:cxn ang="0">
                  <a:pos x="553" y="327"/>
                </a:cxn>
                <a:cxn ang="0">
                  <a:pos x="553" y="282"/>
                </a:cxn>
                <a:cxn ang="0">
                  <a:pos x="630" y="266"/>
                </a:cxn>
                <a:cxn ang="0">
                  <a:pos x="630" y="215"/>
                </a:cxn>
                <a:cxn ang="0">
                  <a:pos x="579" y="180"/>
                </a:cxn>
                <a:cxn ang="0">
                  <a:pos x="569" y="132"/>
                </a:cxn>
                <a:cxn ang="0">
                  <a:pos x="531" y="93"/>
                </a:cxn>
                <a:cxn ang="0">
                  <a:pos x="557" y="29"/>
                </a:cxn>
                <a:cxn ang="0">
                  <a:pos x="557" y="23"/>
                </a:cxn>
              </a:cxnLst>
              <a:rect l="0" t="0" r="r" b="b"/>
              <a:pathLst>
                <a:path w="630" h="375">
                  <a:moveTo>
                    <a:pt x="557" y="23"/>
                  </a:moveTo>
                  <a:lnTo>
                    <a:pt x="496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4" y="19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13" y="327"/>
                  </a:lnTo>
                  <a:lnTo>
                    <a:pt x="67" y="324"/>
                  </a:lnTo>
                  <a:lnTo>
                    <a:pt x="105" y="343"/>
                  </a:lnTo>
                  <a:lnTo>
                    <a:pt x="173" y="362"/>
                  </a:lnTo>
                  <a:lnTo>
                    <a:pt x="237" y="375"/>
                  </a:lnTo>
                  <a:lnTo>
                    <a:pt x="339" y="282"/>
                  </a:lnTo>
                  <a:lnTo>
                    <a:pt x="339" y="272"/>
                  </a:lnTo>
                  <a:lnTo>
                    <a:pt x="406" y="266"/>
                  </a:lnTo>
                  <a:lnTo>
                    <a:pt x="480" y="311"/>
                  </a:lnTo>
                  <a:lnTo>
                    <a:pt x="496" y="349"/>
                  </a:lnTo>
                  <a:lnTo>
                    <a:pt x="531" y="349"/>
                  </a:lnTo>
                  <a:lnTo>
                    <a:pt x="553" y="327"/>
                  </a:lnTo>
                  <a:lnTo>
                    <a:pt x="553" y="282"/>
                  </a:lnTo>
                  <a:lnTo>
                    <a:pt x="630" y="266"/>
                  </a:lnTo>
                  <a:lnTo>
                    <a:pt x="630" y="215"/>
                  </a:lnTo>
                  <a:lnTo>
                    <a:pt x="579" y="180"/>
                  </a:lnTo>
                  <a:lnTo>
                    <a:pt x="569" y="132"/>
                  </a:lnTo>
                  <a:lnTo>
                    <a:pt x="531" y="93"/>
                  </a:lnTo>
                  <a:lnTo>
                    <a:pt x="557" y="29"/>
                  </a:lnTo>
                  <a:lnTo>
                    <a:pt x="557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3" name="Freeform 288"/>
            <p:cNvSpPr>
              <a:spLocks/>
            </p:cNvSpPr>
            <p:nvPr/>
          </p:nvSpPr>
          <p:spPr bwMode="auto">
            <a:xfrm>
              <a:off x="1317734" y="2093747"/>
              <a:ext cx="625924" cy="372574"/>
            </a:xfrm>
            <a:custGeom>
              <a:avLst/>
              <a:gdLst/>
              <a:ahLst/>
              <a:cxnLst>
                <a:cxn ang="0">
                  <a:pos x="555" y="23"/>
                </a:cxn>
                <a:cxn ang="0">
                  <a:pos x="495" y="0"/>
                </a:cxn>
                <a:cxn ang="0">
                  <a:pos x="323" y="68"/>
                </a:cxn>
                <a:cxn ang="0">
                  <a:pos x="118" y="125"/>
                </a:cxn>
                <a:cxn ang="0">
                  <a:pos x="63" y="190"/>
                </a:cxn>
                <a:cxn ang="0">
                  <a:pos x="0" y="245"/>
                </a:cxn>
                <a:cxn ang="0">
                  <a:pos x="0" y="253"/>
                </a:cxn>
                <a:cxn ang="0">
                  <a:pos x="13" y="325"/>
                </a:cxn>
                <a:cxn ang="0">
                  <a:pos x="65" y="323"/>
                </a:cxn>
                <a:cxn ang="0">
                  <a:pos x="105" y="343"/>
                </a:cxn>
                <a:cxn ang="0">
                  <a:pos x="173" y="360"/>
                </a:cxn>
                <a:cxn ang="0">
                  <a:pos x="235" y="375"/>
                </a:cxn>
                <a:cxn ang="0">
                  <a:pos x="338" y="280"/>
                </a:cxn>
                <a:cxn ang="0">
                  <a:pos x="338" y="270"/>
                </a:cxn>
                <a:cxn ang="0">
                  <a:pos x="405" y="265"/>
                </a:cxn>
                <a:cxn ang="0">
                  <a:pos x="480" y="310"/>
                </a:cxn>
                <a:cxn ang="0">
                  <a:pos x="495" y="348"/>
                </a:cxn>
                <a:cxn ang="0">
                  <a:pos x="530" y="348"/>
                </a:cxn>
                <a:cxn ang="0">
                  <a:pos x="553" y="325"/>
                </a:cxn>
                <a:cxn ang="0">
                  <a:pos x="553" y="280"/>
                </a:cxn>
                <a:cxn ang="0">
                  <a:pos x="630" y="265"/>
                </a:cxn>
                <a:cxn ang="0">
                  <a:pos x="630" y="215"/>
                </a:cxn>
                <a:cxn ang="0">
                  <a:pos x="578" y="180"/>
                </a:cxn>
                <a:cxn ang="0">
                  <a:pos x="568" y="130"/>
                </a:cxn>
                <a:cxn ang="0">
                  <a:pos x="530" y="93"/>
                </a:cxn>
                <a:cxn ang="0">
                  <a:pos x="555" y="28"/>
                </a:cxn>
                <a:cxn ang="0">
                  <a:pos x="555" y="23"/>
                </a:cxn>
              </a:cxnLst>
              <a:rect l="0" t="0" r="r" b="b"/>
              <a:pathLst>
                <a:path w="630" h="375">
                  <a:moveTo>
                    <a:pt x="555" y="23"/>
                  </a:moveTo>
                  <a:lnTo>
                    <a:pt x="495" y="0"/>
                  </a:lnTo>
                  <a:lnTo>
                    <a:pt x="323" y="68"/>
                  </a:lnTo>
                  <a:lnTo>
                    <a:pt x="118" y="125"/>
                  </a:lnTo>
                  <a:lnTo>
                    <a:pt x="63" y="190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13" y="325"/>
                  </a:lnTo>
                  <a:lnTo>
                    <a:pt x="65" y="323"/>
                  </a:lnTo>
                  <a:lnTo>
                    <a:pt x="105" y="343"/>
                  </a:lnTo>
                  <a:lnTo>
                    <a:pt x="173" y="360"/>
                  </a:lnTo>
                  <a:lnTo>
                    <a:pt x="235" y="375"/>
                  </a:lnTo>
                  <a:lnTo>
                    <a:pt x="338" y="280"/>
                  </a:lnTo>
                  <a:lnTo>
                    <a:pt x="338" y="270"/>
                  </a:lnTo>
                  <a:lnTo>
                    <a:pt x="405" y="265"/>
                  </a:lnTo>
                  <a:lnTo>
                    <a:pt x="480" y="310"/>
                  </a:lnTo>
                  <a:lnTo>
                    <a:pt x="495" y="348"/>
                  </a:lnTo>
                  <a:lnTo>
                    <a:pt x="530" y="348"/>
                  </a:lnTo>
                  <a:lnTo>
                    <a:pt x="553" y="325"/>
                  </a:lnTo>
                  <a:lnTo>
                    <a:pt x="553" y="280"/>
                  </a:lnTo>
                  <a:lnTo>
                    <a:pt x="630" y="265"/>
                  </a:lnTo>
                  <a:lnTo>
                    <a:pt x="630" y="215"/>
                  </a:lnTo>
                  <a:lnTo>
                    <a:pt x="578" y="180"/>
                  </a:lnTo>
                  <a:lnTo>
                    <a:pt x="568" y="130"/>
                  </a:lnTo>
                  <a:lnTo>
                    <a:pt x="530" y="93"/>
                  </a:lnTo>
                  <a:lnTo>
                    <a:pt x="555" y="28"/>
                  </a:lnTo>
                  <a:lnTo>
                    <a:pt x="555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4" name="Freeform 287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4" y="7"/>
                </a:cxn>
                <a:cxn ang="0">
                  <a:pos x="16" y="26"/>
                </a:cxn>
                <a:cxn ang="0">
                  <a:pos x="0" y="61"/>
                </a:cxn>
                <a:cxn ang="0">
                  <a:pos x="29" y="71"/>
                </a:cxn>
                <a:cxn ang="0">
                  <a:pos x="32" y="103"/>
                </a:cxn>
                <a:cxn ang="0">
                  <a:pos x="7" y="170"/>
                </a:cxn>
                <a:cxn ang="0">
                  <a:pos x="0" y="192"/>
                </a:cxn>
                <a:cxn ang="0">
                  <a:pos x="84" y="240"/>
                </a:cxn>
                <a:cxn ang="0">
                  <a:pos x="61" y="323"/>
                </a:cxn>
                <a:cxn ang="0">
                  <a:pos x="128" y="355"/>
                </a:cxn>
                <a:cxn ang="0">
                  <a:pos x="416" y="154"/>
                </a:cxn>
                <a:cxn ang="0">
                  <a:pos x="391" y="58"/>
                </a:cxn>
                <a:cxn ang="0">
                  <a:pos x="327" y="45"/>
                </a:cxn>
                <a:cxn ang="0">
                  <a:pos x="259" y="26"/>
                </a:cxn>
                <a:cxn ang="0">
                  <a:pos x="221" y="7"/>
                </a:cxn>
                <a:cxn ang="0">
                  <a:pos x="167" y="10"/>
                </a:cxn>
                <a:cxn ang="0">
                  <a:pos x="167" y="0"/>
                </a:cxn>
                <a:cxn ang="0">
                  <a:pos x="164" y="7"/>
                </a:cxn>
              </a:cxnLst>
              <a:rect l="0" t="0" r="r" b="b"/>
              <a:pathLst>
                <a:path w="416" h="355">
                  <a:moveTo>
                    <a:pt x="164" y="7"/>
                  </a:moveTo>
                  <a:lnTo>
                    <a:pt x="16" y="26"/>
                  </a:lnTo>
                  <a:lnTo>
                    <a:pt x="0" y="61"/>
                  </a:lnTo>
                  <a:lnTo>
                    <a:pt x="29" y="71"/>
                  </a:lnTo>
                  <a:lnTo>
                    <a:pt x="32" y="103"/>
                  </a:lnTo>
                  <a:lnTo>
                    <a:pt x="7" y="170"/>
                  </a:lnTo>
                  <a:lnTo>
                    <a:pt x="0" y="192"/>
                  </a:lnTo>
                  <a:lnTo>
                    <a:pt x="84" y="240"/>
                  </a:lnTo>
                  <a:lnTo>
                    <a:pt x="61" y="323"/>
                  </a:lnTo>
                  <a:lnTo>
                    <a:pt x="128" y="355"/>
                  </a:lnTo>
                  <a:lnTo>
                    <a:pt x="416" y="154"/>
                  </a:lnTo>
                  <a:lnTo>
                    <a:pt x="391" y="58"/>
                  </a:lnTo>
                  <a:lnTo>
                    <a:pt x="327" y="45"/>
                  </a:lnTo>
                  <a:lnTo>
                    <a:pt x="259" y="26"/>
                  </a:lnTo>
                  <a:lnTo>
                    <a:pt x="221" y="7"/>
                  </a:lnTo>
                  <a:lnTo>
                    <a:pt x="167" y="10"/>
                  </a:lnTo>
                  <a:lnTo>
                    <a:pt x="167" y="0"/>
                  </a:lnTo>
                  <a:lnTo>
                    <a:pt x="164" y="7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5" name="Freeform 286"/>
            <p:cNvSpPr>
              <a:spLocks/>
            </p:cNvSpPr>
            <p:nvPr/>
          </p:nvSpPr>
          <p:spPr bwMode="auto">
            <a:xfrm>
              <a:off x="1163736" y="2406709"/>
              <a:ext cx="412315" cy="352704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15" y="28"/>
                </a:cxn>
                <a:cxn ang="0">
                  <a:pos x="0" y="63"/>
                </a:cxn>
                <a:cxn ang="0">
                  <a:pos x="30" y="73"/>
                </a:cxn>
                <a:cxn ang="0">
                  <a:pos x="33" y="105"/>
                </a:cxn>
                <a:cxn ang="0">
                  <a:pos x="8" y="170"/>
                </a:cxn>
                <a:cxn ang="0">
                  <a:pos x="0" y="193"/>
                </a:cxn>
                <a:cxn ang="0">
                  <a:pos x="85" y="240"/>
                </a:cxn>
                <a:cxn ang="0">
                  <a:pos x="60" y="325"/>
                </a:cxn>
                <a:cxn ang="0">
                  <a:pos x="128" y="355"/>
                </a:cxn>
                <a:cxn ang="0">
                  <a:pos x="416" y="155"/>
                </a:cxn>
                <a:cxn ang="0">
                  <a:pos x="391" y="60"/>
                </a:cxn>
                <a:cxn ang="0">
                  <a:pos x="328" y="45"/>
                </a:cxn>
                <a:cxn ang="0">
                  <a:pos x="261" y="28"/>
                </a:cxn>
                <a:cxn ang="0">
                  <a:pos x="221" y="8"/>
                </a:cxn>
                <a:cxn ang="0">
                  <a:pos x="168" y="10"/>
                </a:cxn>
                <a:cxn ang="0">
                  <a:pos x="168" y="0"/>
                </a:cxn>
                <a:cxn ang="0">
                  <a:pos x="165" y="8"/>
                </a:cxn>
              </a:cxnLst>
              <a:rect l="0" t="0" r="r" b="b"/>
              <a:pathLst>
                <a:path w="416" h="355">
                  <a:moveTo>
                    <a:pt x="165" y="8"/>
                  </a:moveTo>
                  <a:lnTo>
                    <a:pt x="15" y="28"/>
                  </a:lnTo>
                  <a:lnTo>
                    <a:pt x="0" y="63"/>
                  </a:lnTo>
                  <a:lnTo>
                    <a:pt x="30" y="73"/>
                  </a:lnTo>
                  <a:lnTo>
                    <a:pt x="33" y="105"/>
                  </a:lnTo>
                  <a:lnTo>
                    <a:pt x="8" y="170"/>
                  </a:lnTo>
                  <a:lnTo>
                    <a:pt x="0" y="193"/>
                  </a:lnTo>
                  <a:lnTo>
                    <a:pt x="85" y="240"/>
                  </a:lnTo>
                  <a:lnTo>
                    <a:pt x="60" y="325"/>
                  </a:lnTo>
                  <a:lnTo>
                    <a:pt x="128" y="355"/>
                  </a:lnTo>
                  <a:lnTo>
                    <a:pt x="416" y="155"/>
                  </a:lnTo>
                  <a:lnTo>
                    <a:pt x="391" y="60"/>
                  </a:lnTo>
                  <a:lnTo>
                    <a:pt x="328" y="45"/>
                  </a:lnTo>
                  <a:lnTo>
                    <a:pt x="261" y="28"/>
                  </a:lnTo>
                  <a:lnTo>
                    <a:pt x="221" y="8"/>
                  </a:lnTo>
                  <a:lnTo>
                    <a:pt x="168" y="10"/>
                  </a:lnTo>
                  <a:lnTo>
                    <a:pt x="168" y="0"/>
                  </a:lnTo>
                  <a:lnTo>
                    <a:pt x="165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6" name="Freeform 285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9" y="99"/>
                </a:cxn>
                <a:cxn ang="0">
                  <a:pos x="0" y="131"/>
                </a:cxn>
                <a:cxn ang="0">
                  <a:pos x="35" y="195"/>
                </a:cxn>
                <a:cxn ang="0">
                  <a:pos x="61" y="195"/>
                </a:cxn>
                <a:cxn ang="0">
                  <a:pos x="224" y="128"/>
                </a:cxn>
                <a:cxn ang="0">
                  <a:pos x="227" y="122"/>
                </a:cxn>
                <a:cxn ang="0">
                  <a:pos x="250" y="48"/>
                </a:cxn>
                <a:cxn ang="0">
                  <a:pos x="166" y="0"/>
                </a:cxn>
              </a:cxnLst>
              <a:rect l="0" t="0" r="r" b="b"/>
              <a:pathLst>
                <a:path w="250" h="195">
                  <a:moveTo>
                    <a:pt x="166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9" y="99"/>
                  </a:lnTo>
                  <a:lnTo>
                    <a:pt x="0" y="131"/>
                  </a:lnTo>
                  <a:lnTo>
                    <a:pt x="35" y="195"/>
                  </a:lnTo>
                  <a:lnTo>
                    <a:pt x="61" y="195"/>
                  </a:lnTo>
                  <a:lnTo>
                    <a:pt x="224" y="128"/>
                  </a:lnTo>
                  <a:lnTo>
                    <a:pt x="227" y="122"/>
                  </a:lnTo>
                  <a:lnTo>
                    <a:pt x="250" y="48"/>
                  </a:lnTo>
                  <a:lnTo>
                    <a:pt x="166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7" name="Freeform 284"/>
            <p:cNvSpPr>
              <a:spLocks/>
            </p:cNvSpPr>
            <p:nvPr/>
          </p:nvSpPr>
          <p:spPr bwMode="auto">
            <a:xfrm>
              <a:off x="999804" y="2597965"/>
              <a:ext cx="248383" cy="1937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28" y="58"/>
                </a:cxn>
                <a:cxn ang="0">
                  <a:pos x="90" y="93"/>
                </a:cxn>
                <a:cxn ang="0">
                  <a:pos x="18" y="100"/>
                </a:cxn>
                <a:cxn ang="0">
                  <a:pos x="0" y="133"/>
                </a:cxn>
                <a:cxn ang="0">
                  <a:pos x="35" y="195"/>
                </a:cxn>
                <a:cxn ang="0">
                  <a:pos x="60" y="195"/>
                </a:cxn>
                <a:cxn ang="0">
                  <a:pos x="223" y="128"/>
                </a:cxn>
                <a:cxn ang="0">
                  <a:pos x="225" y="123"/>
                </a:cxn>
                <a:cxn ang="0">
                  <a:pos x="250" y="48"/>
                </a:cxn>
                <a:cxn ang="0">
                  <a:pos x="165" y="0"/>
                </a:cxn>
              </a:cxnLst>
              <a:rect l="0" t="0" r="r" b="b"/>
              <a:pathLst>
                <a:path w="250" h="195">
                  <a:moveTo>
                    <a:pt x="165" y="0"/>
                  </a:moveTo>
                  <a:lnTo>
                    <a:pt x="128" y="58"/>
                  </a:lnTo>
                  <a:lnTo>
                    <a:pt x="90" y="93"/>
                  </a:lnTo>
                  <a:lnTo>
                    <a:pt x="18" y="100"/>
                  </a:lnTo>
                  <a:lnTo>
                    <a:pt x="0" y="133"/>
                  </a:lnTo>
                  <a:lnTo>
                    <a:pt x="35" y="195"/>
                  </a:lnTo>
                  <a:lnTo>
                    <a:pt x="60" y="195"/>
                  </a:lnTo>
                  <a:lnTo>
                    <a:pt x="223" y="128"/>
                  </a:lnTo>
                  <a:lnTo>
                    <a:pt x="225" y="123"/>
                  </a:lnTo>
                  <a:lnTo>
                    <a:pt x="250" y="48"/>
                  </a:lnTo>
                  <a:lnTo>
                    <a:pt x="16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8" name="Freeform 283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4" y="109"/>
                </a:cxn>
                <a:cxn ang="0">
                  <a:pos x="1181" y="115"/>
                </a:cxn>
                <a:cxn ang="0">
                  <a:pos x="1075" y="122"/>
                </a:cxn>
                <a:cxn ang="0">
                  <a:pos x="816" y="64"/>
                </a:cxn>
                <a:cxn ang="0">
                  <a:pos x="714" y="48"/>
                </a:cxn>
                <a:cxn ang="0">
                  <a:pos x="615" y="19"/>
                </a:cxn>
                <a:cxn ang="0">
                  <a:pos x="384" y="32"/>
                </a:cxn>
                <a:cxn ang="0">
                  <a:pos x="183" y="0"/>
                </a:cxn>
                <a:cxn ang="0">
                  <a:pos x="125" y="16"/>
                </a:cxn>
                <a:cxn ang="0">
                  <a:pos x="26" y="67"/>
                </a:cxn>
                <a:cxn ang="0">
                  <a:pos x="0" y="128"/>
                </a:cxn>
                <a:cxn ang="0">
                  <a:pos x="45" y="106"/>
                </a:cxn>
                <a:cxn ang="0">
                  <a:pos x="77" y="106"/>
                </a:cxn>
                <a:cxn ang="0">
                  <a:pos x="77" y="109"/>
                </a:cxn>
                <a:cxn ang="0">
                  <a:pos x="80" y="106"/>
                </a:cxn>
                <a:cxn ang="0">
                  <a:pos x="141" y="70"/>
                </a:cxn>
                <a:cxn ang="0">
                  <a:pos x="413" y="86"/>
                </a:cxn>
                <a:cxn ang="0">
                  <a:pos x="423" y="74"/>
                </a:cxn>
                <a:cxn ang="0">
                  <a:pos x="490" y="83"/>
                </a:cxn>
                <a:cxn ang="0">
                  <a:pos x="679" y="128"/>
                </a:cxn>
                <a:cxn ang="0">
                  <a:pos x="806" y="144"/>
                </a:cxn>
                <a:cxn ang="0">
                  <a:pos x="858" y="157"/>
                </a:cxn>
                <a:cxn ang="0">
                  <a:pos x="973" y="240"/>
                </a:cxn>
                <a:cxn ang="0">
                  <a:pos x="1030" y="240"/>
                </a:cxn>
                <a:cxn ang="0">
                  <a:pos x="1046" y="205"/>
                </a:cxn>
                <a:cxn ang="0">
                  <a:pos x="1194" y="186"/>
                </a:cxn>
                <a:cxn ang="0">
                  <a:pos x="1197" y="179"/>
                </a:cxn>
                <a:cxn ang="0">
                  <a:pos x="1184" y="115"/>
                </a:cxn>
                <a:cxn ang="0">
                  <a:pos x="1184" y="109"/>
                </a:cxn>
              </a:cxnLst>
              <a:rect l="0" t="0" r="r" b="b"/>
              <a:pathLst>
                <a:path w="1197" h="240">
                  <a:moveTo>
                    <a:pt x="1184" y="109"/>
                  </a:moveTo>
                  <a:lnTo>
                    <a:pt x="1181" y="115"/>
                  </a:lnTo>
                  <a:lnTo>
                    <a:pt x="1075" y="122"/>
                  </a:lnTo>
                  <a:lnTo>
                    <a:pt x="816" y="64"/>
                  </a:lnTo>
                  <a:lnTo>
                    <a:pt x="714" y="48"/>
                  </a:lnTo>
                  <a:lnTo>
                    <a:pt x="615" y="19"/>
                  </a:lnTo>
                  <a:lnTo>
                    <a:pt x="384" y="32"/>
                  </a:lnTo>
                  <a:lnTo>
                    <a:pt x="183" y="0"/>
                  </a:lnTo>
                  <a:lnTo>
                    <a:pt x="125" y="16"/>
                  </a:lnTo>
                  <a:lnTo>
                    <a:pt x="26" y="67"/>
                  </a:lnTo>
                  <a:lnTo>
                    <a:pt x="0" y="128"/>
                  </a:lnTo>
                  <a:lnTo>
                    <a:pt x="45" y="106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80" y="106"/>
                  </a:lnTo>
                  <a:lnTo>
                    <a:pt x="141" y="70"/>
                  </a:lnTo>
                  <a:lnTo>
                    <a:pt x="413" y="86"/>
                  </a:lnTo>
                  <a:lnTo>
                    <a:pt x="423" y="74"/>
                  </a:lnTo>
                  <a:lnTo>
                    <a:pt x="490" y="83"/>
                  </a:lnTo>
                  <a:lnTo>
                    <a:pt x="679" y="128"/>
                  </a:lnTo>
                  <a:lnTo>
                    <a:pt x="806" y="144"/>
                  </a:lnTo>
                  <a:lnTo>
                    <a:pt x="858" y="157"/>
                  </a:lnTo>
                  <a:lnTo>
                    <a:pt x="973" y="240"/>
                  </a:lnTo>
                  <a:lnTo>
                    <a:pt x="1030" y="240"/>
                  </a:lnTo>
                  <a:lnTo>
                    <a:pt x="1046" y="205"/>
                  </a:lnTo>
                  <a:lnTo>
                    <a:pt x="1194" y="186"/>
                  </a:lnTo>
                  <a:lnTo>
                    <a:pt x="1197" y="179"/>
                  </a:lnTo>
                  <a:lnTo>
                    <a:pt x="1184" y="115"/>
                  </a:lnTo>
                  <a:lnTo>
                    <a:pt x="1184" y="109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9" name="Freeform 282"/>
            <p:cNvSpPr>
              <a:spLocks/>
            </p:cNvSpPr>
            <p:nvPr/>
          </p:nvSpPr>
          <p:spPr bwMode="auto">
            <a:xfrm>
              <a:off x="140400" y="2230358"/>
              <a:ext cx="1189754" cy="238448"/>
            </a:xfrm>
            <a:custGeom>
              <a:avLst/>
              <a:gdLst/>
              <a:ahLst/>
              <a:cxnLst>
                <a:cxn ang="0">
                  <a:pos x="1185" y="108"/>
                </a:cxn>
                <a:cxn ang="0">
                  <a:pos x="1180" y="115"/>
                </a:cxn>
                <a:cxn ang="0">
                  <a:pos x="1075" y="123"/>
                </a:cxn>
                <a:cxn ang="0">
                  <a:pos x="815" y="63"/>
                </a:cxn>
                <a:cxn ang="0">
                  <a:pos x="715" y="48"/>
                </a:cxn>
                <a:cxn ang="0">
                  <a:pos x="615" y="18"/>
                </a:cxn>
                <a:cxn ang="0">
                  <a:pos x="385" y="33"/>
                </a:cxn>
                <a:cxn ang="0">
                  <a:pos x="182" y="0"/>
                </a:cxn>
                <a:cxn ang="0">
                  <a:pos x="125" y="15"/>
                </a:cxn>
                <a:cxn ang="0">
                  <a:pos x="25" y="68"/>
                </a:cxn>
                <a:cxn ang="0">
                  <a:pos x="0" y="128"/>
                </a:cxn>
                <a:cxn ang="0">
                  <a:pos x="45" y="105"/>
                </a:cxn>
                <a:cxn ang="0">
                  <a:pos x="77" y="105"/>
                </a:cxn>
                <a:cxn ang="0">
                  <a:pos x="77" y="108"/>
                </a:cxn>
                <a:cxn ang="0">
                  <a:pos x="80" y="105"/>
                </a:cxn>
                <a:cxn ang="0">
                  <a:pos x="140" y="70"/>
                </a:cxn>
                <a:cxn ang="0">
                  <a:pos x="412" y="85"/>
                </a:cxn>
                <a:cxn ang="0">
                  <a:pos x="422" y="73"/>
                </a:cxn>
                <a:cxn ang="0">
                  <a:pos x="490" y="83"/>
                </a:cxn>
                <a:cxn ang="0">
                  <a:pos x="680" y="128"/>
                </a:cxn>
                <a:cxn ang="0">
                  <a:pos x="805" y="143"/>
                </a:cxn>
                <a:cxn ang="0">
                  <a:pos x="857" y="158"/>
                </a:cxn>
                <a:cxn ang="0">
                  <a:pos x="972" y="240"/>
                </a:cxn>
                <a:cxn ang="0">
                  <a:pos x="1030" y="240"/>
                </a:cxn>
                <a:cxn ang="0">
                  <a:pos x="1045" y="205"/>
                </a:cxn>
                <a:cxn ang="0">
                  <a:pos x="1195" y="185"/>
                </a:cxn>
                <a:cxn ang="0">
                  <a:pos x="1197" y="178"/>
                </a:cxn>
                <a:cxn ang="0">
                  <a:pos x="1185" y="115"/>
                </a:cxn>
                <a:cxn ang="0">
                  <a:pos x="1185" y="108"/>
                </a:cxn>
              </a:cxnLst>
              <a:rect l="0" t="0" r="r" b="b"/>
              <a:pathLst>
                <a:path w="1197" h="240">
                  <a:moveTo>
                    <a:pt x="1185" y="108"/>
                  </a:moveTo>
                  <a:lnTo>
                    <a:pt x="1180" y="115"/>
                  </a:lnTo>
                  <a:lnTo>
                    <a:pt x="1075" y="123"/>
                  </a:lnTo>
                  <a:lnTo>
                    <a:pt x="815" y="63"/>
                  </a:lnTo>
                  <a:lnTo>
                    <a:pt x="715" y="48"/>
                  </a:lnTo>
                  <a:lnTo>
                    <a:pt x="615" y="18"/>
                  </a:lnTo>
                  <a:lnTo>
                    <a:pt x="385" y="33"/>
                  </a:lnTo>
                  <a:lnTo>
                    <a:pt x="182" y="0"/>
                  </a:lnTo>
                  <a:lnTo>
                    <a:pt x="125" y="15"/>
                  </a:lnTo>
                  <a:lnTo>
                    <a:pt x="25" y="68"/>
                  </a:lnTo>
                  <a:lnTo>
                    <a:pt x="0" y="128"/>
                  </a:lnTo>
                  <a:lnTo>
                    <a:pt x="45" y="105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80" y="105"/>
                  </a:lnTo>
                  <a:lnTo>
                    <a:pt x="140" y="70"/>
                  </a:lnTo>
                  <a:lnTo>
                    <a:pt x="412" y="85"/>
                  </a:lnTo>
                  <a:lnTo>
                    <a:pt x="422" y="73"/>
                  </a:lnTo>
                  <a:lnTo>
                    <a:pt x="490" y="83"/>
                  </a:lnTo>
                  <a:lnTo>
                    <a:pt x="680" y="128"/>
                  </a:lnTo>
                  <a:lnTo>
                    <a:pt x="805" y="143"/>
                  </a:lnTo>
                  <a:lnTo>
                    <a:pt x="857" y="158"/>
                  </a:lnTo>
                  <a:lnTo>
                    <a:pt x="972" y="240"/>
                  </a:lnTo>
                  <a:lnTo>
                    <a:pt x="1030" y="240"/>
                  </a:lnTo>
                  <a:lnTo>
                    <a:pt x="1045" y="205"/>
                  </a:lnTo>
                  <a:lnTo>
                    <a:pt x="1195" y="185"/>
                  </a:lnTo>
                  <a:lnTo>
                    <a:pt x="1197" y="178"/>
                  </a:lnTo>
                  <a:lnTo>
                    <a:pt x="1185" y="115"/>
                  </a:lnTo>
                  <a:lnTo>
                    <a:pt x="1185" y="1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0" name="Freeform 281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54" y="116"/>
                </a:cxn>
                <a:cxn ang="0">
                  <a:pos x="218" y="93"/>
                </a:cxn>
                <a:cxn ang="0">
                  <a:pos x="304" y="151"/>
                </a:cxn>
                <a:cxn ang="0">
                  <a:pos x="349" y="151"/>
                </a:cxn>
                <a:cxn ang="0">
                  <a:pos x="323" y="205"/>
                </a:cxn>
                <a:cxn ang="0">
                  <a:pos x="390" y="224"/>
                </a:cxn>
                <a:cxn ang="0">
                  <a:pos x="406" y="308"/>
                </a:cxn>
                <a:cxn ang="0">
                  <a:pos x="435" y="362"/>
                </a:cxn>
                <a:cxn ang="0">
                  <a:pos x="512" y="381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4" y="400"/>
                </a:cxn>
                <a:cxn ang="0">
                  <a:pos x="701" y="436"/>
                </a:cxn>
                <a:cxn ang="0">
                  <a:pos x="752" y="452"/>
                </a:cxn>
                <a:cxn ang="0">
                  <a:pos x="771" y="535"/>
                </a:cxn>
                <a:cxn ang="0">
                  <a:pos x="797" y="532"/>
                </a:cxn>
                <a:cxn ang="0">
                  <a:pos x="825" y="500"/>
                </a:cxn>
                <a:cxn ang="0">
                  <a:pos x="825" y="496"/>
                </a:cxn>
                <a:cxn ang="0">
                  <a:pos x="822" y="496"/>
                </a:cxn>
                <a:cxn ang="0">
                  <a:pos x="787" y="432"/>
                </a:cxn>
                <a:cxn ang="0">
                  <a:pos x="806" y="400"/>
                </a:cxn>
                <a:cxn ang="0">
                  <a:pos x="877" y="394"/>
                </a:cxn>
                <a:cxn ang="0">
                  <a:pos x="915" y="359"/>
                </a:cxn>
                <a:cxn ang="0">
                  <a:pos x="953" y="301"/>
                </a:cxn>
                <a:cxn ang="0">
                  <a:pos x="960" y="279"/>
                </a:cxn>
                <a:cxn ang="0">
                  <a:pos x="985" y="212"/>
                </a:cxn>
                <a:cxn ang="0">
                  <a:pos x="982" y="180"/>
                </a:cxn>
                <a:cxn ang="0">
                  <a:pos x="953" y="170"/>
                </a:cxn>
                <a:cxn ang="0">
                  <a:pos x="896" y="170"/>
                </a:cxn>
                <a:cxn ang="0">
                  <a:pos x="781" y="87"/>
                </a:cxn>
                <a:cxn ang="0">
                  <a:pos x="729" y="74"/>
                </a:cxn>
                <a:cxn ang="0">
                  <a:pos x="602" y="58"/>
                </a:cxn>
                <a:cxn ang="0">
                  <a:pos x="413" y="13"/>
                </a:cxn>
                <a:cxn ang="0">
                  <a:pos x="346" y="4"/>
                </a:cxn>
                <a:cxn ang="0">
                  <a:pos x="336" y="16"/>
                </a:cxn>
                <a:cxn ang="0">
                  <a:pos x="64" y="0"/>
                </a:cxn>
                <a:cxn ang="0">
                  <a:pos x="3" y="36"/>
                </a:cxn>
                <a:cxn ang="0">
                  <a:pos x="0" y="39"/>
                </a:cxn>
                <a:cxn ang="0">
                  <a:pos x="0" y="36"/>
                </a:cxn>
              </a:cxnLst>
              <a:rect l="0" t="0" r="r" b="b"/>
              <a:pathLst>
                <a:path w="985" h="535">
                  <a:moveTo>
                    <a:pt x="0" y="36"/>
                  </a:moveTo>
                  <a:lnTo>
                    <a:pt x="154" y="116"/>
                  </a:lnTo>
                  <a:lnTo>
                    <a:pt x="218" y="93"/>
                  </a:lnTo>
                  <a:lnTo>
                    <a:pt x="304" y="151"/>
                  </a:lnTo>
                  <a:lnTo>
                    <a:pt x="349" y="151"/>
                  </a:lnTo>
                  <a:lnTo>
                    <a:pt x="323" y="205"/>
                  </a:lnTo>
                  <a:lnTo>
                    <a:pt x="390" y="224"/>
                  </a:lnTo>
                  <a:lnTo>
                    <a:pt x="406" y="308"/>
                  </a:lnTo>
                  <a:lnTo>
                    <a:pt x="435" y="362"/>
                  </a:lnTo>
                  <a:lnTo>
                    <a:pt x="512" y="381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4" y="400"/>
                  </a:lnTo>
                  <a:lnTo>
                    <a:pt x="701" y="436"/>
                  </a:lnTo>
                  <a:lnTo>
                    <a:pt x="752" y="452"/>
                  </a:lnTo>
                  <a:lnTo>
                    <a:pt x="771" y="535"/>
                  </a:lnTo>
                  <a:lnTo>
                    <a:pt x="797" y="532"/>
                  </a:lnTo>
                  <a:lnTo>
                    <a:pt x="825" y="500"/>
                  </a:lnTo>
                  <a:lnTo>
                    <a:pt x="825" y="496"/>
                  </a:lnTo>
                  <a:lnTo>
                    <a:pt x="822" y="496"/>
                  </a:lnTo>
                  <a:lnTo>
                    <a:pt x="787" y="432"/>
                  </a:lnTo>
                  <a:lnTo>
                    <a:pt x="806" y="400"/>
                  </a:lnTo>
                  <a:lnTo>
                    <a:pt x="877" y="394"/>
                  </a:lnTo>
                  <a:lnTo>
                    <a:pt x="915" y="359"/>
                  </a:lnTo>
                  <a:lnTo>
                    <a:pt x="953" y="301"/>
                  </a:lnTo>
                  <a:lnTo>
                    <a:pt x="960" y="279"/>
                  </a:lnTo>
                  <a:lnTo>
                    <a:pt x="985" y="212"/>
                  </a:lnTo>
                  <a:lnTo>
                    <a:pt x="982" y="180"/>
                  </a:lnTo>
                  <a:lnTo>
                    <a:pt x="953" y="170"/>
                  </a:lnTo>
                  <a:lnTo>
                    <a:pt x="896" y="170"/>
                  </a:lnTo>
                  <a:lnTo>
                    <a:pt x="781" y="87"/>
                  </a:lnTo>
                  <a:lnTo>
                    <a:pt x="729" y="74"/>
                  </a:lnTo>
                  <a:lnTo>
                    <a:pt x="602" y="58"/>
                  </a:lnTo>
                  <a:lnTo>
                    <a:pt x="413" y="13"/>
                  </a:lnTo>
                  <a:lnTo>
                    <a:pt x="346" y="4"/>
                  </a:lnTo>
                  <a:lnTo>
                    <a:pt x="336" y="16"/>
                  </a:lnTo>
                  <a:lnTo>
                    <a:pt x="64" y="0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1" name="Freeform 280"/>
            <p:cNvSpPr>
              <a:spLocks/>
            </p:cNvSpPr>
            <p:nvPr/>
          </p:nvSpPr>
          <p:spPr bwMode="auto">
            <a:xfrm>
              <a:off x="217399" y="2299905"/>
              <a:ext cx="978628" cy="53153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53" y="115"/>
                </a:cxn>
                <a:cxn ang="0">
                  <a:pos x="218" y="93"/>
                </a:cxn>
                <a:cxn ang="0">
                  <a:pos x="303" y="150"/>
                </a:cxn>
                <a:cxn ang="0">
                  <a:pos x="348" y="150"/>
                </a:cxn>
                <a:cxn ang="0">
                  <a:pos x="323" y="205"/>
                </a:cxn>
                <a:cxn ang="0">
                  <a:pos x="390" y="223"/>
                </a:cxn>
                <a:cxn ang="0">
                  <a:pos x="405" y="308"/>
                </a:cxn>
                <a:cxn ang="0">
                  <a:pos x="435" y="363"/>
                </a:cxn>
                <a:cxn ang="0">
                  <a:pos x="513" y="380"/>
                </a:cxn>
                <a:cxn ang="0">
                  <a:pos x="515" y="388"/>
                </a:cxn>
                <a:cxn ang="0">
                  <a:pos x="538" y="365"/>
                </a:cxn>
                <a:cxn ang="0">
                  <a:pos x="693" y="400"/>
                </a:cxn>
                <a:cxn ang="0">
                  <a:pos x="700" y="435"/>
                </a:cxn>
                <a:cxn ang="0">
                  <a:pos x="753" y="453"/>
                </a:cxn>
                <a:cxn ang="0">
                  <a:pos x="770" y="535"/>
                </a:cxn>
                <a:cxn ang="0">
                  <a:pos x="798" y="533"/>
                </a:cxn>
                <a:cxn ang="0">
                  <a:pos x="825" y="500"/>
                </a:cxn>
                <a:cxn ang="0">
                  <a:pos x="825" y="495"/>
                </a:cxn>
                <a:cxn ang="0">
                  <a:pos x="823" y="495"/>
                </a:cxn>
                <a:cxn ang="0">
                  <a:pos x="788" y="433"/>
                </a:cxn>
                <a:cxn ang="0">
                  <a:pos x="805" y="400"/>
                </a:cxn>
                <a:cxn ang="0">
                  <a:pos x="878" y="393"/>
                </a:cxn>
                <a:cxn ang="0">
                  <a:pos x="915" y="358"/>
                </a:cxn>
                <a:cxn ang="0">
                  <a:pos x="953" y="300"/>
                </a:cxn>
                <a:cxn ang="0">
                  <a:pos x="960" y="278"/>
                </a:cxn>
                <a:cxn ang="0">
                  <a:pos x="985" y="213"/>
                </a:cxn>
                <a:cxn ang="0">
                  <a:pos x="983" y="180"/>
                </a:cxn>
                <a:cxn ang="0">
                  <a:pos x="953" y="170"/>
                </a:cxn>
                <a:cxn ang="0">
                  <a:pos x="895" y="170"/>
                </a:cxn>
                <a:cxn ang="0">
                  <a:pos x="780" y="88"/>
                </a:cxn>
                <a:cxn ang="0">
                  <a:pos x="728" y="73"/>
                </a:cxn>
                <a:cxn ang="0">
                  <a:pos x="603" y="58"/>
                </a:cxn>
                <a:cxn ang="0">
                  <a:pos x="413" y="13"/>
                </a:cxn>
                <a:cxn ang="0">
                  <a:pos x="345" y="3"/>
                </a:cxn>
                <a:cxn ang="0">
                  <a:pos x="335" y="15"/>
                </a:cxn>
                <a:cxn ang="0">
                  <a:pos x="63" y="0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35"/>
                </a:cxn>
              </a:cxnLst>
              <a:rect l="0" t="0" r="r" b="b"/>
              <a:pathLst>
                <a:path w="985" h="535">
                  <a:moveTo>
                    <a:pt x="0" y="35"/>
                  </a:moveTo>
                  <a:lnTo>
                    <a:pt x="153" y="115"/>
                  </a:lnTo>
                  <a:lnTo>
                    <a:pt x="218" y="93"/>
                  </a:lnTo>
                  <a:lnTo>
                    <a:pt x="303" y="150"/>
                  </a:lnTo>
                  <a:lnTo>
                    <a:pt x="348" y="150"/>
                  </a:lnTo>
                  <a:lnTo>
                    <a:pt x="323" y="205"/>
                  </a:lnTo>
                  <a:lnTo>
                    <a:pt x="390" y="223"/>
                  </a:lnTo>
                  <a:lnTo>
                    <a:pt x="405" y="308"/>
                  </a:lnTo>
                  <a:lnTo>
                    <a:pt x="435" y="363"/>
                  </a:lnTo>
                  <a:lnTo>
                    <a:pt x="513" y="380"/>
                  </a:lnTo>
                  <a:lnTo>
                    <a:pt x="515" y="388"/>
                  </a:lnTo>
                  <a:lnTo>
                    <a:pt x="538" y="365"/>
                  </a:lnTo>
                  <a:lnTo>
                    <a:pt x="693" y="400"/>
                  </a:lnTo>
                  <a:lnTo>
                    <a:pt x="700" y="435"/>
                  </a:lnTo>
                  <a:lnTo>
                    <a:pt x="753" y="453"/>
                  </a:lnTo>
                  <a:lnTo>
                    <a:pt x="770" y="535"/>
                  </a:lnTo>
                  <a:lnTo>
                    <a:pt x="798" y="533"/>
                  </a:lnTo>
                  <a:lnTo>
                    <a:pt x="825" y="500"/>
                  </a:lnTo>
                  <a:lnTo>
                    <a:pt x="825" y="495"/>
                  </a:lnTo>
                  <a:lnTo>
                    <a:pt x="823" y="495"/>
                  </a:lnTo>
                  <a:lnTo>
                    <a:pt x="788" y="433"/>
                  </a:lnTo>
                  <a:lnTo>
                    <a:pt x="805" y="400"/>
                  </a:lnTo>
                  <a:lnTo>
                    <a:pt x="878" y="393"/>
                  </a:lnTo>
                  <a:lnTo>
                    <a:pt x="915" y="358"/>
                  </a:lnTo>
                  <a:lnTo>
                    <a:pt x="953" y="300"/>
                  </a:lnTo>
                  <a:lnTo>
                    <a:pt x="960" y="278"/>
                  </a:lnTo>
                  <a:lnTo>
                    <a:pt x="985" y="213"/>
                  </a:lnTo>
                  <a:lnTo>
                    <a:pt x="983" y="180"/>
                  </a:lnTo>
                  <a:lnTo>
                    <a:pt x="953" y="170"/>
                  </a:lnTo>
                  <a:lnTo>
                    <a:pt x="895" y="170"/>
                  </a:lnTo>
                  <a:lnTo>
                    <a:pt x="780" y="88"/>
                  </a:lnTo>
                  <a:lnTo>
                    <a:pt x="728" y="73"/>
                  </a:lnTo>
                  <a:lnTo>
                    <a:pt x="603" y="58"/>
                  </a:lnTo>
                  <a:lnTo>
                    <a:pt x="413" y="13"/>
                  </a:lnTo>
                  <a:lnTo>
                    <a:pt x="345" y="3"/>
                  </a:lnTo>
                  <a:lnTo>
                    <a:pt x="335" y="15"/>
                  </a:lnTo>
                  <a:lnTo>
                    <a:pt x="63" y="0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2" name="Freeform 279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2"/>
                </a:cxn>
                <a:cxn ang="0">
                  <a:pos x="58" y="135"/>
                </a:cxn>
                <a:cxn ang="0">
                  <a:pos x="71" y="119"/>
                </a:cxn>
                <a:cxn ang="0">
                  <a:pos x="138" y="106"/>
                </a:cxn>
                <a:cxn ang="0">
                  <a:pos x="179" y="74"/>
                </a:cxn>
                <a:cxn ang="0">
                  <a:pos x="186" y="71"/>
                </a:cxn>
                <a:cxn ang="0">
                  <a:pos x="179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2"/>
                  </a:lnTo>
                  <a:lnTo>
                    <a:pt x="58" y="135"/>
                  </a:lnTo>
                  <a:lnTo>
                    <a:pt x="71" y="119"/>
                  </a:lnTo>
                  <a:lnTo>
                    <a:pt x="138" y="106"/>
                  </a:lnTo>
                  <a:lnTo>
                    <a:pt x="179" y="74"/>
                  </a:lnTo>
                  <a:lnTo>
                    <a:pt x="186" y="71"/>
                  </a:lnTo>
                  <a:lnTo>
                    <a:pt x="179" y="35"/>
                  </a:ln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3" name="Freeform 278"/>
            <p:cNvSpPr>
              <a:spLocks/>
            </p:cNvSpPr>
            <p:nvPr/>
          </p:nvSpPr>
          <p:spPr bwMode="auto">
            <a:xfrm>
              <a:off x="729068" y="2662544"/>
              <a:ext cx="183803" cy="13412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" y="123"/>
                </a:cxn>
                <a:cxn ang="0">
                  <a:pos x="58" y="135"/>
                </a:cxn>
                <a:cxn ang="0">
                  <a:pos x="70" y="118"/>
                </a:cxn>
                <a:cxn ang="0">
                  <a:pos x="138" y="105"/>
                </a:cxn>
                <a:cxn ang="0">
                  <a:pos x="178" y="73"/>
                </a:cxn>
                <a:cxn ang="0">
                  <a:pos x="186" y="70"/>
                </a:cxn>
                <a:cxn ang="0">
                  <a:pos x="178" y="35"/>
                </a:cxn>
                <a:cxn ang="0">
                  <a:pos x="23" y="0"/>
                </a:cxn>
                <a:cxn ang="0">
                  <a:pos x="0" y="23"/>
                </a:cxn>
              </a:cxnLst>
              <a:rect l="0" t="0" r="r" b="b"/>
              <a:pathLst>
                <a:path w="186" h="135">
                  <a:moveTo>
                    <a:pt x="0" y="23"/>
                  </a:moveTo>
                  <a:lnTo>
                    <a:pt x="13" y="123"/>
                  </a:lnTo>
                  <a:lnTo>
                    <a:pt x="58" y="135"/>
                  </a:lnTo>
                  <a:lnTo>
                    <a:pt x="70" y="118"/>
                  </a:lnTo>
                  <a:lnTo>
                    <a:pt x="138" y="105"/>
                  </a:lnTo>
                  <a:lnTo>
                    <a:pt x="178" y="73"/>
                  </a:lnTo>
                  <a:lnTo>
                    <a:pt x="186" y="70"/>
                  </a:lnTo>
                  <a:lnTo>
                    <a:pt x="178" y="35"/>
                  </a:lnTo>
                  <a:lnTo>
                    <a:pt x="23" y="0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4" name="Freeform 277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6" y="477"/>
                </a:cxn>
                <a:cxn ang="0">
                  <a:pos x="131" y="598"/>
                </a:cxn>
                <a:cxn ang="0">
                  <a:pos x="172" y="598"/>
                </a:cxn>
                <a:cxn ang="0">
                  <a:pos x="188" y="682"/>
                </a:cxn>
                <a:cxn ang="0">
                  <a:pos x="220" y="758"/>
                </a:cxn>
                <a:cxn ang="0">
                  <a:pos x="233" y="829"/>
                </a:cxn>
                <a:cxn ang="0">
                  <a:pos x="355" y="950"/>
                </a:cxn>
                <a:cxn ang="0">
                  <a:pos x="473" y="966"/>
                </a:cxn>
                <a:cxn ang="0">
                  <a:pos x="524" y="1037"/>
                </a:cxn>
                <a:cxn ang="0">
                  <a:pos x="601" y="1136"/>
                </a:cxn>
                <a:cxn ang="0">
                  <a:pos x="742" y="1178"/>
                </a:cxn>
                <a:cxn ang="0">
                  <a:pos x="828" y="1072"/>
                </a:cxn>
                <a:cxn ang="0">
                  <a:pos x="879" y="979"/>
                </a:cxn>
                <a:cxn ang="0">
                  <a:pos x="892" y="918"/>
                </a:cxn>
                <a:cxn ang="0">
                  <a:pos x="975" y="842"/>
                </a:cxn>
                <a:cxn ang="0">
                  <a:pos x="1020" y="742"/>
                </a:cxn>
                <a:cxn ang="0">
                  <a:pos x="1158" y="726"/>
                </a:cxn>
                <a:cxn ang="0">
                  <a:pos x="1167" y="710"/>
                </a:cxn>
                <a:cxn ang="0">
                  <a:pos x="1107" y="646"/>
                </a:cxn>
                <a:cxn ang="0">
                  <a:pos x="1123" y="630"/>
                </a:cxn>
                <a:cxn ang="0">
                  <a:pos x="1123" y="605"/>
                </a:cxn>
                <a:cxn ang="0">
                  <a:pos x="1126" y="605"/>
                </a:cxn>
                <a:cxn ang="0">
                  <a:pos x="1174" y="618"/>
                </a:cxn>
                <a:cxn ang="0">
                  <a:pos x="1116" y="602"/>
                </a:cxn>
                <a:cxn ang="0">
                  <a:pos x="1132" y="531"/>
                </a:cxn>
                <a:cxn ang="0">
                  <a:pos x="1135" y="531"/>
                </a:cxn>
                <a:cxn ang="0">
                  <a:pos x="1132" y="531"/>
                </a:cxn>
                <a:cxn ang="0">
                  <a:pos x="1151" y="461"/>
                </a:cxn>
                <a:cxn ang="0">
                  <a:pos x="1209" y="461"/>
                </a:cxn>
                <a:cxn ang="0">
                  <a:pos x="1212" y="442"/>
                </a:cxn>
                <a:cxn ang="0">
                  <a:pos x="1202" y="426"/>
                </a:cxn>
                <a:cxn ang="0">
                  <a:pos x="1199" y="342"/>
                </a:cxn>
                <a:cxn ang="0">
                  <a:pos x="1151" y="336"/>
                </a:cxn>
                <a:cxn ang="0">
                  <a:pos x="1142" y="218"/>
                </a:cxn>
                <a:cxn ang="0">
                  <a:pos x="1174" y="205"/>
                </a:cxn>
                <a:cxn ang="0">
                  <a:pos x="1177" y="205"/>
                </a:cxn>
                <a:cxn ang="0">
                  <a:pos x="1158" y="134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4" y="45"/>
                </a:cxn>
                <a:cxn ang="0">
                  <a:pos x="940" y="0"/>
                </a:cxn>
                <a:cxn ang="0">
                  <a:pos x="873" y="6"/>
                </a:cxn>
                <a:cxn ang="0">
                  <a:pos x="873" y="16"/>
                </a:cxn>
                <a:cxn ang="0">
                  <a:pos x="771" y="109"/>
                </a:cxn>
                <a:cxn ang="0">
                  <a:pos x="796" y="205"/>
                </a:cxn>
                <a:cxn ang="0">
                  <a:pos x="508" y="406"/>
                </a:cxn>
                <a:cxn ang="0">
                  <a:pos x="441" y="374"/>
                </a:cxn>
                <a:cxn ang="0">
                  <a:pos x="448" y="352"/>
                </a:cxn>
                <a:cxn ang="0">
                  <a:pos x="441" y="365"/>
                </a:cxn>
                <a:cxn ang="0">
                  <a:pos x="438" y="371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2"/>
                </a:cxn>
                <a:cxn ang="0">
                  <a:pos x="224" y="474"/>
                </a:cxn>
                <a:cxn ang="0">
                  <a:pos x="198" y="477"/>
                </a:cxn>
                <a:cxn ang="0">
                  <a:pos x="179" y="394"/>
                </a:cxn>
                <a:cxn ang="0">
                  <a:pos x="128" y="378"/>
                </a:cxn>
                <a:cxn ang="0">
                  <a:pos x="121" y="381"/>
                </a:cxn>
                <a:cxn ang="0">
                  <a:pos x="80" y="413"/>
                </a:cxn>
                <a:cxn ang="0">
                  <a:pos x="13" y="426"/>
                </a:cxn>
                <a:cxn ang="0">
                  <a:pos x="0" y="442"/>
                </a:cxn>
              </a:cxnLst>
              <a:rect l="0" t="0" r="r" b="b"/>
              <a:pathLst>
                <a:path w="1212" h="1178">
                  <a:moveTo>
                    <a:pt x="0" y="442"/>
                  </a:moveTo>
                  <a:lnTo>
                    <a:pt x="6" y="477"/>
                  </a:lnTo>
                  <a:lnTo>
                    <a:pt x="131" y="598"/>
                  </a:lnTo>
                  <a:lnTo>
                    <a:pt x="172" y="598"/>
                  </a:lnTo>
                  <a:lnTo>
                    <a:pt x="188" y="682"/>
                  </a:lnTo>
                  <a:lnTo>
                    <a:pt x="220" y="758"/>
                  </a:lnTo>
                  <a:lnTo>
                    <a:pt x="233" y="829"/>
                  </a:lnTo>
                  <a:lnTo>
                    <a:pt x="355" y="950"/>
                  </a:lnTo>
                  <a:lnTo>
                    <a:pt x="473" y="966"/>
                  </a:lnTo>
                  <a:lnTo>
                    <a:pt x="524" y="1037"/>
                  </a:lnTo>
                  <a:lnTo>
                    <a:pt x="601" y="1136"/>
                  </a:lnTo>
                  <a:lnTo>
                    <a:pt x="742" y="1178"/>
                  </a:lnTo>
                  <a:lnTo>
                    <a:pt x="828" y="1072"/>
                  </a:lnTo>
                  <a:lnTo>
                    <a:pt x="879" y="979"/>
                  </a:lnTo>
                  <a:lnTo>
                    <a:pt x="892" y="918"/>
                  </a:lnTo>
                  <a:lnTo>
                    <a:pt x="975" y="842"/>
                  </a:lnTo>
                  <a:lnTo>
                    <a:pt x="1020" y="742"/>
                  </a:lnTo>
                  <a:lnTo>
                    <a:pt x="1158" y="726"/>
                  </a:lnTo>
                  <a:lnTo>
                    <a:pt x="1167" y="710"/>
                  </a:lnTo>
                  <a:lnTo>
                    <a:pt x="1107" y="646"/>
                  </a:lnTo>
                  <a:lnTo>
                    <a:pt x="1123" y="630"/>
                  </a:lnTo>
                  <a:lnTo>
                    <a:pt x="1123" y="605"/>
                  </a:lnTo>
                  <a:lnTo>
                    <a:pt x="1126" y="605"/>
                  </a:lnTo>
                  <a:lnTo>
                    <a:pt x="1174" y="618"/>
                  </a:lnTo>
                  <a:lnTo>
                    <a:pt x="1116" y="602"/>
                  </a:lnTo>
                  <a:lnTo>
                    <a:pt x="1132" y="531"/>
                  </a:lnTo>
                  <a:lnTo>
                    <a:pt x="1135" y="531"/>
                  </a:lnTo>
                  <a:lnTo>
                    <a:pt x="1132" y="531"/>
                  </a:lnTo>
                  <a:lnTo>
                    <a:pt x="1151" y="461"/>
                  </a:lnTo>
                  <a:lnTo>
                    <a:pt x="1209" y="461"/>
                  </a:lnTo>
                  <a:lnTo>
                    <a:pt x="1212" y="442"/>
                  </a:lnTo>
                  <a:lnTo>
                    <a:pt x="1202" y="426"/>
                  </a:lnTo>
                  <a:lnTo>
                    <a:pt x="1199" y="342"/>
                  </a:lnTo>
                  <a:lnTo>
                    <a:pt x="1151" y="336"/>
                  </a:lnTo>
                  <a:lnTo>
                    <a:pt x="1142" y="218"/>
                  </a:lnTo>
                  <a:lnTo>
                    <a:pt x="1174" y="205"/>
                  </a:lnTo>
                  <a:lnTo>
                    <a:pt x="1177" y="205"/>
                  </a:lnTo>
                  <a:lnTo>
                    <a:pt x="1158" y="134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4" y="45"/>
                  </a:lnTo>
                  <a:lnTo>
                    <a:pt x="940" y="0"/>
                  </a:lnTo>
                  <a:lnTo>
                    <a:pt x="873" y="6"/>
                  </a:lnTo>
                  <a:lnTo>
                    <a:pt x="873" y="16"/>
                  </a:lnTo>
                  <a:lnTo>
                    <a:pt x="771" y="109"/>
                  </a:lnTo>
                  <a:lnTo>
                    <a:pt x="796" y="205"/>
                  </a:lnTo>
                  <a:lnTo>
                    <a:pt x="508" y="406"/>
                  </a:lnTo>
                  <a:lnTo>
                    <a:pt x="441" y="374"/>
                  </a:lnTo>
                  <a:lnTo>
                    <a:pt x="448" y="352"/>
                  </a:lnTo>
                  <a:lnTo>
                    <a:pt x="441" y="365"/>
                  </a:lnTo>
                  <a:lnTo>
                    <a:pt x="438" y="371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2"/>
                  </a:lnTo>
                  <a:lnTo>
                    <a:pt x="224" y="474"/>
                  </a:lnTo>
                  <a:lnTo>
                    <a:pt x="198" y="477"/>
                  </a:lnTo>
                  <a:lnTo>
                    <a:pt x="179" y="394"/>
                  </a:lnTo>
                  <a:lnTo>
                    <a:pt x="128" y="378"/>
                  </a:lnTo>
                  <a:lnTo>
                    <a:pt x="121" y="381"/>
                  </a:lnTo>
                  <a:lnTo>
                    <a:pt x="80" y="413"/>
                  </a:lnTo>
                  <a:lnTo>
                    <a:pt x="13" y="42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5" name="Freeform 276"/>
            <p:cNvSpPr>
              <a:spLocks/>
            </p:cNvSpPr>
            <p:nvPr/>
          </p:nvSpPr>
          <p:spPr bwMode="auto">
            <a:xfrm>
              <a:off x="786195" y="2357033"/>
              <a:ext cx="1204657" cy="1169884"/>
            </a:xfrm>
            <a:custGeom>
              <a:avLst/>
              <a:gdLst/>
              <a:ahLst/>
              <a:cxnLst>
                <a:cxn ang="0">
                  <a:pos x="0" y="443"/>
                </a:cxn>
                <a:cxn ang="0">
                  <a:pos x="5" y="478"/>
                </a:cxn>
                <a:cxn ang="0">
                  <a:pos x="130" y="598"/>
                </a:cxn>
                <a:cxn ang="0">
                  <a:pos x="172" y="598"/>
                </a:cxn>
                <a:cxn ang="0">
                  <a:pos x="187" y="683"/>
                </a:cxn>
                <a:cxn ang="0">
                  <a:pos x="220" y="758"/>
                </a:cxn>
                <a:cxn ang="0">
                  <a:pos x="232" y="830"/>
                </a:cxn>
                <a:cxn ang="0">
                  <a:pos x="355" y="950"/>
                </a:cxn>
                <a:cxn ang="0">
                  <a:pos x="472" y="965"/>
                </a:cxn>
                <a:cxn ang="0">
                  <a:pos x="525" y="1038"/>
                </a:cxn>
                <a:cxn ang="0">
                  <a:pos x="600" y="1135"/>
                </a:cxn>
                <a:cxn ang="0">
                  <a:pos x="742" y="1178"/>
                </a:cxn>
                <a:cxn ang="0">
                  <a:pos x="827" y="1073"/>
                </a:cxn>
                <a:cxn ang="0">
                  <a:pos x="880" y="980"/>
                </a:cxn>
                <a:cxn ang="0">
                  <a:pos x="892" y="918"/>
                </a:cxn>
                <a:cxn ang="0">
                  <a:pos x="975" y="843"/>
                </a:cxn>
                <a:cxn ang="0">
                  <a:pos x="1020" y="743"/>
                </a:cxn>
                <a:cxn ang="0">
                  <a:pos x="1157" y="725"/>
                </a:cxn>
                <a:cxn ang="0">
                  <a:pos x="1167" y="710"/>
                </a:cxn>
                <a:cxn ang="0">
                  <a:pos x="1107" y="645"/>
                </a:cxn>
                <a:cxn ang="0">
                  <a:pos x="1122" y="630"/>
                </a:cxn>
                <a:cxn ang="0">
                  <a:pos x="1122" y="605"/>
                </a:cxn>
                <a:cxn ang="0">
                  <a:pos x="1125" y="605"/>
                </a:cxn>
                <a:cxn ang="0">
                  <a:pos x="1175" y="618"/>
                </a:cxn>
                <a:cxn ang="0">
                  <a:pos x="1115" y="603"/>
                </a:cxn>
                <a:cxn ang="0">
                  <a:pos x="1132" y="530"/>
                </a:cxn>
                <a:cxn ang="0">
                  <a:pos x="1135" y="530"/>
                </a:cxn>
                <a:cxn ang="0">
                  <a:pos x="1132" y="530"/>
                </a:cxn>
                <a:cxn ang="0">
                  <a:pos x="1150" y="460"/>
                </a:cxn>
                <a:cxn ang="0">
                  <a:pos x="1210" y="460"/>
                </a:cxn>
                <a:cxn ang="0">
                  <a:pos x="1212" y="443"/>
                </a:cxn>
                <a:cxn ang="0">
                  <a:pos x="1202" y="425"/>
                </a:cxn>
                <a:cxn ang="0">
                  <a:pos x="1200" y="343"/>
                </a:cxn>
                <a:cxn ang="0">
                  <a:pos x="1150" y="335"/>
                </a:cxn>
                <a:cxn ang="0">
                  <a:pos x="1142" y="218"/>
                </a:cxn>
                <a:cxn ang="0">
                  <a:pos x="1175" y="205"/>
                </a:cxn>
                <a:cxn ang="0">
                  <a:pos x="1177" y="205"/>
                </a:cxn>
                <a:cxn ang="0">
                  <a:pos x="1157" y="135"/>
                </a:cxn>
                <a:cxn ang="0">
                  <a:pos x="1027" y="128"/>
                </a:cxn>
                <a:cxn ang="0">
                  <a:pos x="1030" y="83"/>
                </a:cxn>
                <a:cxn ang="0">
                  <a:pos x="1015" y="45"/>
                </a:cxn>
                <a:cxn ang="0">
                  <a:pos x="940" y="0"/>
                </a:cxn>
                <a:cxn ang="0">
                  <a:pos x="872" y="5"/>
                </a:cxn>
                <a:cxn ang="0">
                  <a:pos x="872" y="15"/>
                </a:cxn>
                <a:cxn ang="0">
                  <a:pos x="770" y="110"/>
                </a:cxn>
                <a:cxn ang="0">
                  <a:pos x="795" y="205"/>
                </a:cxn>
                <a:cxn ang="0">
                  <a:pos x="507" y="405"/>
                </a:cxn>
                <a:cxn ang="0">
                  <a:pos x="440" y="375"/>
                </a:cxn>
                <a:cxn ang="0">
                  <a:pos x="447" y="353"/>
                </a:cxn>
                <a:cxn ang="0">
                  <a:pos x="440" y="365"/>
                </a:cxn>
                <a:cxn ang="0">
                  <a:pos x="437" y="370"/>
                </a:cxn>
                <a:cxn ang="0">
                  <a:pos x="275" y="438"/>
                </a:cxn>
                <a:cxn ang="0">
                  <a:pos x="252" y="438"/>
                </a:cxn>
                <a:cxn ang="0">
                  <a:pos x="252" y="443"/>
                </a:cxn>
                <a:cxn ang="0">
                  <a:pos x="225" y="475"/>
                </a:cxn>
                <a:cxn ang="0">
                  <a:pos x="197" y="478"/>
                </a:cxn>
                <a:cxn ang="0">
                  <a:pos x="180" y="395"/>
                </a:cxn>
                <a:cxn ang="0">
                  <a:pos x="127" y="378"/>
                </a:cxn>
                <a:cxn ang="0">
                  <a:pos x="120" y="380"/>
                </a:cxn>
                <a:cxn ang="0">
                  <a:pos x="80" y="413"/>
                </a:cxn>
                <a:cxn ang="0">
                  <a:pos x="12" y="425"/>
                </a:cxn>
                <a:cxn ang="0">
                  <a:pos x="0" y="443"/>
                </a:cxn>
              </a:cxnLst>
              <a:rect l="0" t="0" r="r" b="b"/>
              <a:pathLst>
                <a:path w="1212" h="1178">
                  <a:moveTo>
                    <a:pt x="0" y="443"/>
                  </a:moveTo>
                  <a:lnTo>
                    <a:pt x="5" y="478"/>
                  </a:lnTo>
                  <a:lnTo>
                    <a:pt x="130" y="598"/>
                  </a:lnTo>
                  <a:lnTo>
                    <a:pt x="172" y="598"/>
                  </a:lnTo>
                  <a:lnTo>
                    <a:pt x="187" y="683"/>
                  </a:lnTo>
                  <a:lnTo>
                    <a:pt x="220" y="758"/>
                  </a:lnTo>
                  <a:lnTo>
                    <a:pt x="232" y="830"/>
                  </a:lnTo>
                  <a:lnTo>
                    <a:pt x="355" y="950"/>
                  </a:lnTo>
                  <a:lnTo>
                    <a:pt x="472" y="965"/>
                  </a:lnTo>
                  <a:lnTo>
                    <a:pt x="525" y="1038"/>
                  </a:lnTo>
                  <a:lnTo>
                    <a:pt x="600" y="1135"/>
                  </a:lnTo>
                  <a:lnTo>
                    <a:pt x="742" y="1178"/>
                  </a:lnTo>
                  <a:lnTo>
                    <a:pt x="827" y="1073"/>
                  </a:lnTo>
                  <a:lnTo>
                    <a:pt x="880" y="980"/>
                  </a:lnTo>
                  <a:lnTo>
                    <a:pt x="892" y="918"/>
                  </a:lnTo>
                  <a:lnTo>
                    <a:pt x="975" y="843"/>
                  </a:lnTo>
                  <a:lnTo>
                    <a:pt x="1020" y="743"/>
                  </a:lnTo>
                  <a:lnTo>
                    <a:pt x="1157" y="725"/>
                  </a:lnTo>
                  <a:lnTo>
                    <a:pt x="1167" y="710"/>
                  </a:lnTo>
                  <a:lnTo>
                    <a:pt x="1107" y="645"/>
                  </a:lnTo>
                  <a:lnTo>
                    <a:pt x="1122" y="630"/>
                  </a:lnTo>
                  <a:lnTo>
                    <a:pt x="1122" y="605"/>
                  </a:lnTo>
                  <a:lnTo>
                    <a:pt x="1125" y="605"/>
                  </a:lnTo>
                  <a:lnTo>
                    <a:pt x="1175" y="618"/>
                  </a:lnTo>
                  <a:lnTo>
                    <a:pt x="1115" y="603"/>
                  </a:lnTo>
                  <a:lnTo>
                    <a:pt x="1132" y="530"/>
                  </a:lnTo>
                  <a:lnTo>
                    <a:pt x="1135" y="530"/>
                  </a:lnTo>
                  <a:lnTo>
                    <a:pt x="1132" y="530"/>
                  </a:lnTo>
                  <a:lnTo>
                    <a:pt x="1150" y="460"/>
                  </a:lnTo>
                  <a:lnTo>
                    <a:pt x="1210" y="460"/>
                  </a:lnTo>
                  <a:lnTo>
                    <a:pt x="1212" y="443"/>
                  </a:lnTo>
                  <a:lnTo>
                    <a:pt x="1202" y="425"/>
                  </a:lnTo>
                  <a:lnTo>
                    <a:pt x="1200" y="343"/>
                  </a:lnTo>
                  <a:lnTo>
                    <a:pt x="1150" y="335"/>
                  </a:lnTo>
                  <a:lnTo>
                    <a:pt x="1142" y="218"/>
                  </a:lnTo>
                  <a:lnTo>
                    <a:pt x="1175" y="205"/>
                  </a:lnTo>
                  <a:lnTo>
                    <a:pt x="1177" y="205"/>
                  </a:lnTo>
                  <a:lnTo>
                    <a:pt x="1157" y="135"/>
                  </a:lnTo>
                  <a:lnTo>
                    <a:pt x="1027" y="128"/>
                  </a:lnTo>
                  <a:lnTo>
                    <a:pt x="1030" y="83"/>
                  </a:lnTo>
                  <a:lnTo>
                    <a:pt x="1015" y="45"/>
                  </a:lnTo>
                  <a:lnTo>
                    <a:pt x="940" y="0"/>
                  </a:lnTo>
                  <a:lnTo>
                    <a:pt x="872" y="5"/>
                  </a:lnTo>
                  <a:lnTo>
                    <a:pt x="872" y="15"/>
                  </a:lnTo>
                  <a:lnTo>
                    <a:pt x="770" y="110"/>
                  </a:lnTo>
                  <a:lnTo>
                    <a:pt x="795" y="205"/>
                  </a:lnTo>
                  <a:lnTo>
                    <a:pt x="507" y="405"/>
                  </a:lnTo>
                  <a:lnTo>
                    <a:pt x="440" y="375"/>
                  </a:lnTo>
                  <a:lnTo>
                    <a:pt x="447" y="353"/>
                  </a:lnTo>
                  <a:lnTo>
                    <a:pt x="440" y="365"/>
                  </a:lnTo>
                  <a:lnTo>
                    <a:pt x="437" y="370"/>
                  </a:lnTo>
                  <a:lnTo>
                    <a:pt x="275" y="438"/>
                  </a:lnTo>
                  <a:lnTo>
                    <a:pt x="252" y="438"/>
                  </a:lnTo>
                  <a:lnTo>
                    <a:pt x="252" y="443"/>
                  </a:lnTo>
                  <a:lnTo>
                    <a:pt x="225" y="475"/>
                  </a:lnTo>
                  <a:lnTo>
                    <a:pt x="197" y="478"/>
                  </a:lnTo>
                  <a:lnTo>
                    <a:pt x="180" y="395"/>
                  </a:lnTo>
                  <a:lnTo>
                    <a:pt x="127" y="378"/>
                  </a:lnTo>
                  <a:lnTo>
                    <a:pt x="120" y="380"/>
                  </a:lnTo>
                  <a:lnTo>
                    <a:pt x="80" y="413"/>
                  </a:lnTo>
                  <a:lnTo>
                    <a:pt x="12" y="425"/>
                  </a:lnTo>
                  <a:lnTo>
                    <a:pt x="0" y="4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6" name="Freeform 274"/>
            <p:cNvSpPr>
              <a:spLocks/>
            </p:cNvSpPr>
            <p:nvPr/>
          </p:nvSpPr>
          <p:spPr bwMode="auto">
            <a:xfrm>
              <a:off x="890516" y="2694833"/>
              <a:ext cx="14903" cy="24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"/>
                </a:cxn>
                <a:cxn ang="0">
                  <a:pos x="0" y="0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7" name="Freeform 273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9" y="195"/>
                </a:cxn>
                <a:cxn ang="0">
                  <a:pos x="135" y="144"/>
                </a:cxn>
                <a:cxn ang="0">
                  <a:pos x="179" y="141"/>
                </a:cxn>
                <a:cxn ang="0">
                  <a:pos x="205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6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9" y="195"/>
                  </a:lnTo>
                  <a:lnTo>
                    <a:pt x="135" y="144"/>
                  </a:lnTo>
                  <a:lnTo>
                    <a:pt x="179" y="141"/>
                  </a:lnTo>
                  <a:lnTo>
                    <a:pt x="205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6"/>
                  </a:lnTo>
                  <a:lnTo>
                    <a:pt x="208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8" name="Freeform 272"/>
            <p:cNvSpPr>
              <a:spLocks/>
            </p:cNvSpPr>
            <p:nvPr/>
          </p:nvSpPr>
          <p:spPr bwMode="auto">
            <a:xfrm>
              <a:off x="3751883" y="4503061"/>
              <a:ext cx="263286" cy="19373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73"/>
                </a:cxn>
                <a:cxn ang="0">
                  <a:pos x="3" y="195"/>
                </a:cxn>
                <a:cxn ang="0">
                  <a:pos x="108" y="195"/>
                </a:cxn>
                <a:cxn ang="0">
                  <a:pos x="136" y="145"/>
                </a:cxn>
                <a:cxn ang="0">
                  <a:pos x="178" y="140"/>
                </a:cxn>
                <a:cxn ang="0">
                  <a:pos x="206" y="83"/>
                </a:cxn>
                <a:cxn ang="0">
                  <a:pos x="266" y="80"/>
                </a:cxn>
                <a:cxn ang="0">
                  <a:pos x="266" y="48"/>
                </a:cxn>
                <a:cxn ang="0">
                  <a:pos x="263" y="38"/>
                </a:cxn>
                <a:cxn ang="0">
                  <a:pos x="208" y="5"/>
                </a:cxn>
                <a:cxn ang="0">
                  <a:pos x="208" y="0"/>
                </a:cxn>
              </a:cxnLst>
              <a:rect l="0" t="0" r="r" b="b"/>
              <a:pathLst>
                <a:path w="266" h="195">
                  <a:moveTo>
                    <a:pt x="208" y="0"/>
                  </a:moveTo>
                  <a:lnTo>
                    <a:pt x="0" y="173"/>
                  </a:lnTo>
                  <a:lnTo>
                    <a:pt x="3" y="195"/>
                  </a:lnTo>
                  <a:lnTo>
                    <a:pt x="108" y="195"/>
                  </a:lnTo>
                  <a:lnTo>
                    <a:pt x="136" y="145"/>
                  </a:lnTo>
                  <a:lnTo>
                    <a:pt x="178" y="140"/>
                  </a:lnTo>
                  <a:lnTo>
                    <a:pt x="206" y="83"/>
                  </a:lnTo>
                  <a:lnTo>
                    <a:pt x="266" y="80"/>
                  </a:lnTo>
                  <a:lnTo>
                    <a:pt x="266" y="48"/>
                  </a:lnTo>
                  <a:lnTo>
                    <a:pt x="263" y="38"/>
                  </a:lnTo>
                  <a:lnTo>
                    <a:pt x="208" y="5"/>
                  </a:lnTo>
                  <a:lnTo>
                    <a:pt x="20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9" name="Freeform 271"/>
            <p:cNvSpPr>
              <a:spLocks/>
            </p:cNvSpPr>
            <p:nvPr/>
          </p:nvSpPr>
          <p:spPr bwMode="auto">
            <a:xfrm>
              <a:off x="4000266" y="4324225"/>
              <a:ext cx="603571" cy="561345"/>
            </a:xfrm>
            <a:custGeom>
              <a:avLst/>
              <a:gdLst/>
              <a:ahLst/>
              <a:cxnLst>
                <a:cxn ang="0">
                  <a:pos x="521" y="22"/>
                </a:cxn>
                <a:cxn ang="0">
                  <a:pos x="502" y="22"/>
                </a:cxn>
                <a:cxn ang="0">
                  <a:pos x="441" y="19"/>
                </a:cxn>
                <a:cxn ang="0">
                  <a:pos x="355" y="0"/>
                </a:cxn>
                <a:cxn ang="0">
                  <a:pos x="268" y="22"/>
                </a:cxn>
                <a:cxn ang="0">
                  <a:pos x="275" y="19"/>
                </a:cxn>
                <a:cxn ang="0">
                  <a:pos x="275" y="80"/>
                </a:cxn>
                <a:cxn ang="0">
                  <a:pos x="214" y="115"/>
                </a:cxn>
                <a:cxn ang="0">
                  <a:pos x="201" y="150"/>
                </a:cxn>
                <a:cxn ang="0">
                  <a:pos x="25" y="198"/>
                </a:cxn>
                <a:cxn ang="0">
                  <a:pos x="19" y="221"/>
                </a:cxn>
                <a:cxn ang="0">
                  <a:pos x="0" y="211"/>
                </a:cxn>
                <a:cxn ang="0">
                  <a:pos x="13" y="217"/>
                </a:cxn>
                <a:cxn ang="0">
                  <a:pos x="16" y="227"/>
                </a:cxn>
                <a:cxn ang="0">
                  <a:pos x="16" y="259"/>
                </a:cxn>
                <a:cxn ang="0">
                  <a:pos x="19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1" y="185"/>
                </a:cxn>
                <a:cxn ang="0">
                  <a:pos x="515" y="166"/>
                </a:cxn>
                <a:cxn ang="0">
                  <a:pos x="512" y="70"/>
                </a:cxn>
                <a:cxn ang="0">
                  <a:pos x="521" y="25"/>
                </a:cxn>
                <a:cxn ang="0">
                  <a:pos x="521" y="22"/>
                </a:cxn>
              </a:cxnLst>
              <a:rect l="0" t="0" r="r" b="b"/>
              <a:pathLst>
                <a:path w="607" h="566">
                  <a:moveTo>
                    <a:pt x="521" y="22"/>
                  </a:moveTo>
                  <a:lnTo>
                    <a:pt x="502" y="22"/>
                  </a:lnTo>
                  <a:lnTo>
                    <a:pt x="441" y="19"/>
                  </a:lnTo>
                  <a:lnTo>
                    <a:pt x="355" y="0"/>
                  </a:lnTo>
                  <a:lnTo>
                    <a:pt x="268" y="22"/>
                  </a:lnTo>
                  <a:lnTo>
                    <a:pt x="275" y="19"/>
                  </a:lnTo>
                  <a:lnTo>
                    <a:pt x="275" y="80"/>
                  </a:lnTo>
                  <a:lnTo>
                    <a:pt x="214" y="115"/>
                  </a:lnTo>
                  <a:lnTo>
                    <a:pt x="201" y="150"/>
                  </a:lnTo>
                  <a:lnTo>
                    <a:pt x="25" y="198"/>
                  </a:lnTo>
                  <a:lnTo>
                    <a:pt x="19" y="221"/>
                  </a:lnTo>
                  <a:lnTo>
                    <a:pt x="0" y="211"/>
                  </a:lnTo>
                  <a:lnTo>
                    <a:pt x="13" y="217"/>
                  </a:lnTo>
                  <a:lnTo>
                    <a:pt x="16" y="227"/>
                  </a:lnTo>
                  <a:lnTo>
                    <a:pt x="16" y="259"/>
                  </a:lnTo>
                  <a:lnTo>
                    <a:pt x="19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1" y="185"/>
                  </a:lnTo>
                  <a:lnTo>
                    <a:pt x="515" y="166"/>
                  </a:lnTo>
                  <a:lnTo>
                    <a:pt x="512" y="70"/>
                  </a:lnTo>
                  <a:lnTo>
                    <a:pt x="521" y="25"/>
                  </a:lnTo>
                  <a:lnTo>
                    <a:pt x="521" y="22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0" name="Freeform 270"/>
            <p:cNvSpPr>
              <a:spLocks/>
            </p:cNvSpPr>
            <p:nvPr/>
          </p:nvSpPr>
          <p:spPr bwMode="auto">
            <a:xfrm>
              <a:off x="4000266" y="4324225"/>
              <a:ext cx="601086" cy="563830"/>
            </a:xfrm>
            <a:custGeom>
              <a:avLst/>
              <a:gdLst/>
              <a:ahLst/>
              <a:cxnLst>
                <a:cxn ang="0">
                  <a:pos x="522" y="22"/>
                </a:cxn>
                <a:cxn ang="0">
                  <a:pos x="502" y="22"/>
                </a:cxn>
                <a:cxn ang="0">
                  <a:pos x="441" y="20"/>
                </a:cxn>
                <a:cxn ang="0">
                  <a:pos x="356" y="0"/>
                </a:cxn>
                <a:cxn ang="0">
                  <a:pos x="268" y="22"/>
                </a:cxn>
                <a:cxn ang="0">
                  <a:pos x="276" y="20"/>
                </a:cxn>
                <a:cxn ang="0">
                  <a:pos x="276" y="80"/>
                </a:cxn>
                <a:cxn ang="0">
                  <a:pos x="213" y="115"/>
                </a:cxn>
                <a:cxn ang="0">
                  <a:pos x="201" y="150"/>
                </a:cxn>
                <a:cxn ang="0">
                  <a:pos x="25" y="199"/>
                </a:cxn>
                <a:cxn ang="0">
                  <a:pos x="18" y="222"/>
                </a:cxn>
                <a:cxn ang="0">
                  <a:pos x="0" y="212"/>
                </a:cxn>
                <a:cxn ang="0">
                  <a:pos x="13" y="217"/>
                </a:cxn>
                <a:cxn ang="0">
                  <a:pos x="15" y="227"/>
                </a:cxn>
                <a:cxn ang="0">
                  <a:pos x="15" y="259"/>
                </a:cxn>
                <a:cxn ang="0">
                  <a:pos x="18" y="259"/>
                </a:cxn>
                <a:cxn ang="0">
                  <a:pos x="336" y="566"/>
                </a:cxn>
                <a:cxn ang="0">
                  <a:pos x="607" y="429"/>
                </a:cxn>
                <a:cxn ang="0">
                  <a:pos x="537" y="374"/>
                </a:cxn>
                <a:cxn ang="0">
                  <a:pos x="532" y="185"/>
                </a:cxn>
                <a:cxn ang="0">
                  <a:pos x="517" y="167"/>
                </a:cxn>
                <a:cxn ang="0">
                  <a:pos x="512" y="70"/>
                </a:cxn>
                <a:cxn ang="0">
                  <a:pos x="522" y="25"/>
                </a:cxn>
                <a:cxn ang="0">
                  <a:pos x="522" y="22"/>
                </a:cxn>
              </a:cxnLst>
              <a:rect l="0" t="0" r="r" b="b"/>
              <a:pathLst>
                <a:path w="607" h="566">
                  <a:moveTo>
                    <a:pt x="522" y="22"/>
                  </a:moveTo>
                  <a:lnTo>
                    <a:pt x="502" y="22"/>
                  </a:lnTo>
                  <a:lnTo>
                    <a:pt x="441" y="20"/>
                  </a:lnTo>
                  <a:lnTo>
                    <a:pt x="356" y="0"/>
                  </a:lnTo>
                  <a:lnTo>
                    <a:pt x="268" y="22"/>
                  </a:lnTo>
                  <a:lnTo>
                    <a:pt x="276" y="20"/>
                  </a:lnTo>
                  <a:lnTo>
                    <a:pt x="276" y="80"/>
                  </a:lnTo>
                  <a:lnTo>
                    <a:pt x="213" y="115"/>
                  </a:lnTo>
                  <a:lnTo>
                    <a:pt x="201" y="150"/>
                  </a:lnTo>
                  <a:lnTo>
                    <a:pt x="25" y="199"/>
                  </a:lnTo>
                  <a:lnTo>
                    <a:pt x="18" y="222"/>
                  </a:lnTo>
                  <a:lnTo>
                    <a:pt x="0" y="212"/>
                  </a:lnTo>
                  <a:lnTo>
                    <a:pt x="13" y="217"/>
                  </a:lnTo>
                  <a:lnTo>
                    <a:pt x="15" y="227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336" y="566"/>
                  </a:lnTo>
                  <a:lnTo>
                    <a:pt x="607" y="429"/>
                  </a:lnTo>
                  <a:lnTo>
                    <a:pt x="537" y="374"/>
                  </a:lnTo>
                  <a:lnTo>
                    <a:pt x="532" y="185"/>
                  </a:lnTo>
                  <a:lnTo>
                    <a:pt x="517" y="167"/>
                  </a:lnTo>
                  <a:lnTo>
                    <a:pt x="512" y="70"/>
                  </a:lnTo>
                  <a:lnTo>
                    <a:pt x="522" y="25"/>
                  </a:lnTo>
                  <a:lnTo>
                    <a:pt x="522" y="2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1" name="Freeform 269"/>
            <p:cNvSpPr>
              <a:spLocks/>
            </p:cNvSpPr>
            <p:nvPr/>
          </p:nvSpPr>
          <p:spPr bwMode="auto">
            <a:xfrm>
              <a:off x="4506967" y="4346580"/>
              <a:ext cx="109288" cy="161448"/>
            </a:xfrm>
            <a:custGeom>
              <a:avLst/>
              <a:gdLst/>
              <a:ahLst/>
              <a:cxnLst>
                <a:cxn ang="0">
                  <a:pos x="92" y="103"/>
                </a:cxn>
                <a:cxn ang="0">
                  <a:pos x="92" y="58"/>
                </a:cxn>
                <a:cxn ang="0">
                  <a:pos x="70" y="42"/>
                </a:cxn>
                <a:cxn ang="0">
                  <a:pos x="105" y="16"/>
                </a:cxn>
                <a:cxn ang="0">
                  <a:pos x="111" y="3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0" y="48"/>
                </a:cxn>
                <a:cxn ang="0">
                  <a:pos x="3" y="144"/>
                </a:cxn>
                <a:cxn ang="0">
                  <a:pos x="19" y="163"/>
                </a:cxn>
                <a:cxn ang="0">
                  <a:pos x="89" y="109"/>
                </a:cxn>
                <a:cxn ang="0">
                  <a:pos x="92" y="103"/>
                </a:cxn>
              </a:cxnLst>
              <a:rect l="0" t="0" r="r" b="b"/>
              <a:pathLst>
                <a:path w="111" h="163">
                  <a:moveTo>
                    <a:pt x="92" y="103"/>
                  </a:moveTo>
                  <a:lnTo>
                    <a:pt x="92" y="58"/>
                  </a:lnTo>
                  <a:lnTo>
                    <a:pt x="70" y="42"/>
                  </a:lnTo>
                  <a:lnTo>
                    <a:pt x="105" y="16"/>
                  </a:lnTo>
                  <a:lnTo>
                    <a:pt x="1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0" y="48"/>
                  </a:lnTo>
                  <a:lnTo>
                    <a:pt x="3" y="144"/>
                  </a:lnTo>
                  <a:lnTo>
                    <a:pt x="19" y="163"/>
                  </a:lnTo>
                  <a:lnTo>
                    <a:pt x="89" y="109"/>
                  </a:lnTo>
                  <a:lnTo>
                    <a:pt x="92" y="103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2" name="Freeform 268"/>
            <p:cNvSpPr>
              <a:spLocks/>
            </p:cNvSpPr>
            <p:nvPr/>
          </p:nvSpPr>
          <p:spPr bwMode="auto">
            <a:xfrm>
              <a:off x="4506967" y="4346580"/>
              <a:ext cx="111773" cy="161448"/>
            </a:xfrm>
            <a:custGeom>
              <a:avLst/>
              <a:gdLst/>
              <a:ahLst/>
              <a:cxnLst>
                <a:cxn ang="0">
                  <a:pos x="91" y="103"/>
                </a:cxn>
                <a:cxn ang="0">
                  <a:pos x="91" y="58"/>
                </a:cxn>
                <a:cxn ang="0">
                  <a:pos x="69" y="43"/>
                </a:cxn>
                <a:cxn ang="0">
                  <a:pos x="104" y="18"/>
                </a:cxn>
                <a:cxn ang="0">
                  <a:pos x="111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0" y="48"/>
                </a:cxn>
                <a:cxn ang="0">
                  <a:pos x="5" y="145"/>
                </a:cxn>
                <a:cxn ang="0">
                  <a:pos x="20" y="163"/>
                </a:cxn>
                <a:cxn ang="0">
                  <a:pos x="89" y="110"/>
                </a:cxn>
                <a:cxn ang="0">
                  <a:pos x="91" y="103"/>
                </a:cxn>
              </a:cxnLst>
              <a:rect l="0" t="0" r="r" b="b"/>
              <a:pathLst>
                <a:path w="111" h="163">
                  <a:moveTo>
                    <a:pt x="91" y="103"/>
                  </a:moveTo>
                  <a:lnTo>
                    <a:pt x="91" y="58"/>
                  </a:lnTo>
                  <a:lnTo>
                    <a:pt x="69" y="43"/>
                  </a:lnTo>
                  <a:lnTo>
                    <a:pt x="104" y="18"/>
                  </a:lnTo>
                  <a:lnTo>
                    <a:pt x="111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48"/>
                  </a:lnTo>
                  <a:lnTo>
                    <a:pt x="5" y="145"/>
                  </a:lnTo>
                  <a:lnTo>
                    <a:pt x="20" y="163"/>
                  </a:lnTo>
                  <a:lnTo>
                    <a:pt x="89" y="110"/>
                  </a:lnTo>
                  <a:lnTo>
                    <a:pt x="91" y="10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3" name="Freeform 267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4"/>
                </a:cxn>
                <a:cxn ang="0">
                  <a:pos x="323" y="22"/>
                </a:cxn>
                <a:cxn ang="0">
                  <a:pos x="275" y="38"/>
                </a:cxn>
                <a:cxn ang="0">
                  <a:pos x="281" y="76"/>
                </a:cxn>
                <a:cxn ang="0">
                  <a:pos x="195" y="67"/>
                </a:cxn>
                <a:cxn ang="0">
                  <a:pos x="169" y="25"/>
                </a:cxn>
                <a:cxn ang="0">
                  <a:pos x="73" y="9"/>
                </a:cxn>
                <a:cxn ang="0">
                  <a:pos x="73" y="0"/>
                </a:cxn>
                <a:cxn ang="0">
                  <a:pos x="70" y="6"/>
                </a:cxn>
                <a:cxn ang="0">
                  <a:pos x="0" y="60"/>
                </a:cxn>
                <a:cxn ang="0">
                  <a:pos x="6" y="249"/>
                </a:cxn>
                <a:cxn ang="0">
                  <a:pos x="70" y="297"/>
                </a:cxn>
                <a:cxn ang="0">
                  <a:pos x="128" y="348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8" y="352"/>
                </a:cxn>
                <a:cxn ang="0">
                  <a:pos x="422" y="102"/>
                </a:cxn>
                <a:cxn ang="0">
                  <a:pos x="457" y="54"/>
                </a:cxn>
              </a:cxnLst>
              <a:rect l="0" t="0" r="r" b="b"/>
              <a:pathLst>
                <a:path w="457" h="432">
                  <a:moveTo>
                    <a:pt x="457" y="54"/>
                  </a:moveTo>
                  <a:lnTo>
                    <a:pt x="323" y="22"/>
                  </a:lnTo>
                  <a:lnTo>
                    <a:pt x="275" y="38"/>
                  </a:lnTo>
                  <a:lnTo>
                    <a:pt x="281" y="76"/>
                  </a:lnTo>
                  <a:lnTo>
                    <a:pt x="195" y="67"/>
                  </a:lnTo>
                  <a:lnTo>
                    <a:pt x="169" y="25"/>
                  </a:lnTo>
                  <a:lnTo>
                    <a:pt x="73" y="9"/>
                  </a:lnTo>
                  <a:lnTo>
                    <a:pt x="73" y="0"/>
                  </a:lnTo>
                  <a:lnTo>
                    <a:pt x="70" y="6"/>
                  </a:lnTo>
                  <a:lnTo>
                    <a:pt x="0" y="60"/>
                  </a:lnTo>
                  <a:lnTo>
                    <a:pt x="6" y="249"/>
                  </a:lnTo>
                  <a:lnTo>
                    <a:pt x="70" y="297"/>
                  </a:lnTo>
                  <a:lnTo>
                    <a:pt x="128" y="348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8" y="352"/>
                  </a:lnTo>
                  <a:lnTo>
                    <a:pt x="422" y="102"/>
                  </a:lnTo>
                  <a:lnTo>
                    <a:pt x="457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4" name="Freeform 266"/>
            <p:cNvSpPr>
              <a:spLocks/>
            </p:cNvSpPr>
            <p:nvPr/>
          </p:nvSpPr>
          <p:spPr bwMode="auto">
            <a:xfrm>
              <a:off x="4526837" y="4448417"/>
              <a:ext cx="454541" cy="429703"/>
            </a:xfrm>
            <a:custGeom>
              <a:avLst/>
              <a:gdLst/>
              <a:ahLst/>
              <a:cxnLst>
                <a:cxn ang="0">
                  <a:pos x="457" y="55"/>
                </a:cxn>
                <a:cxn ang="0">
                  <a:pos x="322" y="22"/>
                </a:cxn>
                <a:cxn ang="0">
                  <a:pos x="275" y="40"/>
                </a:cxn>
                <a:cxn ang="0">
                  <a:pos x="280" y="77"/>
                </a:cxn>
                <a:cxn ang="0">
                  <a:pos x="195" y="67"/>
                </a:cxn>
                <a:cxn ang="0">
                  <a:pos x="170" y="25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70" y="7"/>
                </a:cxn>
                <a:cxn ang="0">
                  <a:pos x="0" y="60"/>
                </a:cxn>
                <a:cxn ang="0">
                  <a:pos x="5" y="250"/>
                </a:cxn>
                <a:cxn ang="0">
                  <a:pos x="70" y="297"/>
                </a:cxn>
                <a:cxn ang="0">
                  <a:pos x="127" y="350"/>
                </a:cxn>
                <a:cxn ang="0">
                  <a:pos x="185" y="310"/>
                </a:cxn>
                <a:cxn ang="0">
                  <a:pos x="387" y="432"/>
                </a:cxn>
                <a:cxn ang="0">
                  <a:pos x="437" y="352"/>
                </a:cxn>
                <a:cxn ang="0">
                  <a:pos x="422" y="102"/>
                </a:cxn>
                <a:cxn ang="0">
                  <a:pos x="457" y="55"/>
                </a:cxn>
              </a:cxnLst>
              <a:rect l="0" t="0" r="r" b="b"/>
              <a:pathLst>
                <a:path w="457" h="432">
                  <a:moveTo>
                    <a:pt x="457" y="55"/>
                  </a:moveTo>
                  <a:lnTo>
                    <a:pt x="322" y="22"/>
                  </a:lnTo>
                  <a:lnTo>
                    <a:pt x="275" y="40"/>
                  </a:lnTo>
                  <a:lnTo>
                    <a:pt x="280" y="77"/>
                  </a:lnTo>
                  <a:lnTo>
                    <a:pt x="195" y="67"/>
                  </a:lnTo>
                  <a:lnTo>
                    <a:pt x="170" y="25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70" y="7"/>
                  </a:lnTo>
                  <a:lnTo>
                    <a:pt x="0" y="60"/>
                  </a:lnTo>
                  <a:lnTo>
                    <a:pt x="5" y="250"/>
                  </a:lnTo>
                  <a:lnTo>
                    <a:pt x="70" y="297"/>
                  </a:lnTo>
                  <a:lnTo>
                    <a:pt x="127" y="350"/>
                  </a:lnTo>
                  <a:lnTo>
                    <a:pt x="185" y="310"/>
                  </a:lnTo>
                  <a:lnTo>
                    <a:pt x="387" y="432"/>
                  </a:lnTo>
                  <a:lnTo>
                    <a:pt x="437" y="352"/>
                  </a:lnTo>
                  <a:lnTo>
                    <a:pt x="422" y="102"/>
                  </a:lnTo>
                  <a:lnTo>
                    <a:pt x="457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5" name="Freeform 265"/>
            <p:cNvSpPr>
              <a:spLocks/>
            </p:cNvSpPr>
            <p:nvPr/>
          </p:nvSpPr>
          <p:spPr bwMode="auto">
            <a:xfrm>
              <a:off x="4946605" y="4473255"/>
              <a:ext cx="337800" cy="3278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166" y="10"/>
                </a:cxn>
                <a:cxn ang="0">
                  <a:pos x="115" y="45"/>
                </a:cxn>
                <a:cxn ang="0">
                  <a:pos x="35" y="29"/>
                </a:cxn>
                <a:cxn ang="0">
                  <a:pos x="0" y="77"/>
                </a:cxn>
                <a:cxn ang="0">
                  <a:pos x="13" y="323"/>
                </a:cxn>
                <a:cxn ang="0">
                  <a:pos x="16" y="330"/>
                </a:cxn>
                <a:cxn ang="0">
                  <a:pos x="93" y="323"/>
                </a:cxn>
                <a:cxn ang="0">
                  <a:pos x="195" y="317"/>
                </a:cxn>
                <a:cxn ang="0">
                  <a:pos x="275" y="323"/>
                </a:cxn>
                <a:cxn ang="0">
                  <a:pos x="339" y="269"/>
                </a:cxn>
                <a:cxn ang="0">
                  <a:pos x="224" y="87"/>
                </a:cxn>
                <a:cxn ang="0">
                  <a:pos x="269" y="122"/>
                </a:cxn>
                <a:cxn ang="0">
                  <a:pos x="285" y="96"/>
                </a:cxn>
                <a:cxn ang="0">
                  <a:pos x="285" y="77"/>
                </a:cxn>
                <a:cxn ang="0">
                  <a:pos x="272" y="42"/>
                </a:cxn>
                <a:cxn ang="0">
                  <a:pos x="253" y="0"/>
                </a:cxn>
              </a:cxnLst>
              <a:rect l="0" t="0" r="r" b="b"/>
              <a:pathLst>
                <a:path w="339" h="330">
                  <a:moveTo>
                    <a:pt x="253" y="0"/>
                  </a:moveTo>
                  <a:lnTo>
                    <a:pt x="166" y="10"/>
                  </a:lnTo>
                  <a:lnTo>
                    <a:pt x="115" y="45"/>
                  </a:lnTo>
                  <a:lnTo>
                    <a:pt x="35" y="29"/>
                  </a:lnTo>
                  <a:lnTo>
                    <a:pt x="0" y="77"/>
                  </a:lnTo>
                  <a:lnTo>
                    <a:pt x="13" y="323"/>
                  </a:lnTo>
                  <a:lnTo>
                    <a:pt x="16" y="330"/>
                  </a:lnTo>
                  <a:lnTo>
                    <a:pt x="93" y="323"/>
                  </a:lnTo>
                  <a:lnTo>
                    <a:pt x="195" y="317"/>
                  </a:lnTo>
                  <a:lnTo>
                    <a:pt x="275" y="323"/>
                  </a:lnTo>
                  <a:lnTo>
                    <a:pt x="339" y="269"/>
                  </a:lnTo>
                  <a:lnTo>
                    <a:pt x="224" y="87"/>
                  </a:lnTo>
                  <a:lnTo>
                    <a:pt x="269" y="122"/>
                  </a:lnTo>
                  <a:lnTo>
                    <a:pt x="285" y="96"/>
                  </a:lnTo>
                  <a:lnTo>
                    <a:pt x="285" y="77"/>
                  </a:lnTo>
                  <a:lnTo>
                    <a:pt x="272" y="42"/>
                  </a:lnTo>
                  <a:lnTo>
                    <a:pt x="253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6" name="Freeform 264"/>
            <p:cNvSpPr>
              <a:spLocks/>
            </p:cNvSpPr>
            <p:nvPr/>
          </p:nvSpPr>
          <p:spPr bwMode="auto">
            <a:xfrm>
              <a:off x="4946605" y="4473255"/>
              <a:ext cx="335316" cy="327865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166" y="10"/>
                </a:cxn>
                <a:cxn ang="0">
                  <a:pos x="116" y="45"/>
                </a:cxn>
                <a:cxn ang="0">
                  <a:pos x="35" y="30"/>
                </a:cxn>
                <a:cxn ang="0">
                  <a:pos x="0" y="78"/>
                </a:cxn>
                <a:cxn ang="0">
                  <a:pos x="13" y="325"/>
                </a:cxn>
                <a:cxn ang="0">
                  <a:pos x="15" y="330"/>
                </a:cxn>
                <a:cxn ang="0">
                  <a:pos x="93" y="325"/>
                </a:cxn>
                <a:cxn ang="0">
                  <a:pos x="196" y="318"/>
                </a:cxn>
                <a:cxn ang="0">
                  <a:pos x="276" y="325"/>
                </a:cxn>
                <a:cxn ang="0">
                  <a:pos x="339" y="270"/>
                </a:cxn>
                <a:cxn ang="0">
                  <a:pos x="223" y="88"/>
                </a:cxn>
                <a:cxn ang="0">
                  <a:pos x="269" y="123"/>
                </a:cxn>
                <a:cxn ang="0">
                  <a:pos x="286" y="98"/>
                </a:cxn>
                <a:cxn ang="0">
                  <a:pos x="286" y="78"/>
                </a:cxn>
                <a:cxn ang="0">
                  <a:pos x="274" y="43"/>
                </a:cxn>
                <a:cxn ang="0">
                  <a:pos x="254" y="0"/>
                </a:cxn>
              </a:cxnLst>
              <a:rect l="0" t="0" r="r" b="b"/>
              <a:pathLst>
                <a:path w="339" h="330">
                  <a:moveTo>
                    <a:pt x="254" y="0"/>
                  </a:moveTo>
                  <a:lnTo>
                    <a:pt x="166" y="10"/>
                  </a:lnTo>
                  <a:lnTo>
                    <a:pt x="116" y="45"/>
                  </a:lnTo>
                  <a:lnTo>
                    <a:pt x="35" y="30"/>
                  </a:lnTo>
                  <a:lnTo>
                    <a:pt x="0" y="78"/>
                  </a:lnTo>
                  <a:lnTo>
                    <a:pt x="13" y="325"/>
                  </a:lnTo>
                  <a:lnTo>
                    <a:pt x="15" y="330"/>
                  </a:lnTo>
                  <a:lnTo>
                    <a:pt x="93" y="325"/>
                  </a:lnTo>
                  <a:lnTo>
                    <a:pt x="196" y="318"/>
                  </a:lnTo>
                  <a:lnTo>
                    <a:pt x="276" y="325"/>
                  </a:lnTo>
                  <a:lnTo>
                    <a:pt x="339" y="270"/>
                  </a:lnTo>
                  <a:lnTo>
                    <a:pt x="223" y="88"/>
                  </a:lnTo>
                  <a:lnTo>
                    <a:pt x="269" y="123"/>
                  </a:lnTo>
                  <a:lnTo>
                    <a:pt x="286" y="98"/>
                  </a:lnTo>
                  <a:lnTo>
                    <a:pt x="286" y="78"/>
                  </a:lnTo>
                  <a:lnTo>
                    <a:pt x="274" y="43"/>
                  </a:lnTo>
                  <a:lnTo>
                    <a:pt x="2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7" name="Freeform 263"/>
            <p:cNvSpPr>
              <a:spLocks/>
            </p:cNvSpPr>
            <p:nvPr/>
          </p:nvSpPr>
          <p:spPr bwMode="auto">
            <a:xfrm>
              <a:off x="3702207" y="4582543"/>
              <a:ext cx="355188" cy="365124"/>
            </a:xfrm>
            <a:custGeom>
              <a:avLst/>
              <a:gdLst/>
              <a:ahLst/>
              <a:cxnLst>
                <a:cxn ang="0">
                  <a:pos x="51" y="115"/>
                </a:cxn>
                <a:cxn ang="0">
                  <a:pos x="51" y="125"/>
                </a:cxn>
                <a:cxn ang="0">
                  <a:pos x="16" y="227"/>
                </a:cxn>
                <a:cxn ang="0">
                  <a:pos x="0" y="272"/>
                </a:cxn>
                <a:cxn ang="0">
                  <a:pos x="141" y="320"/>
                </a:cxn>
                <a:cxn ang="0">
                  <a:pos x="170" y="365"/>
                </a:cxn>
                <a:cxn ang="0">
                  <a:pos x="330" y="368"/>
                </a:cxn>
                <a:cxn ang="0">
                  <a:pos x="358" y="45"/>
                </a:cxn>
                <a:cxn ang="0">
                  <a:pos x="358" y="42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253" y="3"/>
                </a:cxn>
                <a:cxn ang="0">
                  <a:pos x="227" y="61"/>
                </a:cxn>
                <a:cxn ang="0">
                  <a:pos x="183" y="64"/>
                </a:cxn>
                <a:cxn ang="0">
                  <a:pos x="157" y="115"/>
                </a:cxn>
                <a:cxn ang="0">
                  <a:pos x="51" y="115"/>
                </a:cxn>
              </a:cxnLst>
              <a:rect l="0" t="0" r="r" b="b"/>
              <a:pathLst>
                <a:path w="358" h="368">
                  <a:moveTo>
                    <a:pt x="51" y="115"/>
                  </a:moveTo>
                  <a:lnTo>
                    <a:pt x="51" y="125"/>
                  </a:lnTo>
                  <a:lnTo>
                    <a:pt x="16" y="227"/>
                  </a:lnTo>
                  <a:lnTo>
                    <a:pt x="0" y="272"/>
                  </a:lnTo>
                  <a:lnTo>
                    <a:pt x="141" y="320"/>
                  </a:lnTo>
                  <a:lnTo>
                    <a:pt x="170" y="365"/>
                  </a:lnTo>
                  <a:lnTo>
                    <a:pt x="330" y="368"/>
                  </a:lnTo>
                  <a:lnTo>
                    <a:pt x="358" y="45"/>
                  </a:lnTo>
                  <a:lnTo>
                    <a:pt x="358" y="42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53" y="3"/>
                  </a:lnTo>
                  <a:lnTo>
                    <a:pt x="227" y="61"/>
                  </a:lnTo>
                  <a:lnTo>
                    <a:pt x="183" y="64"/>
                  </a:lnTo>
                  <a:lnTo>
                    <a:pt x="157" y="115"/>
                  </a:lnTo>
                  <a:lnTo>
                    <a:pt x="51" y="1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8" name="Freeform 262"/>
            <p:cNvSpPr>
              <a:spLocks/>
            </p:cNvSpPr>
            <p:nvPr/>
          </p:nvSpPr>
          <p:spPr bwMode="auto">
            <a:xfrm>
              <a:off x="3702207" y="4582543"/>
              <a:ext cx="357671" cy="365124"/>
            </a:xfrm>
            <a:custGeom>
              <a:avLst/>
              <a:gdLst/>
              <a:ahLst/>
              <a:cxnLst>
                <a:cxn ang="0">
                  <a:pos x="52" y="115"/>
                </a:cxn>
                <a:cxn ang="0">
                  <a:pos x="52" y="125"/>
                </a:cxn>
                <a:cxn ang="0">
                  <a:pos x="17" y="228"/>
                </a:cxn>
                <a:cxn ang="0">
                  <a:pos x="0" y="273"/>
                </a:cxn>
                <a:cxn ang="0">
                  <a:pos x="142" y="320"/>
                </a:cxn>
                <a:cxn ang="0">
                  <a:pos x="169" y="365"/>
                </a:cxn>
                <a:cxn ang="0">
                  <a:pos x="328" y="368"/>
                </a:cxn>
                <a:cxn ang="0">
                  <a:pos x="358" y="45"/>
                </a:cxn>
                <a:cxn ang="0">
                  <a:pos x="358" y="43"/>
                </a:cxn>
                <a:cxn ang="0">
                  <a:pos x="316" y="0"/>
                </a:cxn>
                <a:cxn ang="0">
                  <a:pos x="313" y="0"/>
                </a:cxn>
                <a:cxn ang="0">
                  <a:pos x="254" y="3"/>
                </a:cxn>
                <a:cxn ang="0">
                  <a:pos x="226" y="60"/>
                </a:cxn>
                <a:cxn ang="0">
                  <a:pos x="184" y="65"/>
                </a:cxn>
                <a:cxn ang="0">
                  <a:pos x="157" y="115"/>
                </a:cxn>
                <a:cxn ang="0">
                  <a:pos x="52" y="115"/>
                </a:cxn>
              </a:cxnLst>
              <a:rect l="0" t="0" r="r" b="b"/>
              <a:pathLst>
                <a:path w="358" h="368">
                  <a:moveTo>
                    <a:pt x="52" y="115"/>
                  </a:moveTo>
                  <a:lnTo>
                    <a:pt x="52" y="125"/>
                  </a:lnTo>
                  <a:lnTo>
                    <a:pt x="17" y="228"/>
                  </a:lnTo>
                  <a:lnTo>
                    <a:pt x="0" y="273"/>
                  </a:lnTo>
                  <a:lnTo>
                    <a:pt x="142" y="320"/>
                  </a:lnTo>
                  <a:lnTo>
                    <a:pt x="169" y="365"/>
                  </a:lnTo>
                  <a:lnTo>
                    <a:pt x="328" y="368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254" y="3"/>
                  </a:lnTo>
                  <a:lnTo>
                    <a:pt x="226" y="60"/>
                  </a:lnTo>
                  <a:lnTo>
                    <a:pt x="184" y="65"/>
                  </a:lnTo>
                  <a:lnTo>
                    <a:pt x="157" y="115"/>
                  </a:lnTo>
                  <a:lnTo>
                    <a:pt x="52" y="11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9" name="Freeform 261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2"/>
                </a:cxn>
                <a:cxn ang="0">
                  <a:pos x="458" y="336"/>
                </a:cxn>
                <a:cxn ang="0">
                  <a:pos x="342" y="342"/>
                </a:cxn>
                <a:cxn ang="0">
                  <a:pos x="285" y="377"/>
                </a:cxn>
                <a:cxn ang="0">
                  <a:pos x="208" y="403"/>
                </a:cxn>
                <a:cxn ang="0">
                  <a:pos x="173" y="483"/>
                </a:cxn>
                <a:cxn ang="0">
                  <a:pos x="99" y="486"/>
                </a:cxn>
                <a:cxn ang="0">
                  <a:pos x="61" y="415"/>
                </a:cxn>
                <a:cxn ang="0">
                  <a:pos x="10" y="387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198" y="3"/>
                </a:cxn>
                <a:cxn ang="0">
                  <a:pos x="198" y="0"/>
                </a:cxn>
                <a:cxn ang="0">
                  <a:pos x="467" y="262"/>
                </a:cxn>
              </a:cxnLst>
              <a:rect l="0" t="0" r="r" b="b"/>
              <a:pathLst>
                <a:path w="467" h="486">
                  <a:moveTo>
                    <a:pt x="467" y="262"/>
                  </a:moveTo>
                  <a:lnTo>
                    <a:pt x="458" y="336"/>
                  </a:lnTo>
                  <a:lnTo>
                    <a:pt x="342" y="342"/>
                  </a:lnTo>
                  <a:lnTo>
                    <a:pt x="285" y="377"/>
                  </a:lnTo>
                  <a:lnTo>
                    <a:pt x="208" y="403"/>
                  </a:lnTo>
                  <a:lnTo>
                    <a:pt x="173" y="483"/>
                  </a:lnTo>
                  <a:lnTo>
                    <a:pt x="99" y="486"/>
                  </a:lnTo>
                  <a:lnTo>
                    <a:pt x="61" y="415"/>
                  </a:lnTo>
                  <a:lnTo>
                    <a:pt x="10" y="387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467" y="26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0" name="Freeform 260"/>
            <p:cNvSpPr>
              <a:spLocks/>
            </p:cNvSpPr>
            <p:nvPr/>
          </p:nvSpPr>
          <p:spPr bwMode="auto">
            <a:xfrm>
              <a:off x="3861172" y="4624769"/>
              <a:ext cx="464476" cy="481863"/>
            </a:xfrm>
            <a:custGeom>
              <a:avLst/>
              <a:gdLst/>
              <a:ahLst/>
              <a:cxnLst>
                <a:cxn ang="0">
                  <a:pos x="467" y="263"/>
                </a:cxn>
                <a:cxn ang="0">
                  <a:pos x="460" y="336"/>
                </a:cxn>
                <a:cxn ang="0">
                  <a:pos x="342" y="343"/>
                </a:cxn>
                <a:cxn ang="0">
                  <a:pos x="285" y="378"/>
                </a:cxn>
                <a:cxn ang="0">
                  <a:pos x="210" y="403"/>
                </a:cxn>
                <a:cxn ang="0">
                  <a:pos x="175" y="483"/>
                </a:cxn>
                <a:cxn ang="0">
                  <a:pos x="100" y="486"/>
                </a:cxn>
                <a:cxn ang="0">
                  <a:pos x="62" y="416"/>
                </a:cxn>
                <a:cxn ang="0">
                  <a:pos x="10" y="388"/>
                </a:cxn>
                <a:cxn ang="0">
                  <a:pos x="0" y="323"/>
                </a:cxn>
                <a:cxn ang="0">
                  <a:pos x="0" y="313"/>
                </a:cxn>
                <a:cxn ang="0">
                  <a:pos x="10" y="323"/>
                </a:cxn>
                <a:cxn ang="0">
                  <a:pos x="170" y="326"/>
                </a:cxn>
                <a:cxn ang="0">
                  <a:pos x="200" y="3"/>
                </a:cxn>
                <a:cxn ang="0">
                  <a:pos x="200" y="0"/>
                </a:cxn>
                <a:cxn ang="0">
                  <a:pos x="467" y="263"/>
                </a:cxn>
              </a:cxnLst>
              <a:rect l="0" t="0" r="r" b="b"/>
              <a:pathLst>
                <a:path w="467" h="486">
                  <a:moveTo>
                    <a:pt x="467" y="263"/>
                  </a:moveTo>
                  <a:lnTo>
                    <a:pt x="460" y="336"/>
                  </a:lnTo>
                  <a:lnTo>
                    <a:pt x="342" y="343"/>
                  </a:lnTo>
                  <a:lnTo>
                    <a:pt x="285" y="378"/>
                  </a:lnTo>
                  <a:lnTo>
                    <a:pt x="210" y="403"/>
                  </a:lnTo>
                  <a:lnTo>
                    <a:pt x="175" y="483"/>
                  </a:lnTo>
                  <a:lnTo>
                    <a:pt x="100" y="486"/>
                  </a:lnTo>
                  <a:lnTo>
                    <a:pt x="62" y="416"/>
                  </a:lnTo>
                  <a:lnTo>
                    <a:pt x="10" y="388"/>
                  </a:lnTo>
                  <a:lnTo>
                    <a:pt x="0" y="323"/>
                  </a:lnTo>
                  <a:lnTo>
                    <a:pt x="0" y="313"/>
                  </a:lnTo>
                  <a:lnTo>
                    <a:pt x="10" y="323"/>
                  </a:lnTo>
                  <a:lnTo>
                    <a:pt x="170" y="326"/>
                  </a:lnTo>
                  <a:lnTo>
                    <a:pt x="200" y="3"/>
                  </a:lnTo>
                  <a:lnTo>
                    <a:pt x="200" y="0"/>
                  </a:lnTo>
                  <a:lnTo>
                    <a:pt x="467" y="26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1" name="Freeform 259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7" y="38"/>
                </a:cxn>
                <a:cxn ang="0">
                  <a:pos x="61" y="9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7" y="38"/>
                  </a:lnTo>
                  <a:lnTo>
                    <a:pt x="6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2" name="Freeform 258"/>
            <p:cNvSpPr>
              <a:spLocks/>
            </p:cNvSpPr>
            <p:nvPr/>
          </p:nvSpPr>
          <p:spPr bwMode="auto">
            <a:xfrm>
              <a:off x="3697239" y="4912893"/>
              <a:ext cx="59612" cy="372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5"/>
                </a:cxn>
                <a:cxn ang="0">
                  <a:pos x="58" y="38"/>
                </a:cxn>
                <a:cxn ang="0">
                  <a:pos x="61" y="10"/>
                </a:cxn>
                <a:cxn ang="0">
                  <a:pos x="0" y="0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lnTo>
                    <a:pt x="0" y="35"/>
                  </a:lnTo>
                  <a:lnTo>
                    <a:pt x="58" y="38"/>
                  </a:lnTo>
                  <a:lnTo>
                    <a:pt x="61" y="10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3" name="Freeform 257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61"/>
                </a:cxn>
                <a:cxn ang="0">
                  <a:pos x="61" y="70"/>
                </a:cxn>
                <a:cxn ang="0">
                  <a:pos x="57" y="99"/>
                </a:cxn>
                <a:cxn ang="0">
                  <a:pos x="0" y="96"/>
                </a:cxn>
                <a:cxn ang="0">
                  <a:pos x="0" y="131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7" y="48"/>
                </a:cxn>
                <a:cxn ang="0">
                  <a:pos x="6" y="0"/>
                </a:cxn>
              </a:cxnLst>
              <a:rect l="0" t="0" r="r" b="b"/>
              <a:pathLst>
                <a:path w="176" h="153">
                  <a:moveTo>
                    <a:pt x="6" y="0"/>
                  </a:moveTo>
                  <a:lnTo>
                    <a:pt x="0" y="19"/>
                  </a:lnTo>
                  <a:lnTo>
                    <a:pt x="0" y="61"/>
                  </a:lnTo>
                  <a:lnTo>
                    <a:pt x="61" y="70"/>
                  </a:lnTo>
                  <a:lnTo>
                    <a:pt x="57" y="99"/>
                  </a:lnTo>
                  <a:lnTo>
                    <a:pt x="0" y="96"/>
                  </a:lnTo>
                  <a:lnTo>
                    <a:pt x="0" y="131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7" y="4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4" name="Freeform 256"/>
            <p:cNvSpPr>
              <a:spLocks/>
            </p:cNvSpPr>
            <p:nvPr/>
          </p:nvSpPr>
          <p:spPr bwMode="auto">
            <a:xfrm>
              <a:off x="3697239" y="4853281"/>
              <a:ext cx="173868" cy="1515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8"/>
                </a:cxn>
                <a:cxn ang="0">
                  <a:pos x="0" y="60"/>
                </a:cxn>
                <a:cxn ang="0">
                  <a:pos x="60" y="70"/>
                </a:cxn>
                <a:cxn ang="0">
                  <a:pos x="58" y="98"/>
                </a:cxn>
                <a:cxn ang="0">
                  <a:pos x="0" y="95"/>
                </a:cxn>
                <a:cxn ang="0">
                  <a:pos x="0" y="130"/>
                </a:cxn>
                <a:cxn ang="0">
                  <a:pos x="176" y="153"/>
                </a:cxn>
                <a:cxn ang="0">
                  <a:pos x="166" y="93"/>
                </a:cxn>
                <a:cxn ang="0">
                  <a:pos x="166" y="83"/>
                </a:cxn>
                <a:cxn ang="0">
                  <a:pos x="176" y="93"/>
                </a:cxn>
                <a:cxn ang="0">
                  <a:pos x="148" y="48"/>
                </a:cxn>
                <a:cxn ang="0">
                  <a:pos x="5" y="0"/>
                </a:cxn>
              </a:cxnLst>
              <a:rect l="0" t="0" r="r" b="b"/>
              <a:pathLst>
                <a:path w="176" h="153">
                  <a:moveTo>
                    <a:pt x="5" y="0"/>
                  </a:moveTo>
                  <a:lnTo>
                    <a:pt x="0" y="18"/>
                  </a:lnTo>
                  <a:lnTo>
                    <a:pt x="0" y="60"/>
                  </a:lnTo>
                  <a:lnTo>
                    <a:pt x="60" y="70"/>
                  </a:lnTo>
                  <a:lnTo>
                    <a:pt x="58" y="98"/>
                  </a:lnTo>
                  <a:lnTo>
                    <a:pt x="0" y="95"/>
                  </a:lnTo>
                  <a:lnTo>
                    <a:pt x="0" y="130"/>
                  </a:lnTo>
                  <a:lnTo>
                    <a:pt x="176" y="153"/>
                  </a:lnTo>
                  <a:lnTo>
                    <a:pt x="166" y="93"/>
                  </a:lnTo>
                  <a:lnTo>
                    <a:pt x="166" y="83"/>
                  </a:lnTo>
                  <a:lnTo>
                    <a:pt x="176" y="93"/>
                  </a:lnTo>
                  <a:lnTo>
                    <a:pt x="148" y="48"/>
                  </a:lnTo>
                  <a:lnTo>
                    <a:pt x="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5" name="Freeform 255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8"/>
                </a:cxn>
                <a:cxn ang="0">
                  <a:pos x="41" y="77"/>
                </a:cxn>
                <a:cxn ang="0">
                  <a:pos x="70" y="13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8"/>
                  </a:lnTo>
                  <a:lnTo>
                    <a:pt x="41" y="77"/>
                  </a:lnTo>
                  <a:lnTo>
                    <a:pt x="7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6" name="Freeform 254"/>
            <p:cNvSpPr>
              <a:spLocks/>
            </p:cNvSpPr>
            <p:nvPr/>
          </p:nvSpPr>
          <p:spPr bwMode="auto">
            <a:xfrm>
              <a:off x="3697239" y="4982441"/>
              <a:ext cx="69547" cy="76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25" y="47"/>
                </a:cxn>
                <a:cxn ang="0">
                  <a:pos x="40" y="77"/>
                </a:cxn>
                <a:cxn ang="0">
                  <a:pos x="70" y="12"/>
                </a:cxn>
                <a:cxn ang="0">
                  <a:pos x="0" y="0"/>
                </a:cxn>
              </a:cxnLst>
              <a:rect l="0" t="0" r="r" b="b"/>
              <a:pathLst>
                <a:path w="70" h="77">
                  <a:moveTo>
                    <a:pt x="0" y="0"/>
                  </a:moveTo>
                  <a:lnTo>
                    <a:pt x="0" y="22"/>
                  </a:lnTo>
                  <a:lnTo>
                    <a:pt x="25" y="47"/>
                  </a:lnTo>
                  <a:lnTo>
                    <a:pt x="40" y="77"/>
                  </a:lnTo>
                  <a:lnTo>
                    <a:pt x="70" y="12"/>
                  </a:lnTo>
                  <a:lnTo>
                    <a:pt x="0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7" name="Freeform 253"/>
            <p:cNvSpPr>
              <a:spLocks/>
            </p:cNvSpPr>
            <p:nvPr/>
          </p:nvSpPr>
          <p:spPr bwMode="auto">
            <a:xfrm>
              <a:off x="3727045" y="4989891"/>
              <a:ext cx="243415" cy="1912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4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1" y="128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0" y="122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7" y="20"/>
                </a:cxn>
                <a:cxn ang="0">
                  <a:pos x="147" y="0"/>
                </a:cxn>
                <a:cxn ang="0">
                  <a:pos x="147" y="16"/>
                </a:cxn>
                <a:cxn ang="0">
                  <a:pos x="41" y="7"/>
                </a:cxn>
                <a:cxn ang="0">
                  <a:pos x="12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4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1" y="128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0" y="122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7" y="20"/>
                  </a:lnTo>
                  <a:lnTo>
                    <a:pt x="147" y="0"/>
                  </a:lnTo>
                  <a:lnTo>
                    <a:pt x="147" y="16"/>
                  </a:lnTo>
                  <a:lnTo>
                    <a:pt x="41" y="7"/>
                  </a:lnTo>
                  <a:lnTo>
                    <a:pt x="12" y="7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8" name="Freeform 252"/>
            <p:cNvSpPr>
              <a:spLocks/>
            </p:cNvSpPr>
            <p:nvPr/>
          </p:nvSpPr>
          <p:spPr bwMode="auto">
            <a:xfrm>
              <a:off x="3727045" y="4989891"/>
              <a:ext cx="243415" cy="188771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3" y="141"/>
                </a:cxn>
                <a:cxn ang="0">
                  <a:pos x="48" y="141"/>
                </a:cxn>
                <a:cxn ang="0">
                  <a:pos x="83" y="119"/>
                </a:cxn>
                <a:cxn ang="0">
                  <a:pos x="120" y="129"/>
                </a:cxn>
                <a:cxn ang="0">
                  <a:pos x="131" y="164"/>
                </a:cxn>
                <a:cxn ang="0">
                  <a:pos x="198" y="192"/>
                </a:cxn>
                <a:cxn ang="0">
                  <a:pos x="241" y="121"/>
                </a:cxn>
                <a:cxn ang="0">
                  <a:pos x="246" y="119"/>
                </a:cxn>
                <a:cxn ang="0">
                  <a:pos x="236" y="119"/>
                </a:cxn>
                <a:cxn ang="0">
                  <a:pos x="198" y="48"/>
                </a:cxn>
                <a:cxn ang="0">
                  <a:pos x="146" y="20"/>
                </a:cxn>
                <a:cxn ang="0">
                  <a:pos x="146" y="0"/>
                </a:cxn>
                <a:cxn ang="0">
                  <a:pos x="146" y="15"/>
                </a:cxn>
                <a:cxn ang="0">
                  <a:pos x="40" y="5"/>
                </a:cxn>
                <a:cxn ang="0">
                  <a:pos x="10" y="71"/>
                </a:cxn>
                <a:cxn ang="0">
                  <a:pos x="0" y="48"/>
                </a:cxn>
              </a:cxnLst>
              <a:rect l="0" t="0" r="r" b="b"/>
              <a:pathLst>
                <a:path w="246" h="192">
                  <a:moveTo>
                    <a:pt x="0" y="48"/>
                  </a:moveTo>
                  <a:lnTo>
                    <a:pt x="43" y="141"/>
                  </a:lnTo>
                  <a:lnTo>
                    <a:pt x="48" y="141"/>
                  </a:lnTo>
                  <a:lnTo>
                    <a:pt x="83" y="119"/>
                  </a:lnTo>
                  <a:lnTo>
                    <a:pt x="120" y="129"/>
                  </a:lnTo>
                  <a:lnTo>
                    <a:pt x="131" y="164"/>
                  </a:lnTo>
                  <a:lnTo>
                    <a:pt x="198" y="192"/>
                  </a:lnTo>
                  <a:lnTo>
                    <a:pt x="241" y="121"/>
                  </a:lnTo>
                  <a:lnTo>
                    <a:pt x="246" y="119"/>
                  </a:lnTo>
                  <a:lnTo>
                    <a:pt x="236" y="119"/>
                  </a:lnTo>
                  <a:lnTo>
                    <a:pt x="198" y="48"/>
                  </a:lnTo>
                  <a:lnTo>
                    <a:pt x="146" y="20"/>
                  </a:lnTo>
                  <a:lnTo>
                    <a:pt x="146" y="0"/>
                  </a:lnTo>
                  <a:lnTo>
                    <a:pt x="146" y="15"/>
                  </a:lnTo>
                  <a:lnTo>
                    <a:pt x="40" y="5"/>
                  </a:lnTo>
                  <a:lnTo>
                    <a:pt x="10" y="71"/>
                  </a:lnTo>
                  <a:lnTo>
                    <a:pt x="0" y="48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9" name="Freeform 251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29"/>
                </a:cxn>
                <a:cxn ang="0">
                  <a:pos x="48" y="64"/>
                </a:cxn>
                <a:cxn ang="0">
                  <a:pos x="52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7" y="45"/>
                </a:cxn>
                <a:cxn ang="0">
                  <a:pos x="77" y="9"/>
                </a:cxn>
                <a:cxn ang="0">
                  <a:pos x="39" y="0"/>
                </a:cxn>
                <a:cxn ang="0">
                  <a:pos x="4" y="22"/>
                </a:cxn>
                <a:cxn ang="0">
                  <a:pos x="0" y="22"/>
                </a:cxn>
              </a:cxnLst>
              <a:rect l="0" t="0" r="r" b="b"/>
              <a:pathLst>
                <a:path w="90" h="70">
                  <a:moveTo>
                    <a:pt x="0" y="22"/>
                  </a:moveTo>
                  <a:lnTo>
                    <a:pt x="4" y="29"/>
                  </a:lnTo>
                  <a:lnTo>
                    <a:pt x="48" y="64"/>
                  </a:lnTo>
                  <a:lnTo>
                    <a:pt x="52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77" y="9"/>
                  </a:lnTo>
                  <a:lnTo>
                    <a:pt x="39" y="0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0" name="Freeform 250"/>
            <p:cNvSpPr>
              <a:spLocks/>
            </p:cNvSpPr>
            <p:nvPr/>
          </p:nvSpPr>
          <p:spPr bwMode="auto">
            <a:xfrm>
              <a:off x="3769271" y="5106632"/>
              <a:ext cx="89418" cy="695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" y="30"/>
                </a:cxn>
                <a:cxn ang="0">
                  <a:pos x="48" y="65"/>
                </a:cxn>
                <a:cxn ang="0">
                  <a:pos x="53" y="70"/>
                </a:cxn>
                <a:cxn ang="0">
                  <a:pos x="90" y="48"/>
                </a:cxn>
                <a:cxn ang="0">
                  <a:pos x="90" y="45"/>
                </a:cxn>
                <a:cxn ang="0">
                  <a:pos x="88" y="45"/>
                </a:cxn>
                <a:cxn ang="0">
                  <a:pos x="78" y="10"/>
                </a:cxn>
                <a:cxn ang="0">
                  <a:pos x="40" y="0"/>
                </a:cxn>
                <a:cxn ang="0">
                  <a:pos x="5" y="23"/>
                </a:cxn>
                <a:cxn ang="0">
                  <a:pos x="0" y="23"/>
                </a:cxn>
              </a:cxnLst>
              <a:rect l="0" t="0" r="r" b="b"/>
              <a:pathLst>
                <a:path w="90" h="70">
                  <a:moveTo>
                    <a:pt x="0" y="23"/>
                  </a:moveTo>
                  <a:lnTo>
                    <a:pt x="5" y="30"/>
                  </a:lnTo>
                  <a:lnTo>
                    <a:pt x="48" y="65"/>
                  </a:lnTo>
                  <a:lnTo>
                    <a:pt x="53" y="70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78" y="10"/>
                  </a:lnTo>
                  <a:lnTo>
                    <a:pt x="40" y="0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1" name="Freeform 249"/>
            <p:cNvSpPr>
              <a:spLocks/>
            </p:cNvSpPr>
            <p:nvPr/>
          </p:nvSpPr>
          <p:spPr bwMode="auto">
            <a:xfrm>
              <a:off x="3821430" y="5151341"/>
              <a:ext cx="116741" cy="12915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2" y="28"/>
                </a:cxn>
                <a:cxn ang="0">
                  <a:pos x="102" y="25"/>
                </a:cxn>
                <a:cxn ang="0">
                  <a:pos x="102" y="28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8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2" name="Freeform 248"/>
            <p:cNvSpPr>
              <a:spLocks/>
            </p:cNvSpPr>
            <p:nvPr/>
          </p:nvSpPr>
          <p:spPr bwMode="auto">
            <a:xfrm>
              <a:off x="3821430" y="5151341"/>
              <a:ext cx="116741" cy="131642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44"/>
                </a:cxn>
                <a:cxn ang="0">
                  <a:pos x="118" y="131"/>
                </a:cxn>
                <a:cxn ang="0">
                  <a:pos x="103" y="27"/>
                </a:cxn>
                <a:cxn ang="0">
                  <a:pos x="103" y="25"/>
                </a:cxn>
                <a:cxn ang="0">
                  <a:pos x="103" y="27"/>
                </a:cxn>
                <a:cxn ang="0">
                  <a:pos x="38" y="0"/>
                </a:cxn>
                <a:cxn ang="0">
                  <a:pos x="38" y="2"/>
                </a:cxn>
                <a:cxn ang="0">
                  <a:pos x="0" y="25"/>
                </a:cxn>
              </a:cxnLst>
              <a:rect l="0" t="0" r="r" b="b"/>
              <a:pathLst>
                <a:path w="118" h="131">
                  <a:moveTo>
                    <a:pt x="0" y="25"/>
                  </a:moveTo>
                  <a:lnTo>
                    <a:pt x="3" y="44"/>
                  </a:lnTo>
                  <a:lnTo>
                    <a:pt x="118" y="131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2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3" name="Freeform 247"/>
            <p:cNvSpPr>
              <a:spLocks/>
            </p:cNvSpPr>
            <p:nvPr/>
          </p:nvSpPr>
          <p:spPr bwMode="auto">
            <a:xfrm>
              <a:off x="3893462" y="5106632"/>
              <a:ext cx="226027" cy="198706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3"/>
                </a:cxn>
                <a:cxn ang="0">
                  <a:pos x="205" y="176"/>
                </a:cxn>
                <a:cxn ang="0">
                  <a:pos x="198" y="115"/>
                </a:cxn>
                <a:cxn ang="0">
                  <a:pos x="227" y="99"/>
                </a:cxn>
                <a:cxn ang="0">
                  <a:pos x="227" y="48"/>
                </a:cxn>
                <a:cxn ang="0">
                  <a:pos x="138" y="0"/>
                </a:cxn>
                <a:cxn ang="0">
                  <a:pos x="77" y="0"/>
                </a:cxn>
                <a:cxn ang="0">
                  <a:pos x="71" y="3"/>
                </a:cxn>
                <a:cxn ang="0">
                  <a:pos x="29" y="73"/>
                </a:cxn>
                <a:cxn ang="0">
                  <a:pos x="29" y="70"/>
                </a:cxn>
                <a:cxn ang="0">
                  <a:pos x="29" y="73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3"/>
                  </a:lnTo>
                  <a:lnTo>
                    <a:pt x="205" y="176"/>
                  </a:lnTo>
                  <a:lnTo>
                    <a:pt x="198" y="115"/>
                  </a:lnTo>
                  <a:lnTo>
                    <a:pt x="227" y="99"/>
                  </a:lnTo>
                  <a:lnTo>
                    <a:pt x="227" y="48"/>
                  </a:lnTo>
                  <a:lnTo>
                    <a:pt x="138" y="0"/>
                  </a:lnTo>
                  <a:lnTo>
                    <a:pt x="77" y="0"/>
                  </a:lnTo>
                  <a:lnTo>
                    <a:pt x="71" y="3"/>
                  </a:lnTo>
                  <a:lnTo>
                    <a:pt x="29" y="73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45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4" name="Freeform 246"/>
            <p:cNvSpPr>
              <a:spLocks/>
            </p:cNvSpPr>
            <p:nvPr/>
          </p:nvSpPr>
          <p:spPr bwMode="auto">
            <a:xfrm>
              <a:off x="3893462" y="5106632"/>
              <a:ext cx="226027" cy="201189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77" y="201"/>
                </a:cxn>
                <a:cxn ang="0">
                  <a:pos x="150" y="171"/>
                </a:cxn>
                <a:cxn ang="0">
                  <a:pos x="205" y="176"/>
                </a:cxn>
                <a:cxn ang="0">
                  <a:pos x="197" y="114"/>
                </a:cxn>
                <a:cxn ang="0">
                  <a:pos x="227" y="99"/>
                </a:cxn>
                <a:cxn ang="0">
                  <a:pos x="227" y="47"/>
                </a:cxn>
                <a:cxn ang="0">
                  <a:pos x="137" y="0"/>
                </a:cxn>
                <a:cxn ang="0">
                  <a:pos x="77" y="0"/>
                </a:cxn>
                <a:cxn ang="0">
                  <a:pos x="72" y="2"/>
                </a:cxn>
                <a:cxn ang="0">
                  <a:pos x="30" y="72"/>
                </a:cxn>
                <a:cxn ang="0">
                  <a:pos x="30" y="69"/>
                </a:cxn>
                <a:cxn ang="0">
                  <a:pos x="30" y="72"/>
                </a:cxn>
                <a:cxn ang="0">
                  <a:pos x="45" y="176"/>
                </a:cxn>
                <a:cxn ang="0">
                  <a:pos x="0" y="141"/>
                </a:cxn>
              </a:cxnLst>
              <a:rect l="0" t="0" r="r" b="b"/>
              <a:pathLst>
                <a:path w="227" h="201">
                  <a:moveTo>
                    <a:pt x="0" y="141"/>
                  </a:moveTo>
                  <a:lnTo>
                    <a:pt x="77" y="201"/>
                  </a:lnTo>
                  <a:lnTo>
                    <a:pt x="150" y="171"/>
                  </a:lnTo>
                  <a:lnTo>
                    <a:pt x="205" y="176"/>
                  </a:lnTo>
                  <a:lnTo>
                    <a:pt x="197" y="114"/>
                  </a:lnTo>
                  <a:lnTo>
                    <a:pt x="227" y="99"/>
                  </a:lnTo>
                  <a:lnTo>
                    <a:pt x="227" y="47"/>
                  </a:lnTo>
                  <a:lnTo>
                    <a:pt x="137" y="0"/>
                  </a:lnTo>
                  <a:lnTo>
                    <a:pt x="77" y="0"/>
                  </a:lnTo>
                  <a:lnTo>
                    <a:pt x="72" y="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45" y="176"/>
                  </a:lnTo>
                  <a:lnTo>
                    <a:pt x="0" y="14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5" name="Freeform 245"/>
            <p:cNvSpPr>
              <a:spLocks/>
            </p:cNvSpPr>
            <p:nvPr/>
          </p:nvSpPr>
          <p:spPr bwMode="auto">
            <a:xfrm>
              <a:off x="4030072" y="4965053"/>
              <a:ext cx="250867" cy="191256"/>
            </a:xfrm>
            <a:custGeom>
              <a:avLst/>
              <a:gdLst/>
              <a:ahLst/>
              <a:cxnLst>
                <a:cxn ang="0">
                  <a:pos x="89" y="189"/>
                </a:cxn>
                <a:cxn ang="0">
                  <a:pos x="96" y="147"/>
                </a:cxn>
                <a:cxn ang="0">
                  <a:pos x="156" y="153"/>
                </a:cxn>
                <a:cxn ang="0">
                  <a:pos x="201" y="157"/>
                </a:cxn>
                <a:cxn ang="0">
                  <a:pos x="252" y="112"/>
                </a:cxn>
                <a:cxn ang="0">
                  <a:pos x="204" y="61"/>
                </a:cxn>
                <a:cxn ang="0">
                  <a:pos x="204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38" y="61"/>
                </a:cxn>
                <a:cxn ang="0">
                  <a:pos x="3" y="141"/>
                </a:cxn>
                <a:cxn ang="0">
                  <a:pos x="0" y="144"/>
                </a:cxn>
                <a:cxn ang="0">
                  <a:pos x="86" y="192"/>
                </a:cxn>
                <a:cxn ang="0">
                  <a:pos x="89" y="189"/>
                </a:cxn>
              </a:cxnLst>
              <a:rect l="0" t="0" r="r" b="b"/>
              <a:pathLst>
                <a:path w="252" h="192">
                  <a:moveTo>
                    <a:pt x="89" y="189"/>
                  </a:moveTo>
                  <a:lnTo>
                    <a:pt x="96" y="147"/>
                  </a:lnTo>
                  <a:lnTo>
                    <a:pt x="156" y="153"/>
                  </a:lnTo>
                  <a:lnTo>
                    <a:pt x="201" y="157"/>
                  </a:lnTo>
                  <a:lnTo>
                    <a:pt x="252" y="112"/>
                  </a:lnTo>
                  <a:lnTo>
                    <a:pt x="204" y="61"/>
                  </a:lnTo>
                  <a:lnTo>
                    <a:pt x="204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38" y="61"/>
                  </a:lnTo>
                  <a:lnTo>
                    <a:pt x="3" y="141"/>
                  </a:lnTo>
                  <a:lnTo>
                    <a:pt x="0" y="144"/>
                  </a:lnTo>
                  <a:lnTo>
                    <a:pt x="86" y="192"/>
                  </a:lnTo>
                  <a:lnTo>
                    <a:pt x="89" y="18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6" name="Freeform 244"/>
            <p:cNvSpPr>
              <a:spLocks/>
            </p:cNvSpPr>
            <p:nvPr/>
          </p:nvSpPr>
          <p:spPr bwMode="auto">
            <a:xfrm>
              <a:off x="4030072" y="4965053"/>
              <a:ext cx="250867" cy="188771"/>
            </a:xfrm>
            <a:custGeom>
              <a:avLst/>
              <a:gdLst/>
              <a:ahLst/>
              <a:cxnLst>
                <a:cxn ang="0">
                  <a:pos x="90" y="189"/>
                </a:cxn>
                <a:cxn ang="0">
                  <a:pos x="97" y="147"/>
                </a:cxn>
                <a:cxn ang="0">
                  <a:pos x="157" y="154"/>
                </a:cxn>
                <a:cxn ang="0">
                  <a:pos x="202" y="157"/>
                </a:cxn>
                <a:cxn ang="0">
                  <a:pos x="252" y="111"/>
                </a:cxn>
                <a:cxn ang="0">
                  <a:pos x="205" y="61"/>
                </a:cxn>
                <a:cxn ang="0">
                  <a:pos x="205" y="0"/>
                </a:cxn>
                <a:cxn ang="0">
                  <a:pos x="172" y="0"/>
                </a:cxn>
                <a:cxn ang="0">
                  <a:pos x="115" y="35"/>
                </a:cxn>
                <a:cxn ang="0">
                  <a:pos x="40" y="61"/>
                </a:cxn>
                <a:cxn ang="0">
                  <a:pos x="5" y="141"/>
                </a:cxn>
                <a:cxn ang="0">
                  <a:pos x="0" y="144"/>
                </a:cxn>
                <a:cxn ang="0">
                  <a:pos x="87" y="192"/>
                </a:cxn>
                <a:cxn ang="0">
                  <a:pos x="90" y="189"/>
                </a:cxn>
              </a:cxnLst>
              <a:rect l="0" t="0" r="r" b="b"/>
              <a:pathLst>
                <a:path w="252" h="192">
                  <a:moveTo>
                    <a:pt x="90" y="189"/>
                  </a:moveTo>
                  <a:lnTo>
                    <a:pt x="97" y="147"/>
                  </a:lnTo>
                  <a:lnTo>
                    <a:pt x="157" y="154"/>
                  </a:lnTo>
                  <a:lnTo>
                    <a:pt x="202" y="157"/>
                  </a:lnTo>
                  <a:lnTo>
                    <a:pt x="252" y="111"/>
                  </a:lnTo>
                  <a:lnTo>
                    <a:pt x="205" y="61"/>
                  </a:lnTo>
                  <a:lnTo>
                    <a:pt x="205" y="0"/>
                  </a:lnTo>
                  <a:lnTo>
                    <a:pt x="172" y="0"/>
                  </a:lnTo>
                  <a:lnTo>
                    <a:pt x="115" y="35"/>
                  </a:lnTo>
                  <a:lnTo>
                    <a:pt x="40" y="61"/>
                  </a:lnTo>
                  <a:lnTo>
                    <a:pt x="5" y="141"/>
                  </a:lnTo>
                  <a:lnTo>
                    <a:pt x="0" y="144"/>
                  </a:lnTo>
                  <a:lnTo>
                    <a:pt x="87" y="192"/>
                  </a:lnTo>
                  <a:lnTo>
                    <a:pt x="90" y="189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7" name="Freeform 243"/>
            <p:cNvSpPr>
              <a:spLocks/>
            </p:cNvSpPr>
            <p:nvPr/>
          </p:nvSpPr>
          <p:spPr bwMode="auto">
            <a:xfrm>
              <a:off x="4082233" y="5109115"/>
              <a:ext cx="136610" cy="173868"/>
            </a:xfrm>
            <a:custGeom>
              <a:avLst/>
              <a:gdLst/>
              <a:ahLst/>
              <a:cxnLst>
                <a:cxn ang="0">
                  <a:pos x="16" y="173"/>
                </a:cxn>
                <a:cxn ang="0">
                  <a:pos x="22" y="176"/>
                </a:cxn>
                <a:cxn ang="0">
                  <a:pos x="121" y="163"/>
                </a:cxn>
                <a:cxn ang="0">
                  <a:pos x="137" y="157"/>
                </a:cxn>
                <a:cxn ang="0">
                  <a:pos x="102" y="6"/>
                </a:cxn>
                <a:cxn ang="0">
                  <a:pos x="45" y="0"/>
                </a:cxn>
                <a:cxn ang="0">
                  <a:pos x="38" y="42"/>
                </a:cxn>
                <a:cxn ang="0">
                  <a:pos x="35" y="45"/>
                </a:cxn>
                <a:cxn ang="0">
                  <a:pos x="0" y="26"/>
                </a:cxn>
                <a:cxn ang="0">
                  <a:pos x="38" y="45"/>
                </a:cxn>
                <a:cxn ang="0">
                  <a:pos x="38" y="96"/>
                </a:cxn>
                <a:cxn ang="0">
                  <a:pos x="9" y="112"/>
                </a:cxn>
                <a:cxn ang="0">
                  <a:pos x="16" y="173"/>
                </a:cxn>
              </a:cxnLst>
              <a:rect l="0" t="0" r="r" b="b"/>
              <a:pathLst>
                <a:path w="137" h="176">
                  <a:moveTo>
                    <a:pt x="16" y="173"/>
                  </a:moveTo>
                  <a:lnTo>
                    <a:pt x="22" y="176"/>
                  </a:lnTo>
                  <a:lnTo>
                    <a:pt x="121" y="163"/>
                  </a:lnTo>
                  <a:lnTo>
                    <a:pt x="137" y="157"/>
                  </a:lnTo>
                  <a:lnTo>
                    <a:pt x="102" y="6"/>
                  </a:lnTo>
                  <a:lnTo>
                    <a:pt x="45" y="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0" y="26"/>
                  </a:lnTo>
                  <a:lnTo>
                    <a:pt x="38" y="45"/>
                  </a:lnTo>
                  <a:lnTo>
                    <a:pt x="38" y="96"/>
                  </a:lnTo>
                  <a:lnTo>
                    <a:pt x="9" y="112"/>
                  </a:lnTo>
                  <a:lnTo>
                    <a:pt x="16" y="17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8" name="Freeform 242"/>
            <p:cNvSpPr>
              <a:spLocks/>
            </p:cNvSpPr>
            <p:nvPr/>
          </p:nvSpPr>
          <p:spPr bwMode="auto">
            <a:xfrm>
              <a:off x="4082233" y="5109115"/>
              <a:ext cx="136610" cy="176353"/>
            </a:xfrm>
            <a:custGeom>
              <a:avLst/>
              <a:gdLst/>
              <a:ahLst/>
              <a:cxnLst>
                <a:cxn ang="0">
                  <a:pos x="15" y="174"/>
                </a:cxn>
                <a:cxn ang="0">
                  <a:pos x="22" y="176"/>
                </a:cxn>
                <a:cxn ang="0">
                  <a:pos x="120" y="164"/>
                </a:cxn>
                <a:cxn ang="0">
                  <a:pos x="137" y="156"/>
                </a:cxn>
                <a:cxn ang="0">
                  <a:pos x="102" y="7"/>
                </a:cxn>
                <a:cxn ang="0">
                  <a:pos x="45" y="0"/>
                </a:cxn>
                <a:cxn ang="0">
                  <a:pos x="37" y="42"/>
                </a:cxn>
                <a:cxn ang="0">
                  <a:pos x="35" y="45"/>
                </a:cxn>
                <a:cxn ang="0">
                  <a:pos x="0" y="27"/>
                </a:cxn>
                <a:cxn ang="0">
                  <a:pos x="37" y="45"/>
                </a:cxn>
                <a:cxn ang="0">
                  <a:pos x="37" y="97"/>
                </a:cxn>
                <a:cxn ang="0">
                  <a:pos x="7" y="112"/>
                </a:cxn>
                <a:cxn ang="0">
                  <a:pos x="15" y="174"/>
                </a:cxn>
              </a:cxnLst>
              <a:rect l="0" t="0" r="r" b="b"/>
              <a:pathLst>
                <a:path w="137" h="176">
                  <a:moveTo>
                    <a:pt x="15" y="174"/>
                  </a:moveTo>
                  <a:lnTo>
                    <a:pt x="22" y="176"/>
                  </a:lnTo>
                  <a:lnTo>
                    <a:pt x="120" y="164"/>
                  </a:lnTo>
                  <a:lnTo>
                    <a:pt x="137" y="156"/>
                  </a:lnTo>
                  <a:lnTo>
                    <a:pt x="102" y="7"/>
                  </a:lnTo>
                  <a:lnTo>
                    <a:pt x="45" y="0"/>
                  </a:lnTo>
                  <a:lnTo>
                    <a:pt x="37" y="42"/>
                  </a:lnTo>
                  <a:lnTo>
                    <a:pt x="35" y="45"/>
                  </a:lnTo>
                  <a:lnTo>
                    <a:pt x="0" y="27"/>
                  </a:lnTo>
                  <a:lnTo>
                    <a:pt x="37" y="45"/>
                  </a:lnTo>
                  <a:lnTo>
                    <a:pt x="37" y="97"/>
                  </a:lnTo>
                  <a:lnTo>
                    <a:pt x="7" y="112"/>
                  </a:lnTo>
                  <a:lnTo>
                    <a:pt x="15" y="17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9" name="Freeform 241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1" y="157"/>
                </a:cxn>
                <a:cxn ang="0">
                  <a:pos x="105" y="148"/>
                </a:cxn>
                <a:cxn ang="0">
                  <a:pos x="105" y="144"/>
                </a:cxn>
                <a:cxn ang="0">
                  <a:pos x="73" y="0"/>
                </a:cxn>
                <a:cxn ang="0">
                  <a:pos x="70" y="4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57" y="151"/>
                </a:cxn>
                <a:cxn ang="0">
                  <a:pos x="41" y="157"/>
                </a:cxn>
              </a:cxnLst>
              <a:rect l="0" t="0" r="r" b="b"/>
              <a:pathLst>
                <a:path w="105" h="157">
                  <a:moveTo>
                    <a:pt x="41" y="157"/>
                  </a:moveTo>
                  <a:lnTo>
                    <a:pt x="105" y="148"/>
                  </a:lnTo>
                  <a:lnTo>
                    <a:pt x="105" y="144"/>
                  </a:lnTo>
                  <a:lnTo>
                    <a:pt x="73" y="0"/>
                  </a:lnTo>
                  <a:lnTo>
                    <a:pt x="7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57" y="151"/>
                  </a:lnTo>
                  <a:lnTo>
                    <a:pt x="41" y="15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0" name="Freeform 240"/>
            <p:cNvSpPr>
              <a:spLocks/>
            </p:cNvSpPr>
            <p:nvPr/>
          </p:nvSpPr>
          <p:spPr bwMode="auto">
            <a:xfrm>
              <a:off x="4161715" y="5116567"/>
              <a:ext cx="104321" cy="156480"/>
            </a:xfrm>
            <a:custGeom>
              <a:avLst/>
              <a:gdLst/>
              <a:ahLst/>
              <a:cxnLst>
                <a:cxn ang="0">
                  <a:pos x="40" y="157"/>
                </a:cxn>
                <a:cxn ang="0">
                  <a:pos x="105" y="147"/>
                </a:cxn>
                <a:cxn ang="0">
                  <a:pos x="105" y="142"/>
                </a:cxn>
                <a:cxn ang="0">
                  <a:pos x="73" y="0"/>
                </a:cxn>
                <a:cxn ang="0">
                  <a:pos x="70" y="2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8" y="150"/>
                </a:cxn>
                <a:cxn ang="0">
                  <a:pos x="40" y="157"/>
                </a:cxn>
              </a:cxnLst>
              <a:rect l="0" t="0" r="r" b="b"/>
              <a:pathLst>
                <a:path w="105" h="157">
                  <a:moveTo>
                    <a:pt x="40" y="157"/>
                  </a:moveTo>
                  <a:lnTo>
                    <a:pt x="105" y="147"/>
                  </a:lnTo>
                  <a:lnTo>
                    <a:pt x="105" y="142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58" y="150"/>
                  </a:lnTo>
                  <a:lnTo>
                    <a:pt x="40" y="15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1" name="Freeform 239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8" y="185"/>
                </a:cxn>
                <a:cxn ang="0">
                  <a:pos x="64" y="176"/>
                </a:cxn>
                <a:cxn ang="0">
                  <a:pos x="58" y="115"/>
                </a:cxn>
                <a:cxn ang="0">
                  <a:pos x="87" y="83"/>
                </a:cxn>
                <a:cxn ang="0">
                  <a:pos x="87" y="9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0" y="41"/>
                </a:cxn>
                <a:cxn ang="0">
                  <a:pos x="32" y="185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8" y="185"/>
                  </a:lnTo>
                  <a:lnTo>
                    <a:pt x="64" y="176"/>
                  </a:lnTo>
                  <a:lnTo>
                    <a:pt x="58" y="115"/>
                  </a:lnTo>
                  <a:lnTo>
                    <a:pt x="87" y="83"/>
                  </a:lnTo>
                  <a:lnTo>
                    <a:pt x="87" y="9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32" y="185"/>
                  </a:lnTo>
                  <a:lnTo>
                    <a:pt x="32" y="18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2" name="Freeform 238"/>
            <p:cNvSpPr>
              <a:spLocks/>
            </p:cNvSpPr>
            <p:nvPr/>
          </p:nvSpPr>
          <p:spPr bwMode="auto">
            <a:xfrm>
              <a:off x="4233746" y="5074341"/>
              <a:ext cx="86935" cy="188771"/>
            </a:xfrm>
            <a:custGeom>
              <a:avLst/>
              <a:gdLst/>
              <a:ahLst/>
              <a:cxnLst>
                <a:cxn ang="0">
                  <a:pos x="32" y="189"/>
                </a:cxn>
                <a:cxn ang="0">
                  <a:pos x="57" y="184"/>
                </a:cxn>
                <a:cxn ang="0">
                  <a:pos x="65" y="177"/>
                </a:cxn>
                <a:cxn ang="0">
                  <a:pos x="57" y="114"/>
                </a:cxn>
                <a:cxn ang="0">
                  <a:pos x="87" y="85"/>
                </a:cxn>
                <a:cxn ang="0">
                  <a:pos x="87" y="1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32" y="184"/>
                </a:cxn>
                <a:cxn ang="0">
                  <a:pos x="32" y="189"/>
                </a:cxn>
              </a:cxnLst>
              <a:rect l="0" t="0" r="r" b="b"/>
              <a:pathLst>
                <a:path w="87" h="189">
                  <a:moveTo>
                    <a:pt x="32" y="189"/>
                  </a:moveTo>
                  <a:lnTo>
                    <a:pt x="57" y="184"/>
                  </a:lnTo>
                  <a:lnTo>
                    <a:pt x="65" y="177"/>
                  </a:lnTo>
                  <a:lnTo>
                    <a:pt x="57" y="114"/>
                  </a:lnTo>
                  <a:lnTo>
                    <a:pt x="87" y="85"/>
                  </a:lnTo>
                  <a:lnTo>
                    <a:pt x="87" y="1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32" y="184"/>
                  </a:lnTo>
                  <a:lnTo>
                    <a:pt x="32" y="189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3" name="Freeform 237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29" y="51"/>
                </a:cxn>
                <a:cxn ang="0">
                  <a:pos x="448" y="172"/>
                </a:cxn>
                <a:cxn ang="0">
                  <a:pos x="397" y="223"/>
                </a:cxn>
                <a:cxn ang="0">
                  <a:pos x="371" y="316"/>
                </a:cxn>
                <a:cxn ang="0">
                  <a:pos x="327" y="307"/>
                </a:cxn>
                <a:cxn ang="0">
                  <a:pos x="276" y="329"/>
                </a:cxn>
                <a:cxn ang="0">
                  <a:pos x="208" y="310"/>
                </a:cxn>
                <a:cxn ang="0">
                  <a:pos x="122" y="310"/>
                </a:cxn>
                <a:cxn ang="0">
                  <a:pos x="87" y="329"/>
                </a:cxn>
                <a:cxn ang="0">
                  <a:pos x="84" y="335"/>
                </a:cxn>
                <a:cxn ang="0">
                  <a:pos x="48" y="326"/>
                </a:cxn>
                <a:cxn ang="0">
                  <a:pos x="42" y="326"/>
                </a:cxn>
                <a:cxn ang="0">
                  <a:pos x="29" y="342"/>
                </a:cxn>
                <a:cxn ang="0">
                  <a:pos x="48" y="326"/>
                </a:cxn>
                <a:cxn ang="0">
                  <a:pos x="0" y="275"/>
                </a:cxn>
                <a:cxn ang="0">
                  <a:pos x="0" y="214"/>
                </a:cxn>
                <a:cxn ang="0">
                  <a:pos x="84" y="208"/>
                </a:cxn>
                <a:cxn ang="0">
                  <a:pos x="93" y="134"/>
                </a:cxn>
                <a:cxn ang="0">
                  <a:pos x="36" y="76"/>
                </a:cxn>
                <a:cxn ang="0">
                  <a:pos x="100" y="137"/>
                </a:cxn>
                <a:cxn ang="0">
                  <a:pos x="371" y="0"/>
                </a:cxn>
                <a:cxn ang="0">
                  <a:pos x="423" y="44"/>
                </a:cxn>
                <a:cxn ang="0">
                  <a:pos x="429" y="51"/>
                </a:cxn>
              </a:cxnLst>
              <a:rect l="0" t="0" r="r" b="b"/>
              <a:pathLst>
                <a:path w="448" h="342">
                  <a:moveTo>
                    <a:pt x="429" y="51"/>
                  </a:moveTo>
                  <a:lnTo>
                    <a:pt x="448" y="172"/>
                  </a:lnTo>
                  <a:lnTo>
                    <a:pt x="397" y="223"/>
                  </a:lnTo>
                  <a:lnTo>
                    <a:pt x="371" y="316"/>
                  </a:lnTo>
                  <a:lnTo>
                    <a:pt x="327" y="307"/>
                  </a:lnTo>
                  <a:lnTo>
                    <a:pt x="276" y="329"/>
                  </a:lnTo>
                  <a:lnTo>
                    <a:pt x="208" y="310"/>
                  </a:lnTo>
                  <a:lnTo>
                    <a:pt x="122" y="310"/>
                  </a:lnTo>
                  <a:lnTo>
                    <a:pt x="87" y="329"/>
                  </a:lnTo>
                  <a:lnTo>
                    <a:pt x="84" y="335"/>
                  </a:lnTo>
                  <a:lnTo>
                    <a:pt x="48" y="326"/>
                  </a:lnTo>
                  <a:lnTo>
                    <a:pt x="42" y="326"/>
                  </a:lnTo>
                  <a:lnTo>
                    <a:pt x="29" y="342"/>
                  </a:lnTo>
                  <a:lnTo>
                    <a:pt x="48" y="326"/>
                  </a:lnTo>
                  <a:lnTo>
                    <a:pt x="0" y="275"/>
                  </a:lnTo>
                  <a:lnTo>
                    <a:pt x="0" y="214"/>
                  </a:lnTo>
                  <a:lnTo>
                    <a:pt x="84" y="208"/>
                  </a:lnTo>
                  <a:lnTo>
                    <a:pt x="93" y="134"/>
                  </a:lnTo>
                  <a:lnTo>
                    <a:pt x="36" y="76"/>
                  </a:lnTo>
                  <a:lnTo>
                    <a:pt x="100" y="137"/>
                  </a:lnTo>
                  <a:lnTo>
                    <a:pt x="371" y="0"/>
                  </a:lnTo>
                  <a:lnTo>
                    <a:pt x="423" y="44"/>
                  </a:lnTo>
                  <a:lnTo>
                    <a:pt x="429" y="5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4" name="Freeform 236"/>
            <p:cNvSpPr>
              <a:spLocks/>
            </p:cNvSpPr>
            <p:nvPr/>
          </p:nvSpPr>
          <p:spPr bwMode="auto">
            <a:xfrm>
              <a:off x="4233746" y="4751444"/>
              <a:ext cx="444606" cy="340285"/>
            </a:xfrm>
            <a:custGeom>
              <a:avLst/>
              <a:gdLst/>
              <a:ahLst/>
              <a:cxnLst>
                <a:cxn ang="0">
                  <a:pos x="430" y="50"/>
                </a:cxn>
                <a:cxn ang="0">
                  <a:pos x="448" y="172"/>
                </a:cxn>
                <a:cxn ang="0">
                  <a:pos x="398" y="222"/>
                </a:cxn>
                <a:cxn ang="0">
                  <a:pos x="370" y="315"/>
                </a:cxn>
                <a:cxn ang="0">
                  <a:pos x="328" y="307"/>
                </a:cxn>
                <a:cxn ang="0">
                  <a:pos x="275" y="330"/>
                </a:cxn>
                <a:cxn ang="0">
                  <a:pos x="208" y="310"/>
                </a:cxn>
                <a:cxn ang="0">
                  <a:pos x="123" y="310"/>
                </a:cxn>
                <a:cxn ang="0">
                  <a:pos x="88" y="330"/>
                </a:cxn>
                <a:cxn ang="0">
                  <a:pos x="85" y="335"/>
                </a:cxn>
                <a:cxn ang="0">
                  <a:pos x="48" y="325"/>
                </a:cxn>
                <a:cxn ang="0">
                  <a:pos x="43" y="325"/>
                </a:cxn>
                <a:cxn ang="0">
                  <a:pos x="30" y="342"/>
                </a:cxn>
                <a:cxn ang="0">
                  <a:pos x="48" y="325"/>
                </a:cxn>
                <a:cxn ang="0">
                  <a:pos x="0" y="275"/>
                </a:cxn>
                <a:cxn ang="0">
                  <a:pos x="0" y="215"/>
                </a:cxn>
                <a:cxn ang="0">
                  <a:pos x="85" y="207"/>
                </a:cxn>
                <a:cxn ang="0">
                  <a:pos x="93" y="135"/>
                </a:cxn>
                <a:cxn ang="0">
                  <a:pos x="35" y="75"/>
                </a:cxn>
                <a:cxn ang="0">
                  <a:pos x="100" y="137"/>
                </a:cxn>
                <a:cxn ang="0">
                  <a:pos x="370" y="0"/>
                </a:cxn>
                <a:cxn ang="0">
                  <a:pos x="423" y="45"/>
                </a:cxn>
                <a:cxn ang="0">
                  <a:pos x="430" y="50"/>
                </a:cxn>
              </a:cxnLst>
              <a:rect l="0" t="0" r="r" b="b"/>
              <a:pathLst>
                <a:path w="448" h="342">
                  <a:moveTo>
                    <a:pt x="430" y="50"/>
                  </a:moveTo>
                  <a:lnTo>
                    <a:pt x="448" y="172"/>
                  </a:lnTo>
                  <a:lnTo>
                    <a:pt x="398" y="222"/>
                  </a:lnTo>
                  <a:lnTo>
                    <a:pt x="370" y="315"/>
                  </a:lnTo>
                  <a:lnTo>
                    <a:pt x="328" y="307"/>
                  </a:lnTo>
                  <a:lnTo>
                    <a:pt x="275" y="330"/>
                  </a:lnTo>
                  <a:lnTo>
                    <a:pt x="208" y="310"/>
                  </a:lnTo>
                  <a:lnTo>
                    <a:pt x="123" y="310"/>
                  </a:lnTo>
                  <a:lnTo>
                    <a:pt x="88" y="330"/>
                  </a:lnTo>
                  <a:lnTo>
                    <a:pt x="85" y="335"/>
                  </a:lnTo>
                  <a:lnTo>
                    <a:pt x="48" y="325"/>
                  </a:lnTo>
                  <a:lnTo>
                    <a:pt x="43" y="325"/>
                  </a:lnTo>
                  <a:lnTo>
                    <a:pt x="30" y="342"/>
                  </a:lnTo>
                  <a:lnTo>
                    <a:pt x="48" y="325"/>
                  </a:lnTo>
                  <a:lnTo>
                    <a:pt x="0" y="275"/>
                  </a:lnTo>
                  <a:lnTo>
                    <a:pt x="0" y="215"/>
                  </a:lnTo>
                  <a:lnTo>
                    <a:pt x="85" y="207"/>
                  </a:lnTo>
                  <a:lnTo>
                    <a:pt x="93" y="135"/>
                  </a:lnTo>
                  <a:lnTo>
                    <a:pt x="35" y="75"/>
                  </a:lnTo>
                  <a:lnTo>
                    <a:pt x="100" y="137"/>
                  </a:lnTo>
                  <a:lnTo>
                    <a:pt x="370" y="0"/>
                  </a:lnTo>
                  <a:lnTo>
                    <a:pt x="423" y="45"/>
                  </a:lnTo>
                  <a:lnTo>
                    <a:pt x="430" y="5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5" name="Freeform 235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35" y="195"/>
                </a:cxn>
                <a:cxn ang="0">
                  <a:pos x="54" y="252"/>
                </a:cxn>
                <a:cxn ang="0">
                  <a:pos x="128" y="246"/>
                </a:cxn>
                <a:cxn ang="0">
                  <a:pos x="169" y="262"/>
                </a:cxn>
                <a:cxn ang="0">
                  <a:pos x="198" y="195"/>
                </a:cxn>
                <a:cxn ang="0">
                  <a:pos x="256" y="208"/>
                </a:cxn>
                <a:cxn ang="0">
                  <a:pos x="348" y="28"/>
                </a:cxn>
                <a:cxn ang="0">
                  <a:pos x="326" y="3"/>
                </a:cxn>
                <a:cxn ang="0">
                  <a:pos x="319" y="9"/>
                </a:cxn>
                <a:cxn ang="0">
                  <a:pos x="275" y="0"/>
                </a:cxn>
                <a:cxn ang="0">
                  <a:pos x="224" y="22"/>
                </a:cxn>
                <a:cxn ang="0">
                  <a:pos x="156" y="3"/>
                </a:cxn>
                <a:cxn ang="0">
                  <a:pos x="70" y="3"/>
                </a:cxn>
                <a:cxn ang="0">
                  <a:pos x="35" y="22"/>
                </a:cxn>
                <a:cxn ang="0">
                  <a:pos x="32" y="28"/>
                </a:cxn>
                <a:cxn ang="0">
                  <a:pos x="16" y="22"/>
                </a:cxn>
                <a:cxn ang="0">
                  <a:pos x="35" y="28"/>
                </a:cxn>
                <a:cxn ang="0">
                  <a:pos x="35" y="102"/>
                </a:cxn>
                <a:cxn ang="0">
                  <a:pos x="6" y="134"/>
                </a:cxn>
                <a:cxn ang="0">
                  <a:pos x="12" y="195"/>
                </a:cxn>
                <a:cxn ang="0">
                  <a:pos x="6" y="204"/>
                </a:cxn>
                <a:cxn ang="0">
                  <a:pos x="0" y="204"/>
                </a:cxn>
              </a:cxnLst>
              <a:rect l="0" t="0" r="r" b="b"/>
              <a:pathLst>
                <a:path w="348" h="262">
                  <a:moveTo>
                    <a:pt x="0" y="204"/>
                  </a:moveTo>
                  <a:lnTo>
                    <a:pt x="35" y="195"/>
                  </a:lnTo>
                  <a:lnTo>
                    <a:pt x="54" y="252"/>
                  </a:lnTo>
                  <a:lnTo>
                    <a:pt x="128" y="246"/>
                  </a:lnTo>
                  <a:lnTo>
                    <a:pt x="169" y="262"/>
                  </a:lnTo>
                  <a:lnTo>
                    <a:pt x="198" y="195"/>
                  </a:lnTo>
                  <a:lnTo>
                    <a:pt x="256" y="208"/>
                  </a:lnTo>
                  <a:lnTo>
                    <a:pt x="348" y="28"/>
                  </a:lnTo>
                  <a:lnTo>
                    <a:pt x="326" y="3"/>
                  </a:lnTo>
                  <a:lnTo>
                    <a:pt x="319" y="9"/>
                  </a:lnTo>
                  <a:lnTo>
                    <a:pt x="275" y="0"/>
                  </a:lnTo>
                  <a:lnTo>
                    <a:pt x="224" y="22"/>
                  </a:lnTo>
                  <a:lnTo>
                    <a:pt x="156" y="3"/>
                  </a:lnTo>
                  <a:lnTo>
                    <a:pt x="70" y="3"/>
                  </a:lnTo>
                  <a:lnTo>
                    <a:pt x="35" y="22"/>
                  </a:lnTo>
                  <a:lnTo>
                    <a:pt x="32" y="28"/>
                  </a:lnTo>
                  <a:lnTo>
                    <a:pt x="16" y="22"/>
                  </a:lnTo>
                  <a:lnTo>
                    <a:pt x="35" y="28"/>
                  </a:lnTo>
                  <a:lnTo>
                    <a:pt x="35" y="102"/>
                  </a:lnTo>
                  <a:lnTo>
                    <a:pt x="6" y="134"/>
                  </a:lnTo>
                  <a:lnTo>
                    <a:pt x="12" y="195"/>
                  </a:lnTo>
                  <a:lnTo>
                    <a:pt x="6" y="204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6" name="Freeform 234"/>
            <p:cNvSpPr>
              <a:spLocks/>
            </p:cNvSpPr>
            <p:nvPr/>
          </p:nvSpPr>
          <p:spPr bwMode="auto">
            <a:xfrm>
              <a:off x="4285907" y="5056955"/>
              <a:ext cx="345251" cy="260801"/>
            </a:xfrm>
            <a:custGeom>
              <a:avLst/>
              <a:gdLst/>
              <a:ahLst/>
              <a:cxnLst>
                <a:cxn ang="0">
                  <a:pos x="0" y="202"/>
                </a:cxn>
                <a:cxn ang="0">
                  <a:pos x="35" y="195"/>
                </a:cxn>
                <a:cxn ang="0">
                  <a:pos x="53" y="252"/>
                </a:cxn>
                <a:cxn ang="0">
                  <a:pos x="128" y="245"/>
                </a:cxn>
                <a:cxn ang="0">
                  <a:pos x="168" y="262"/>
                </a:cxn>
                <a:cxn ang="0">
                  <a:pos x="198" y="195"/>
                </a:cxn>
                <a:cxn ang="0">
                  <a:pos x="255" y="207"/>
                </a:cxn>
                <a:cxn ang="0">
                  <a:pos x="348" y="27"/>
                </a:cxn>
                <a:cxn ang="0">
                  <a:pos x="325" y="2"/>
                </a:cxn>
                <a:cxn ang="0">
                  <a:pos x="318" y="7"/>
                </a:cxn>
                <a:cxn ang="0">
                  <a:pos x="275" y="0"/>
                </a:cxn>
                <a:cxn ang="0">
                  <a:pos x="223" y="22"/>
                </a:cxn>
                <a:cxn ang="0">
                  <a:pos x="155" y="2"/>
                </a:cxn>
                <a:cxn ang="0">
                  <a:pos x="70" y="2"/>
                </a:cxn>
                <a:cxn ang="0">
                  <a:pos x="35" y="22"/>
                </a:cxn>
                <a:cxn ang="0">
                  <a:pos x="33" y="27"/>
                </a:cxn>
                <a:cxn ang="0">
                  <a:pos x="15" y="22"/>
                </a:cxn>
                <a:cxn ang="0">
                  <a:pos x="35" y="27"/>
                </a:cxn>
                <a:cxn ang="0">
                  <a:pos x="35" y="102"/>
                </a:cxn>
                <a:cxn ang="0">
                  <a:pos x="5" y="132"/>
                </a:cxn>
                <a:cxn ang="0">
                  <a:pos x="13" y="195"/>
                </a:cxn>
                <a:cxn ang="0">
                  <a:pos x="5" y="202"/>
                </a:cxn>
                <a:cxn ang="0">
                  <a:pos x="0" y="202"/>
                </a:cxn>
              </a:cxnLst>
              <a:rect l="0" t="0" r="r" b="b"/>
              <a:pathLst>
                <a:path w="348" h="262">
                  <a:moveTo>
                    <a:pt x="0" y="202"/>
                  </a:moveTo>
                  <a:lnTo>
                    <a:pt x="35" y="195"/>
                  </a:lnTo>
                  <a:lnTo>
                    <a:pt x="53" y="252"/>
                  </a:lnTo>
                  <a:lnTo>
                    <a:pt x="128" y="245"/>
                  </a:lnTo>
                  <a:lnTo>
                    <a:pt x="168" y="262"/>
                  </a:lnTo>
                  <a:lnTo>
                    <a:pt x="198" y="195"/>
                  </a:lnTo>
                  <a:lnTo>
                    <a:pt x="255" y="207"/>
                  </a:lnTo>
                  <a:lnTo>
                    <a:pt x="348" y="27"/>
                  </a:lnTo>
                  <a:lnTo>
                    <a:pt x="325" y="2"/>
                  </a:lnTo>
                  <a:lnTo>
                    <a:pt x="318" y="7"/>
                  </a:lnTo>
                  <a:lnTo>
                    <a:pt x="275" y="0"/>
                  </a:lnTo>
                  <a:lnTo>
                    <a:pt x="223" y="22"/>
                  </a:lnTo>
                  <a:lnTo>
                    <a:pt x="155" y="2"/>
                  </a:lnTo>
                  <a:lnTo>
                    <a:pt x="70" y="2"/>
                  </a:lnTo>
                  <a:lnTo>
                    <a:pt x="35" y="22"/>
                  </a:lnTo>
                  <a:lnTo>
                    <a:pt x="33" y="27"/>
                  </a:lnTo>
                  <a:lnTo>
                    <a:pt x="15" y="22"/>
                  </a:lnTo>
                  <a:lnTo>
                    <a:pt x="35" y="27"/>
                  </a:lnTo>
                  <a:lnTo>
                    <a:pt x="35" y="102"/>
                  </a:lnTo>
                  <a:lnTo>
                    <a:pt x="5" y="132"/>
                  </a:lnTo>
                  <a:lnTo>
                    <a:pt x="13" y="195"/>
                  </a:lnTo>
                  <a:lnTo>
                    <a:pt x="5" y="202"/>
                  </a:lnTo>
                  <a:lnTo>
                    <a:pt x="0" y="20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7" name="Freeform 233"/>
            <p:cNvSpPr>
              <a:spLocks/>
            </p:cNvSpPr>
            <p:nvPr/>
          </p:nvSpPr>
          <p:spPr bwMode="auto">
            <a:xfrm>
              <a:off x="4601352" y="4756411"/>
              <a:ext cx="322897" cy="469444"/>
            </a:xfrm>
            <a:custGeom>
              <a:avLst/>
              <a:gdLst/>
              <a:ahLst/>
              <a:cxnLst>
                <a:cxn ang="0">
                  <a:pos x="29" y="329"/>
                </a:cxn>
                <a:cxn ang="0">
                  <a:pos x="74" y="374"/>
                </a:cxn>
                <a:cxn ang="0">
                  <a:pos x="48" y="438"/>
                </a:cxn>
                <a:cxn ang="0">
                  <a:pos x="68" y="473"/>
                </a:cxn>
                <a:cxn ang="0">
                  <a:pos x="138" y="473"/>
                </a:cxn>
                <a:cxn ang="0">
                  <a:pos x="144" y="451"/>
                </a:cxn>
                <a:cxn ang="0">
                  <a:pos x="173" y="448"/>
                </a:cxn>
                <a:cxn ang="0">
                  <a:pos x="282" y="400"/>
                </a:cxn>
                <a:cxn ang="0">
                  <a:pos x="272" y="288"/>
                </a:cxn>
                <a:cxn ang="0">
                  <a:pos x="324" y="233"/>
                </a:cxn>
                <a:cxn ang="0">
                  <a:pos x="311" y="122"/>
                </a:cxn>
                <a:cxn ang="0">
                  <a:pos x="109" y="0"/>
                </a:cxn>
                <a:cxn ang="0">
                  <a:pos x="52" y="38"/>
                </a:cxn>
                <a:cxn ang="0">
                  <a:pos x="58" y="45"/>
                </a:cxn>
                <a:cxn ang="0">
                  <a:pos x="77" y="166"/>
                </a:cxn>
                <a:cxn ang="0">
                  <a:pos x="26" y="217"/>
                </a:cxn>
                <a:cxn ang="0">
                  <a:pos x="0" y="310"/>
                </a:cxn>
                <a:cxn ang="0">
                  <a:pos x="7" y="304"/>
                </a:cxn>
                <a:cxn ang="0">
                  <a:pos x="29" y="329"/>
                </a:cxn>
              </a:cxnLst>
              <a:rect l="0" t="0" r="r" b="b"/>
              <a:pathLst>
                <a:path w="324" h="473">
                  <a:moveTo>
                    <a:pt x="29" y="329"/>
                  </a:moveTo>
                  <a:lnTo>
                    <a:pt x="74" y="374"/>
                  </a:lnTo>
                  <a:lnTo>
                    <a:pt x="48" y="438"/>
                  </a:lnTo>
                  <a:lnTo>
                    <a:pt x="68" y="473"/>
                  </a:lnTo>
                  <a:lnTo>
                    <a:pt x="138" y="473"/>
                  </a:lnTo>
                  <a:lnTo>
                    <a:pt x="144" y="451"/>
                  </a:lnTo>
                  <a:lnTo>
                    <a:pt x="173" y="448"/>
                  </a:lnTo>
                  <a:lnTo>
                    <a:pt x="282" y="400"/>
                  </a:lnTo>
                  <a:lnTo>
                    <a:pt x="272" y="288"/>
                  </a:lnTo>
                  <a:lnTo>
                    <a:pt x="324" y="233"/>
                  </a:lnTo>
                  <a:lnTo>
                    <a:pt x="311" y="122"/>
                  </a:lnTo>
                  <a:lnTo>
                    <a:pt x="109" y="0"/>
                  </a:lnTo>
                  <a:lnTo>
                    <a:pt x="52" y="38"/>
                  </a:lnTo>
                  <a:lnTo>
                    <a:pt x="58" y="45"/>
                  </a:lnTo>
                  <a:lnTo>
                    <a:pt x="77" y="166"/>
                  </a:lnTo>
                  <a:lnTo>
                    <a:pt x="26" y="217"/>
                  </a:lnTo>
                  <a:lnTo>
                    <a:pt x="0" y="310"/>
                  </a:lnTo>
                  <a:lnTo>
                    <a:pt x="7" y="304"/>
                  </a:lnTo>
                  <a:lnTo>
                    <a:pt x="29" y="32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8" name="Freeform 232"/>
            <p:cNvSpPr>
              <a:spLocks/>
            </p:cNvSpPr>
            <p:nvPr/>
          </p:nvSpPr>
          <p:spPr bwMode="auto">
            <a:xfrm>
              <a:off x="4601352" y="4756411"/>
              <a:ext cx="322897" cy="471927"/>
            </a:xfrm>
            <a:custGeom>
              <a:avLst/>
              <a:gdLst/>
              <a:ahLst/>
              <a:cxnLst>
                <a:cxn ang="0">
                  <a:pos x="30" y="329"/>
                </a:cxn>
                <a:cxn ang="0">
                  <a:pos x="75" y="373"/>
                </a:cxn>
                <a:cxn ang="0">
                  <a:pos x="50" y="438"/>
                </a:cxn>
                <a:cxn ang="0">
                  <a:pos x="70" y="473"/>
                </a:cxn>
                <a:cxn ang="0">
                  <a:pos x="140" y="473"/>
                </a:cxn>
                <a:cxn ang="0">
                  <a:pos x="145" y="451"/>
                </a:cxn>
                <a:cxn ang="0">
                  <a:pos x="174" y="448"/>
                </a:cxn>
                <a:cxn ang="0">
                  <a:pos x="282" y="398"/>
                </a:cxn>
                <a:cxn ang="0">
                  <a:pos x="272" y="289"/>
                </a:cxn>
                <a:cxn ang="0">
                  <a:pos x="324" y="234"/>
                </a:cxn>
                <a:cxn ang="0">
                  <a:pos x="312" y="122"/>
                </a:cxn>
                <a:cxn ang="0">
                  <a:pos x="110" y="0"/>
                </a:cxn>
                <a:cxn ang="0">
                  <a:pos x="52" y="40"/>
                </a:cxn>
                <a:cxn ang="0">
                  <a:pos x="60" y="45"/>
                </a:cxn>
                <a:cxn ang="0">
                  <a:pos x="77" y="167"/>
                </a:cxn>
                <a:cxn ang="0">
                  <a:pos x="27" y="217"/>
                </a:cxn>
                <a:cxn ang="0">
                  <a:pos x="0" y="309"/>
                </a:cxn>
                <a:cxn ang="0">
                  <a:pos x="7" y="304"/>
                </a:cxn>
                <a:cxn ang="0">
                  <a:pos x="30" y="329"/>
                </a:cxn>
              </a:cxnLst>
              <a:rect l="0" t="0" r="r" b="b"/>
              <a:pathLst>
                <a:path w="324" h="473">
                  <a:moveTo>
                    <a:pt x="30" y="329"/>
                  </a:moveTo>
                  <a:lnTo>
                    <a:pt x="75" y="373"/>
                  </a:lnTo>
                  <a:lnTo>
                    <a:pt x="50" y="438"/>
                  </a:lnTo>
                  <a:lnTo>
                    <a:pt x="70" y="473"/>
                  </a:lnTo>
                  <a:lnTo>
                    <a:pt x="140" y="473"/>
                  </a:lnTo>
                  <a:lnTo>
                    <a:pt x="145" y="451"/>
                  </a:lnTo>
                  <a:lnTo>
                    <a:pt x="174" y="448"/>
                  </a:lnTo>
                  <a:lnTo>
                    <a:pt x="282" y="398"/>
                  </a:lnTo>
                  <a:lnTo>
                    <a:pt x="272" y="289"/>
                  </a:lnTo>
                  <a:lnTo>
                    <a:pt x="324" y="234"/>
                  </a:lnTo>
                  <a:lnTo>
                    <a:pt x="312" y="122"/>
                  </a:lnTo>
                  <a:lnTo>
                    <a:pt x="110" y="0"/>
                  </a:lnTo>
                  <a:lnTo>
                    <a:pt x="52" y="40"/>
                  </a:lnTo>
                  <a:lnTo>
                    <a:pt x="60" y="45"/>
                  </a:lnTo>
                  <a:lnTo>
                    <a:pt x="77" y="167"/>
                  </a:lnTo>
                  <a:lnTo>
                    <a:pt x="27" y="217"/>
                  </a:lnTo>
                  <a:lnTo>
                    <a:pt x="0" y="309"/>
                  </a:lnTo>
                  <a:lnTo>
                    <a:pt x="7" y="304"/>
                  </a:lnTo>
                  <a:lnTo>
                    <a:pt x="30" y="329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9" name="Freeform 231"/>
            <p:cNvSpPr>
              <a:spLocks/>
            </p:cNvSpPr>
            <p:nvPr/>
          </p:nvSpPr>
          <p:spPr bwMode="auto">
            <a:xfrm>
              <a:off x="5331597" y="4897990"/>
              <a:ext cx="161449" cy="178836"/>
            </a:xfrm>
            <a:custGeom>
              <a:avLst/>
              <a:gdLst/>
              <a:ahLst/>
              <a:cxnLst>
                <a:cxn ang="0">
                  <a:pos x="163" y="153"/>
                </a:cxn>
                <a:cxn ang="0">
                  <a:pos x="147" y="140"/>
                </a:cxn>
                <a:cxn ang="0">
                  <a:pos x="96" y="54"/>
                </a:cxn>
                <a:cxn ang="0">
                  <a:pos x="74" y="54"/>
                </a:cxn>
                <a:cxn ang="0">
                  <a:pos x="42" y="0"/>
                </a:cxn>
                <a:cxn ang="0">
                  <a:pos x="0" y="48"/>
                </a:cxn>
                <a:cxn ang="0">
                  <a:pos x="3" y="89"/>
                </a:cxn>
                <a:cxn ang="0">
                  <a:pos x="77" y="99"/>
                </a:cxn>
                <a:cxn ang="0">
                  <a:pos x="160" y="179"/>
                </a:cxn>
                <a:cxn ang="0">
                  <a:pos x="163" y="153"/>
                </a:cxn>
              </a:cxnLst>
              <a:rect l="0" t="0" r="r" b="b"/>
              <a:pathLst>
                <a:path w="163" h="179">
                  <a:moveTo>
                    <a:pt x="163" y="153"/>
                  </a:moveTo>
                  <a:lnTo>
                    <a:pt x="147" y="140"/>
                  </a:lnTo>
                  <a:lnTo>
                    <a:pt x="96" y="54"/>
                  </a:lnTo>
                  <a:lnTo>
                    <a:pt x="74" y="54"/>
                  </a:lnTo>
                  <a:lnTo>
                    <a:pt x="42" y="0"/>
                  </a:lnTo>
                  <a:lnTo>
                    <a:pt x="0" y="48"/>
                  </a:lnTo>
                  <a:lnTo>
                    <a:pt x="3" y="89"/>
                  </a:lnTo>
                  <a:lnTo>
                    <a:pt x="77" y="99"/>
                  </a:lnTo>
                  <a:lnTo>
                    <a:pt x="160" y="179"/>
                  </a:lnTo>
                  <a:lnTo>
                    <a:pt x="163" y="15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0" name="Freeform 230"/>
            <p:cNvSpPr>
              <a:spLocks/>
            </p:cNvSpPr>
            <p:nvPr/>
          </p:nvSpPr>
          <p:spPr bwMode="auto">
            <a:xfrm>
              <a:off x="5331597" y="4897990"/>
              <a:ext cx="161449" cy="176351"/>
            </a:xfrm>
            <a:custGeom>
              <a:avLst/>
              <a:gdLst/>
              <a:ahLst/>
              <a:cxnLst>
                <a:cxn ang="0">
                  <a:pos x="163" y="154"/>
                </a:cxn>
                <a:cxn ang="0">
                  <a:pos x="145" y="141"/>
                </a:cxn>
                <a:cxn ang="0">
                  <a:pos x="95" y="53"/>
                </a:cxn>
                <a:cxn ang="0">
                  <a:pos x="73" y="53"/>
                </a:cxn>
                <a:cxn ang="0">
                  <a:pos x="40" y="0"/>
                </a:cxn>
                <a:cxn ang="0">
                  <a:pos x="0" y="48"/>
                </a:cxn>
                <a:cxn ang="0">
                  <a:pos x="3" y="88"/>
                </a:cxn>
                <a:cxn ang="0">
                  <a:pos x="75" y="98"/>
                </a:cxn>
                <a:cxn ang="0">
                  <a:pos x="160" y="179"/>
                </a:cxn>
                <a:cxn ang="0">
                  <a:pos x="163" y="154"/>
                </a:cxn>
              </a:cxnLst>
              <a:rect l="0" t="0" r="r" b="b"/>
              <a:pathLst>
                <a:path w="163" h="179">
                  <a:moveTo>
                    <a:pt x="163" y="154"/>
                  </a:moveTo>
                  <a:lnTo>
                    <a:pt x="145" y="141"/>
                  </a:lnTo>
                  <a:lnTo>
                    <a:pt x="95" y="53"/>
                  </a:lnTo>
                  <a:lnTo>
                    <a:pt x="73" y="53"/>
                  </a:lnTo>
                  <a:lnTo>
                    <a:pt x="40" y="0"/>
                  </a:lnTo>
                  <a:lnTo>
                    <a:pt x="0" y="48"/>
                  </a:lnTo>
                  <a:lnTo>
                    <a:pt x="3" y="88"/>
                  </a:lnTo>
                  <a:lnTo>
                    <a:pt x="75" y="98"/>
                  </a:lnTo>
                  <a:lnTo>
                    <a:pt x="160" y="179"/>
                  </a:lnTo>
                  <a:lnTo>
                    <a:pt x="163" y="15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1" name="Freeform 229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16" y="0"/>
                </a:cxn>
                <a:cxn ang="0">
                  <a:pos x="13" y="26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7" y="45"/>
                </a:cxn>
                <a:cxn ang="0">
                  <a:pos x="35" y="61"/>
                </a:cxn>
                <a:cxn ang="0">
                  <a:pos x="61" y="58"/>
                </a:cxn>
                <a:cxn ang="0">
                  <a:pos x="67" y="42"/>
                </a:cxn>
              </a:cxnLst>
              <a:rect l="0" t="0" r="r" b="b"/>
              <a:pathLst>
                <a:path w="67" h="61">
                  <a:moveTo>
                    <a:pt x="67" y="42"/>
                  </a:moveTo>
                  <a:lnTo>
                    <a:pt x="16" y="0"/>
                  </a:lnTo>
                  <a:lnTo>
                    <a:pt x="13" y="26"/>
                  </a:lnTo>
                  <a:lnTo>
                    <a:pt x="0" y="16"/>
                  </a:lnTo>
                  <a:lnTo>
                    <a:pt x="10" y="26"/>
                  </a:lnTo>
                  <a:lnTo>
                    <a:pt x="7" y="45"/>
                  </a:lnTo>
                  <a:lnTo>
                    <a:pt x="35" y="61"/>
                  </a:lnTo>
                  <a:lnTo>
                    <a:pt x="61" y="58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2" name="Freeform 228"/>
            <p:cNvSpPr>
              <a:spLocks/>
            </p:cNvSpPr>
            <p:nvPr/>
          </p:nvSpPr>
          <p:spPr bwMode="auto">
            <a:xfrm>
              <a:off x="5475659" y="5049503"/>
              <a:ext cx="67064" cy="59612"/>
            </a:xfrm>
            <a:custGeom>
              <a:avLst/>
              <a:gdLst/>
              <a:ahLst/>
              <a:cxnLst>
                <a:cxn ang="0">
                  <a:pos x="67" y="43"/>
                </a:cxn>
                <a:cxn ang="0">
                  <a:pos x="17" y="0"/>
                </a:cxn>
                <a:cxn ang="0">
                  <a:pos x="15" y="25"/>
                </a:cxn>
                <a:cxn ang="0">
                  <a:pos x="0" y="15"/>
                </a:cxn>
                <a:cxn ang="0">
                  <a:pos x="10" y="25"/>
                </a:cxn>
                <a:cxn ang="0">
                  <a:pos x="7" y="46"/>
                </a:cxn>
                <a:cxn ang="0">
                  <a:pos x="35" y="61"/>
                </a:cxn>
                <a:cxn ang="0">
                  <a:pos x="62" y="58"/>
                </a:cxn>
                <a:cxn ang="0">
                  <a:pos x="67" y="43"/>
                </a:cxn>
              </a:cxnLst>
              <a:rect l="0" t="0" r="r" b="b"/>
              <a:pathLst>
                <a:path w="67" h="61">
                  <a:moveTo>
                    <a:pt x="67" y="43"/>
                  </a:moveTo>
                  <a:lnTo>
                    <a:pt x="17" y="0"/>
                  </a:lnTo>
                  <a:lnTo>
                    <a:pt x="15" y="25"/>
                  </a:lnTo>
                  <a:lnTo>
                    <a:pt x="0" y="15"/>
                  </a:lnTo>
                  <a:lnTo>
                    <a:pt x="10" y="25"/>
                  </a:lnTo>
                  <a:lnTo>
                    <a:pt x="7" y="46"/>
                  </a:lnTo>
                  <a:lnTo>
                    <a:pt x="35" y="61"/>
                  </a:lnTo>
                  <a:lnTo>
                    <a:pt x="62" y="58"/>
                  </a:lnTo>
                  <a:lnTo>
                    <a:pt x="67" y="4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3" name="Freeform 227"/>
            <p:cNvSpPr>
              <a:spLocks/>
            </p:cNvSpPr>
            <p:nvPr/>
          </p:nvSpPr>
          <p:spPr bwMode="auto">
            <a:xfrm>
              <a:off x="5224793" y="4965053"/>
              <a:ext cx="387477" cy="394930"/>
            </a:xfrm>
            <a:custGeom>
              <a:avLst/>
              <a:gdLst/>
              <a:ahLst/>
              <a:cxnLst>
                <a:cxn ang="0">
                  <a:pos x="282" y="147"/>
                </a:cxn>
                <a:cxn ang="0">
                  <a:pos x="282" y="189"/>
                </a:cxn>
                <a:cxn ang="0">
                  <a:pos x="391" y="217"/>
                </a:cxn>
                <a:cxn ang="0">
                  <a:pos x="381" y="310"/>
                </a:cxn>
                <a:cxn ang="0">
                  <a:pos x="295" y="381"/>
                </a:cxn>
                <a:cxn ang="0">
                  <a:pos x="218" y="384"/>
                </a:cxn>
                <a:cxn ang="0">
                  <a:pos x="116" y="397"/>
                </a:cxn>
                <a:cxn ang="0">
                  <a:pos x="116" y="352"/>
                </a:cxn>
                <a:cxn ang="0">
                  <a:pos x="87" y="365"/>
                </a:cxn>
                <a:cxn ang="0">
                  <a:pos x="80" y="365"/>
                </a:cxn>
                <a:cxn ang="0">
                  <a:pos x="90" y="361"/>
                </a:cxn>
                <a:cxn ang="0">
                  <a:pos x="0" y="249"/>
                </a:cxn>
                <a:cxn ang="0">
                  <a:pos x="109" y="57"/>
                </a:cxn>
                <a:cxn ang="0">
                  <a:pos x="109" y="0"/>
                </a:cxn>
                <a:cxn ang="0">
                  <a:pos x="109" y="22"/>
                </a:cxn>
                <a:cxn ang="0">
                  <a:pos x="183" y="32"/>
                </a:cxn>
                <a:cxn ang="0">
                  <a:pos x="266" y="112"/>
                </a:cxn>
                <a:cxn ang="0">
                  <a:pos x="253" y="102"/>
                </a:cxn>
                <a:cxn ang="0">
                  <a:pos x="263" y="112"/>
                </a:cxn>
                <a:cxn ang="0">
                  <a:pos x="260" y="131"/>
                </a:cxn>
                <a:cxn ang="0">
                  <a:pos x="282" y="144"/>
                </a:cxn>
                <a:cxn ang="0">
                  <a:pos x="282" y="147"/>
                </a:cxn>
              </a:cxnLst>
              <a:rect l="0" t="0" r="r" b="b"/>
              <a:pathLst>
                <a:path w="391" h="397">
                  <a:moveTo>
                    <a:pt x="282" y="147"/>
                  </a:moveTo>
                  <a:lnTo>
                    <a:pt x="282" y="189"/>
                  </a:lnTo>
                  <a:lnTo>
                    <a:pt x="391" y="217"/>
                  </a:lnTo>
                  <a:lnTo>
                    <a:pt x="381" y="310"/>
                  </a:lnTo>
                  <a:lnTo>
                    <a:pt x="295" y="381"/>
                  </a:lnTo>
                  <a:lnTo>
                    <a:pt x="218" y="384"/>
                  </a:lnTo>
                  <a:lnTo>
                    <a:pt x="116" y="397"/>
                  </a:lnTo>
                  <a:lnTo>
                    <a:pt x="116" y="352"/>
                  </a:lnTo>
                  <a:lnTo>
                    <a:pt x="87" y="365"/>
                  </a:lnTo>
                  <a:lnTo>
                    <a:pt x="80" y="365"/>
                  </a:lnTo>
                  <a:lnTo>
                    <a:pt x="90" y="361"/>
                  </a:lnTo>
                  <a:lnTo>
                    <a:pt x="0" y="249"/>
                  </a:lnTo>
                  <a:lnTo>
                    <a:pt x="109" y="57"/>
                  </a:lnTo>
                  <a:lnTo>
                    <a:pt x="109" y="0"/>
                  </a:lnTo>
                  <a:lnTo>
                    <a:pt x="109" y="22"/>
                  </a:lnTo>
                  <a:lnTo>
                    <a:pt x="183" y="32"/>
                  </a:lnTo>
                  <a:lnTo>
                    <a:pt x="266" y="112"/>
                  </a:lnTo>
                  <a:lnTo>
                    <a:pt x="253" y="102"/>
                  </a:lnTo>
                  <a:lnTo>
                    <a:pt x="263" y="112"/>
                  </a:lnTo>
                  <a:lnTo>
                    <a:pt x="260" y="131"/>
                  </a:lnTo>
                  <a:lnTo>
                    <a:pt x="282" y="144"/>
                  </a:lnTo>
                  <a:lnTo>
                    <a:pt x="282" y="14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4" name="Freeform 226"/>
            <p:cNvSpPr>
              <a:spLocks/>
            </p:cNvSpPr>
            <p:nvPr/>
          </p:nvSpPr>
          <p:spPr bwMode="auto">
            <a:xfrm>
              <a:off x="5224793" y="4965053"/>
              <a:ext cx="389960" cy="392445"/>
            </a:xfrm>
            <a:custGeom>
              <a:avLst/>
              <a:gdLst/>
              <a:ahLst/>
              <a:cxnLst>
                <a:cxn ang="0">
                  <a:pos x="281" y="146"/>
                </a:cxn>
                <a:cxn ang="0">
                  <a:pos x="281" y="188"/>
                </a:cxn>
                <a:cxn ang="0">
                  <a:pos x="391" y="216"/>
                </a:cxn>
                <a:cxn ang="0">
                  <a:pos x="381" y="312"/>
                </a:cxn>
                <a:cxn ang="0">
                  <a:pos x="294" y="382"/>
                </a:cxn>
                <a:cxn ang="0">
                  <a:pos x="217" y="384"/>
                </a:cxn>
                <a:cxn ang="0">
                  <a:pos x="117" y="397"/>
                </a:cxn>
                <a:cxn ang="0">
                  <a:pos x="117" y="352"/>
                </a:cxn>
                <a:cxn ang="0">
                  <a:pos x="87" y="367"/>
                </a:cxn>
                <a:cxn ang="0">
                  <a:pos x="80" y="367"/>
                </a:cxn>
                <a:cxn ang="0">
                  <a:pos x="90" y="362"/>
                </a:cxn>
                <a:cxn ang="0">
                  <a:pos x="0" y="249"/>
                </a:cxn>
                <a:cxn ang="0">
                  <a:pos x="110" y="55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82" y="30"/>
                </a:cxn>
                <a:cxn ang="0">
                  <a:pos x="266" y="111"/>
                </a:cxn>
                <a:cxn ang="0">
                  <a:pos x="252" y="101"/>
                </a:cxn>
                <a:cxn ang="0">
                  <a:pos x="261" y="111"/>
                </a:cxn>
                <a:cxn ang="0">
                  <a:pos x="259" y="131"/>
                </a:cxn>
                <a:cxn ang="0">
                  <a:pos x="281" y="143"/>
                </a:cxn>
                <a:cxn ang="0">
                  <a:pos x="281" y="146"/>
                </a:cxn>
              </a:cxnLst>
              <a:rect l="0" t="0" r="r" b="b"/>
              <a:pathLst>
                <a:path w="391" h="397">
                  <a:moveTo>
                    <a:pt x="281" y="146"/>
                  </a:moveTo>
                  <a:lnTo>
                    <a:pt x="281" y="188"/>
                  </a:lnTo>
                  <a:lnTo>
                    <a:pt x="391" y="216"/>
                  </a:lnTo>
                  <a:lnTo>
                    <a:pt x="381" y="312"/>
                  </a:lnTo>
                  <a:lnTo>
                    <a:pt x="294" y="382"/>
                  </a:lnTo>
                  <a:lnTo>
                    <a:pt x="217" y="384"/>
                  </a:lnTo>
                  <a:lnTo>
                    <a:pt x="117" y="397"/>
                  </a:lnTo>
                  <a:lnTo>
                    <a:pt x="117" y="352"/>
                  </a:lnTo>
                  <a:lnTo>
                    <a:pt x="87" y="367"/>
                  </a:lnTo>
                  <a:lnTo>
                    <a:pt x="80" y="367"/>
                  </a:lnTo>
                  <a:lnTo>
                    <a:pt x="90" y="362"/>
                  </a:lnTo>
                  <a:lnTo>
                    <a:pt x="0" y="249"/>
                  </a:lnTo>
                  <a:lnTo>
                    <a:pt x="110" y="55"/>
                  </a:lnTo>
                  <a:lnTo>
                    <a:pt x="110" y="0"/>
                  </a:lnTo>
                  <a:lnTo>
                    <a:pt x="110" y="20"/>
                  </a:lnTo>
                  <a:lnTo>
                    <a:pt x="182" y="30"/>
                  </a:lnTo>
                  <a:lnTo>
                    <a:pt x="266" y="111"/>
                  </a:lnTo>
                  <a:lnTo>
                    <a:pt x="252" y="101"/>
                  </a:lnTo>
                  <a:lnTo>
                    <a:pt x="261" y="111"/>
                  </a:lnTo>
                  <a:lnTo>
                    <a:pt x="259" y="131"/>
                  </a:lnTo>
                  <a:lnTo>
                    <a:pt x="281" y="143"/>
                  </a:lnTo>
                  <a:lnTo>
                    <a:pt x="281" y="146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5" name="Freeform 225"/>
            <p:cNvSpPr>
              <a:spLocks/>
            </p:cNvSpPr>
            <p:nvPr/>
          </p:nvSpPr>
          <p:spPr bwMode="auto">
            <a:xfrm>
              <a:off x="5460756" y="5051988"/>
              <a:ext cx="317930" cy="466960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8"/>
                </a:cxn>
                <a:cxn ang="0">
                  <a:pos x="67" y="455"/>
                </a:cxn>
                <a:cxn ang="0">
                  <a:pos x="208" y="292"/>
                </a:cxn>
                <a:cxn ang="0">
                  <a:pos x="237" y="266"/>
                </a:cxn>
                <a:cxn ang="0">
                  <a:pos x="320" y="26"/>
                </a:cxn>
                <a:cxn ang="0">
                  <a:pos x="288" y="0"/>
                </a:cxn>
                <a:cxn ang="0">
                  <a:pos x="237" y="36"/>
                </a:cxn>
                <a:cxn ang="0">
                  <a:pos x="109" y="55"/>
                </a:cxn>
                <a:cxn ang="0">
                  <a:pos x="67" y="23"/>
                </a:cxn>
                <a:cxn ang="0">
                  <a:pos x="83" y="39"/>
                </a:cxn>
                <a:cxn ang="0">
                  <a:pos x="77" y="55"/>
                </a:cxn>
                <a:cxn ang="0">
                  <a:pos x="51" y="58"/>
                </a:cxn>
                <a:cxn ang="0">
                  <a:pos x="29" y="48"/>
                </a:cxn>
                <a:cxn ang="0">
                  <a:pos x="45" y="55"/>
                </a:cxn>
                <a:cxn ang="0">
                  <a:pos x="45" y="58"/>
                </a:cxn>
                <a:cxn ang="0">
                  <a:pos x="45" y="100"/>
                </a:cxn>
                <a:cxn ang="0">
                  <a:pos x="154" y="128"/>
                </a:cxn>
                <a:cxn ang="0">
                  <a:pos x="144" y="221"/>
                </a:cxn>
                <a:cxn ang="0">
                  <a:pos x="58" y="292"/>
                </a:cxn>
                <a:cxn ang="0">
                  <a:pos x="26" y="292"/>
                </a:cxn>
                <a:cxn ang="0">
                  <a:pos x="0" y="330"/>
                </a:cxn>
                <a:cxn ang="0">
                  <a:pos x="0" y="442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8"/>
                  </a:lnTo>
                  <a:lnTo>
                    <a:pt x="67" y="455"/>
                  </a:lnTo>
                  <a:lnTo>
                    <a:pt x="208" y="292"/>
                  </a:lnTo>
                  <a:lnTo>
                    <a:pt x="237" y="266"/>
                  </a:lnTo>
                  <a:lnTo>
                    <a:pt x="320" y="26"/>
                  </a:lnTo>
                  <a:lnTo>
                    <a:pt x="288" y="0"/>
                  </a:lnTo>
                  <a:lnTo>
                    <a:pt x="237" y="36"/>
                  </a:lnTo>
                  <a:lnTo>
                    <a:pt x="109" y="55"/>
                  </a:lnTo>
                  <a:lnTo>
                    <a:pt x="67" y="23"/>
                  </a:lnTo>
                  <a:lnTo>
                    <a:pt x="83" y="39"/>
                  </a:lnTo>
                  <a:lnTo>
                    <a:pt x="77" y="55"/>
                  </a:lnTo>
                  <a:lnTo>
                    <a:pt x="51" y="58"/>
                  </a:lnTo>
                  <a:lnTo>
                    <a:pt x="29" y="4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5" y="100"/>
                  </a:lnTo>
                  <a:lnTo>
                    <a:pt x="154" y="128"/>
                  </a:lnTo>
                  <a:lnTo>
                    <a:pt x="144" y="221"/>
                  </a:lnTo>
                  <a:lnTo>
                    <a:pt x="58" y="292"/>
                  </a:lnTo>
                  <a:lnTo>
                    <a:pt x="26" y="292"/>
                  </a:lnTo>
                  <a:lnTo>
                    <a:pt x="0" y="330"/>
                  </a:lnTo>
                  <a:lnTo>
                    <a:pt x="0" y="442"/>
                  </a:lnTo>
                  <a:lnTo>
                    <a:pt x="23" y="471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6" name="Freeform 224"/>
            <p:cNvSpPr>
              <a:spLocks/>
            </p:cNvSpPr>
            <p:nvPr/>
          </p:nvSpPr>
          <p:spPr bwMode="auto">
            <a:xfrm>
              <a:off x="5460756" y="5051988"/>
              <a:ext cx="317930" cy="469443"/>
            </a:xfrm>
            <a:custGeom>
              <a:avLst/>
              <a:gdLst/>
              <a:ahLst/>
              <a:cxnLst>
                <a:cxn ang="0">
                  <a:pos x="23" y="471"/>
                </a:cxn>
                <a:cxn ang="0">
                  <a:pos x="23" y="466"/>
                </a:cxn>
                <a:cxn ang="0">
                  <a:pos x="68" y="454"/>
                </a:cxn>
                <a:cxn ang="0">
                  <a:pos x="208" y="292"/>
                </a:cxn>
                <a:cxn ang="0">
                  <a:pos x="238" y="267"/>
                </a:cxn>
                <a:cxn ang="0">
                  <a:pos x="320" y="27"/>
                </a:cxn>
                <a:cxn ang="0">
                  <a:pos x="288" y="0"/>
                </a:cxn>
                <a:cxn ang="0">
                  <a:pos x="238" y="37"/>
                </a:cxn>
                <a:cxn ang="0">
                  <a:pos x="110" y="55"/>
                </a:cxn>
                <a:cxn ang="0">
                  <a:pos x="68" y="22"/>
                </a:cxn>
                <a:cxn ang="0">
                  <a:pos x="83" y="40"/>
                </a:cxn>
                <a:cxn ang="0">
                  <a:pos x="78" y="55"/>
                </a:cxn>
                <a:cxn ang="0">
                  <a:pos x="50" y="57"/>
                </a:cxn>
                <a:cxn ang="0">
                  <a:pos x="30" y="47"/>
                </a:cxn>
                <a:cxn ang="0">
                  <a:pos x="45" y="55"/>
                </a:cxn>
                <a:cxn ang="0">
                  <a:pos x="45" y="57"/>
                </a:cxn>
                <a:cxn ang="0">
                  <a:pos x="45" y="100"/>
                </a:cxn>
                <a:cxn ang="0">
                  <a:pos x="155" y="127"/>
                </a:cxn>
                <a:cxn ang="0">
                  <a:pos x="145" y="222"/>
                </a:cxn>
                <a:cxn ang="0">
                  <a:pos x="58" y="292"/>
                </a:cxn>
                <a:cxn ang="0">
                  <a:pos x="25" y="292"/>
                </a:cxn>
                <a:cxn ang="0">
                  <a:pos x="0" y="329"/>
                </a:cxn>
                <a:cxn ang="0">
                  <a:pos x="0" y="441"/>
                </a:cxn>
                <a:cxn ang="0">
                  <a:pos x="23" y="471"/>
                </a:cxn>
              </a:cxnLst>
              <a:rect l="0" t="0" r="r" b="b"/>
              <a:pathLst>
                <a:path w="320" h="471">
                  <a:moveTo>
                    <a:pt x="23" y="471"/>
                  </a:moveTo>
                  <a:lnTo>
                    <a:pt x="23" y="466"/>
                  </a:lnTo>
                  <a:lnTo>
                    <a:pt x="68" y="454"/>
                  </a:lnTo>
                  <a:lnTo>
                    <a:pt x="208" y="292"/>
                  </a:lnTo>
                  <a:lnTo>
                    <a:pt x="238" y="267"/>
                  </a:lnTo>
                  <a:lnTo>
                    <a:pt x="320" y="27"/>
                  </a:lnTo>
                  <a:lnTo>
                    <a:pt x="288" y="0"/>
                  </a:lnTo>
                  <a:lnTo>
                    <a:pt x="238" y="37"/>
                  </a:lnTo>
                  <a:lnTo>
                    <a:pt x="110" y="55"/>
                  </a:lnTo>
                  <a:lnTo>
                    <a:pt x="68" y="22"/>
                  </a:lnTo>
                  <a:lnTo>
                    <a:pt x="83" y="40"/>
                  </a:lnTo>
                  <a:lnTo>
                    <a:pt x="78" y="55"/>
                  </a:lnTo>
                  <a:lnTo>
                    <a:pt x="50" y="57"/>
                  </a:lnTo>
                  <a:lnTo>
                    <a:pt x="30" y="47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100"/>
                  </a:lnTo>
                  <a:lnTo>
                    <a:pt x="155" y="127"/>
                  </a:lnTo>
                  <a:lnTo>
                    <a:pt x="145" y="222"/>
                  </a:lnTo>
                  <a:lnTo>
                    <a:pt x="58" y="292"/>
                  </a:lnTo>
                  <a:lnTo>
                    <a:pt x="25" y="292"/>
                  </a:lnTo>
                  <a:lnTo>
                    <a:pt x="0" y="329"/>
                  </a:lnTo>
                  <a:lnTo>
                    <a:pt x="0" y="441"/>
                  </a:lnTo>
                  <a:lnTo>
                    <a:pt x="23" y="471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7" name="Freeform 223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2" y="304"/>
                </a:cxn>
                <a:cxn ang="0">
                  <a:pos x="192" y="294"/>
                </a:cxn>
                <a:cxn ang="0">
                  <a:pos x="260" y="205"/>
                </a:cxn>
                <a:cxn ang="0">
                  <a:pos x="260" y="208"/>
                </a:cxn>
                <a:cxn ang="0">
                  <a:pos x="237" y="179"/>
                </a:cxn>
                <a:cxn ang="0">
                  <a:pos x="237" y="67"/>
                </a:cxn>
                <a:cxn ang="0">
                  <a:pos x="263" y="29"/>
                </a:cxn>
                <a:cxn ang="0">
                  <a:pos x="218" y="32"/>
                </a:cxn>
                <a:cxn ang="0">
                  <a:pos x="116" y="45"/>
                </a:cxn>
                <a:cxn ang="0">
                  <a:pos x="116" y="0"/>
                </a:cxn>
                <a:cxn ang="0">
                  <a:pos x="87" y="13"/>
                </a:cxn>
                <a:cxn ang="0">
                  <a:pos x="80" y="13"/>
                </a:cxn>
                <a:cxn ang="0">
                  <a:pos x="29" y="48"/>
                </a:cxn>
                <a:cxn ang="0">
                  <a:pos x="29" y="51"/>
                </a:cxn>
                <a:cxn ang="0">
                  <a:pos x="29" y="54"/>
                </a:cxn>
                <a:cxn ang="0">
                  <a:pos x="58" y="109"/>
                </a:cxn>
                <a:cxn ang="0">
                  <a:pos x="0" y="169"/>
                </a:cxn>
                <a:cxn ang="0">
                  <a:pos x="58" y="221"/>
                </a:cxn>
                <a:cxn ang="0">
                  <a:pos x="87" y="230"/>
                </a:cxn>
                <a:cxn ang="0">
                  <a:pos x="186" y="304"/>
                </a:cxn>
                <a:cxn ang="0">
                  <a:pos x="192" y="304"/>
                </a:cxn>
              </a:cxnLst>
              <a:rect l="0" t="0" r="r" b="b"/>
              <a:pathLst>
                <a:path w="263" h="304">
                  <a:moveTo>
                    <a:pt x="192" y="304"/>
                  </a:moveTo>
                  <a:lnTo>
                    <a:pt x="192" y="294"/>
                  </a:lnTo>
                  <a:lnTo>
                    <a:pt x="260" y="205"/>
                  </a:lnTo>
                  <a:lnTo>
                    <a:pt x="260" y="208"/>
                  </a:lnTo>
                  <a:lnTo>
                    <a:pt x="237" y="179"/>
                  </a:lnTo>
                  <a:lnTo>
                    <a:pt x="237" y="67"/>
                  </a:lnTo>
                  <a:lnTo>
                    <a:pt x="263" y="29"/>
                  </a:lnTo>
                  <a:lnTo>
                    <a:pt x="218" y="32"/>
                  </a:lnTo>
                  <a:lnTo>
                    <a:pt x="116" y="45"/>
                  </a:lnTo>
                  <a:lnTo>
                    <a:pt x="116" y="0"/>
                  </a:lnTo>
                  <a:lnTo>
                    <a:pt x="87" y="13"/>
                  </a:lnTo>
                  <a:lnTo>
                    <a:pt x="80" y="13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58" y="109"/>
                  </a:lnTo>
                  <a:lnTo>
                    <a:pt x="0" y="169"/>
                  </a:lnTo>
                  <a:lnTo>
                    <a:pt x="58" y="221"/>
                  </a:lnTo>
                  <a:lnTo>
                    <a:pt x="87" y="230"/>
                  </a:lnTo>
                  <a:lnTo>
                    <a:pt x="186" y="304"/>
                  </a:lnTo>
                  <a:lnTo>
                    <a:pt x="192" y="30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8" name="Freeform 222"/>
            <p:cNvSpPr>
              <a:spLocks/>
            </p:cNvSpPr>
            <p:nvPr/>
          </p:nvSpPr>
          <p:spPr bwMode="auto">
            <a:xfrm>
              <a:off x="5224793" y="5312789"/>
              <a:ext cx="260801" cy="303027"/>
            </a:xfrm>
            <a:custGeom>
              <a:avLst/>
              <a:gdLst/>
              <a:ahLst/>
              <a:cxnLst>
                <a:cxn ang="0">
                  <a:pos x="193" y="304"/>
                </a:cxn>
                <a:cxn ang="0">
                  <a:pos x="193" y="294"/>
                </a:cxn>
                <a:cxn ang="0">
                  <a:pos x="260" y="204"/>
                </a:cxn>
                <a:cxn ang="0">
                  <a:pos x="260" y="209"/>
                </a:cxn>
                <a:cxn ang="0">
                  <a:pos x="238" y="179"/>
                </a:cxn>
                <a:cxn ang="0">
                  <a:pos x="238" y="67"/>
                </a:cxn>
                <a:cxn ang="0">
                  <a:pos x="263" y="30"/>
                </a:cxn>
                <a:cxn ang="0">
                  <a:pos x="218" y="32"/>
                </a:cxn>
                <a:cxn ang="0">
                  <a:pos x="118" y="45"/>
                </a:cxn>
                <a:cxn ang="0">
                  <a:pos x="118" y="0"/>
                </a:cxn>
                <a:cxn ang="0">
                  <a:pos x="88" y="15"/>
                </a:cxn>
                <a:cxn ang="0">
                  <a:pos x="80" y="15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30" y="55"/>
                </a:cxn>
                <a:cxn ang="0">
                  <a:pos x="58" y="110"/>
                </a:cxn>
                <a:cxn ang="0">
                  <a:pos x="0" y="169"/>
                </a:cxn>
                <a:cxn ang="0">
                  <a:pos x="58" y="222"/>
                </a:cxn>
                <a:cxn ang="0">
                  <a:pos x="88" y="229"/>
                </a:cxn>
                <a:cxn ang="0">
                  <a:pos x="188" y="304"/>
                </a:cxn>
                <a:cxn ang="0">
                  <a:pos x="193" y="304"/>
                </a:cxn>
              </a:cxnLst>
              <a:rect l="0" t="0" r="r" b="b"/>
              <a:pathLst>
                <a:path w="263" h="304">
                  <a:moveTo>
                    <a:pt x="193" y="304"/>
                  </a:moveTo>
                  <a:lnTo>
                    <a:pt x="193" y="294"/>
                  </a:lnTo>
                  <a:lnTo>
                    <a:pt x="260" y="204"/>
                  </a:lnTo>
                  <a:lnTo>
                    <a:pt x="260" y="209"/>
                  </a:lnTo>
                  <a:lnTo>
                    <a:pt x="238" y="179"/>
                  </a:lnTo>
                  <a:lnTo>
                    <a:pt x="238" y="67"/>
                  </a:lnTo>
                  <a:lnTo>
                    <a:pt x="263" y="30"/>
                  </a:lnTo>
                  <a:lnTo>
                    <a:pt x="218" y="32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88" y="15"/>
                  </a:lnTo>
                  <a:lnTo>
                    <a:pt x="80" y="15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58" y="110"/>
                  </a:lnTo>
                  <a:lnTo>
                    <a:pt x="0" y="169"/>
                  </a:lnTo>
                  <a:lnTo>
                    <a:pt x="58" y="222"/>
                  </a:lnTo>
                  <a:lnTo>
                    <a:pt x="88" y="229"/>
                  </a:lnTo>
                  <a:lnTo>
                    <a:pt x="188" y="304"/>
                  </a:lnTo>
                  <a:lnTo>
                    <a:pt x="193" y="30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9" name="Freeform 221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3"/>
                </a:cxn>
                <a:cxn ang="0">
                  <a:pos x="16" y="102"/>
                </a:cxn>
                <a:cxn ang="0">
                  <a:pos x="0" y="141"/>
                </a:cxn>
                <a:cxn ang="0">
                  <a:pos x="118" y="125"/>
                </a:cxn>
                <a:cxn ang="0">
                  <a:pos x="122" y="125"/>
                </a:cxn>
                <a:cxn ang="0">
                  <a:pos x="118" y="121"/>
                </a:cxn>
                <a:cxn ang="0">
                  <a:pos x="176" y="61"/>
                </a:cxn>
                <a:cxn ang="0">
                  <a:pos x="147" y="6"/>
                </a:cxn>
                <a:cxn ang="0">
                  <a:pos x="147" y="3"/>
                </a:cxn>
                <a:cxn ang="0">
                  <a:pos x="147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2" y="73"/>
                  </a:lnTo>
                  <a:lnTo>
                    <a:pt x="16" y="102"/>
                  </a:lnTo>
                  <a:lnTo>
                    <a:pt x="0" y="141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18" y="121"/>
                  </a:lnTo>
                  <a:lnTo>
                    <a:pt x="176" y="61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7" y="0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0" name="Freeform 220"/>
            <p:cNvSpPr>
              <a:spLocks/>
            </p:cNvSpPr>
            <p:nvPr/>
          </p:nvSpPr>
          <p:spPr bwMode="auto">
            <a:xfrm>
              <a:off x="5108052" y="5362466"/>
              <a:ext cx="173868" cy="13909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3" y="73"/>
                </a:cxn>
                <a:cxn ang="0">
                  <a:pos x="15" y="101"/>
                </a:cxn>
                <a:cxn ang="0">
                  <a:pos x="0" y="141"/>
                </a:cxn>
                <a:cxn ang="0">
                  <a:pos x="118" y="126"/>
                </a:cxn>
                <a:cxn ang="0">
                  <a:pos x="123" y="126"/>
                </a:cxn>
                <a:cxn ang="0">
                  <a:pos x="118" y="121"/>
                </a:cxn>
                <a:cxn ang="0">
                  <a:pos x="176" y="60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0"/>
                </a:cxn>
                <a:cxn ang="0">
                  <a:pos x="35" y="3"/>
                </a:cxn>
                <a:cxn ang="0">
                  <a:pos x="35" y="0"/>
                </a:cxn>
              </a:cxnLst>
              <a:rect l="0" t="0" r="r" b="b"/>
              <a:pathLst>
                <a:path w="176" h="141">
                  <a:moveTo>
                    <a:pt x="35" y="0"/>
                  </a:moveTo>
                  <a:lnTo>
                    <a:pt x="43" y="73"/>
                  </a:lnTo>
                  <a:lnTo>
                    <a:pt x="15" y="101"/>
                  </a:lnTo>
                  <a:lnTo>
                    <a:pt x="0" y="141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18" y="121"/>
                  </a:lnTo>
                  <a:lnTo>
                    <a:pt x="176" y="60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35" y="3"/>
                  </a:lnTo>
                  <a:lnTo>
                    <a:pt x="3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1" name="Freeform 219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5"/>
                </a:cxn>
                <a:cxn ang="0">
                  <a:pos x="3" y="74"/>
                </a:cxn>
                <a:cxn ang="0">
                  <a:pos x="48" y="71"/>
                </a:cxn>
                <a:cxn ang="0">
                  <a:pos x="48" y="0"/>
                </a:cxn>
                <a:cxn ang="0">
                  <a:pos x="3" y="4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5"/>
                  </a:lnTo>
                  <a:lnTo>
                    <a:pt x="3" y="74"/>
                  </a:lnTo>
                  <a:lnTo>
                    <a:pt x="48" y="71"/>
                  </a:lnTo>
                  <a:lnTo>
                    <a:pt x="48" y="0"/>
                  </a:lnTo>
                  <a:lnTo>
                    <a:pt x="3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2" name="Freeform 218"/>
            <p:cNvSpPr>
              <a:spLocks/>
            </p:cNvSpPr>
            <p:nvPr/>
          </p:nvSpPr>
          <p:spPr bwMode="auto">
            <a:xfrm>
              <a:off x="5105569" y="5496592"/>
              <a:ext cx="47192" cy="7451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0" y="54"/>
                </a:cxn>
                <a:cxn ang="0">
                  <a:pos x="3" y="74"/>
                </a:cxn>
                <a:cxn ang="0">
                  <a:pos x="48" y="72"/>
                </a:cxn>
                <a:cxn ang="0">
                  <a:pos x="48" y="0"/>
                </a:cxn>
                <a:cxn ang="0">
                  <a:pos x="3" y="5"/>
                </a:cxn>
                <a:cxn ang="0">
                  <a:pos x="3" y="7"/>
                </a:cxn>
              </a:cxnLst>
              <a:rect l="0" t="0" r="r" b="b"/>
              <a:pathLst>
                <a:path w="48" h="74">
                  <a:moveTo>
                    <a:pt x="3" y="7"/>
                  </a:moveTo>
                  <a:lnTo>
                    <a:pt x="0" y="54"/>
                  </a:lnTo>
                  <a:lnTo>
                    <a:pt x="3" y="74"/>
                  </a:lnTo>
                  <a:lnTo>
                    <a:pt x="48" y="72"/>
                  </a:lnTo>
                  <a:lnTo>
                    <a:pt x="48" y="0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3" name="Freeform 217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39" y="0"/>
                </a:cxn>
                <a:cxn ang="0">
                  <a:pos x="42" y="3"/>
                </a:cxn>
              </a:cxnLst>
              <a:rect l="0" t="0" r="r" b="b"/>
              <a:pathLst>
                <a:path w="55" h="38">
                  <a:moveTo>
                    <a:pt x="42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39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4" name="Freeform 216"/>
            <p:cNvSpPr>
              <a:spLocks/>
            </p:cNvSpPr>
            <p:nvPr/>
          </p:nvSpPr>
          <p:spPr bwMode="auto">
            <a:xfrm>
              <a:off x="5110537" y="5568624"/>
              <a:ext cx="54644" cy="3725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55" y="38"/>
                </a:cxn>
                <a:cxn ang="0">
                  <a:pos x="13" y="38"/>
                </a:cxn>
                <a:cxn ang="0">
                  <a:pos x="0" y="3"/>
                </a:cxn>
                <a:cxn ang="0">
                  <a:pos x="40" y="0"/>
                </a:cxn>
                <a:cxn ang="0">
                  <a:pos x="43" y="3"/>
                </a:cxn>
              </a:cxnLst>
              <a:rect l="0" t="0" r="r" b="b"/>
              <a:pathLst>
                <a:path w="55" h="38">
                  <a:moveTo>
                    <a:pt x="43" y="3"/>
                  </a:moveTo>
                  <a:lnTo>
                    <a:pt x="55" y="38"/>
                  </a:lnTo>
                  <a:lnTo>
                    <a:pt x="13" y="38"/>
                  </a:lnTo>
                  <a:lnTo>
                    <a:pt x="0" y="3"/>
                  </a:lnTo>
                  <a:lnTo>
                    <a:pt x="40" y="0"/>
                  </a:lnTo>
                  <a:lnTo>
                    <a:pt x="43" y="3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5" name="Freeform 215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4"/>
                </a:cxn>
                <a:cxn ang="0">
                  <a:pos x="319" y="125"/>
                </a:cxn>
                <a:cxn ang="0">
                  <a:pos x="342" y="93"/>
                </a:cxn>
                <a:cxn ang="0">
                  <a:pos x="319" y="125"/>
                </a:cxn>
                <a:cxn ang="0">
                  <a:pos x="319" y="135"/>
                </a:cxn>
                <a:cxn ang="0">
                  <a:pos x="313" y="135"/>
                </a:cxn>
                <a:cxn ang="0">
                  <a:pos x="214" y="61"/>
                </a:cxn>
                <a:cxn ang="0">
                  <a:pos x="185" y="52"/>
                </a:cxn>
                <a:cxn ang="0">
                  <a:pos x="127" y="0"/>
                </a:cxn>
                <a:cxn ang="0">
                  <a:pos x="131" y="4"/>
                </a:cxn>
                <a:cxn ang="0">
                  <a:pos x="127" y="4"/>
                </a:cxn>
                <a:cxn ang="0">
                  <a:pos x="54" y="16"/>
                </a:cxn>
                <a:cxn ang="0">
                  <a:pos x="54" y="87"/>
                </a:cxn>
                <a:cxn ang="0">
                  <a:pos x="44" y="87"/>
                </a:cxn>
                <a:cxn ang="0">
                  <a:pos x="51" y="87"/>
                </a:cxn>
                <a:cxn ang="0">
                  <a:pos x="54" y="90"/>
                </a:cxn>
                <a:cxn ang="0">
                  <a:pos x="67" y="125"/>
                </a:cxn>
                <a:cxn ang="0">
                  <a:pos x="28" y="125"/>
                </a:cxn>
                <a:cxn ang="0">
                  <a:pos x="28" y="128"/>
                </a:cxn>
                <a:cxn ang="0">
                  <a:pos x="0" y="173"/>
                </a:cxn>
                <a:cxn ang="0">
                  <a:pos x="47" y="256"/>
                </a:cxn>
                <a:cxn ang="0">
                  <a:pos x="92" y="260"/>
                </a:cxn>
                <a:cxn ang="0">
                  <a:pos x="121" y="298"/>
                </a:cxn>
                <a:cxn ang="0">
                  <a:pos x="153" y="304"/>
                </a:cxn>
                <a:cxn ang="0">
                  <a:pos x="163" y="346"/>
                </a:cxn>
                <a:cxn ang="0">
                  <a:pos x="214" y="362"/>
                </a:cxn>
                <a:cxn ang="0">
                  <a:pos x="284" y="365"/>
                </a:cxn>
                <a:cxn ang="0">
                  <a:pos x="345" y="304"/>
                </a:cxn>
              </a:cxnLst>
              <a:rect l="0" t="0" r="r" b="b"/>
              <a:pathLst>
                <a:path w="345" h="365">
                  <a:moveTo>
                    <a:pt x="345" y="304"/>
                  </a:moveTo>
                  <a:lnTo>
                    <a:pt x="319" y="125"/>
                  </a:lnTo>
                  <a:lnTo>
                    <a:pt x="342" y="93"/>
                  </a:lnTo>
                  <a:lnTo>
                    <a:pt x="319" y="125"/>
                  </a:lnTo>
                  <a:lnTo>
                    <a:pt x="319" y="135"/>
                  </a:lnTo>
                  <a:lnTo>
                    <a:pt x="313" y="135"/>
                  </a:lnTo>
                  <a:lnTo>
                    <a:pt x="214" y="61"/>
                  </a:lnTo>
                  <a:lnTo>
                    <a:pt x="185" y="52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54" y="16"/>
                  </a:lnTo>
                  <a:lnTo>
                    <a:pt x="5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54" y="90"/>
                  </a:lnTo>
                  <a:lnTo>
                    <a:pt x="67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0" y="173"/>
                  </a:lnTo>
                  <a:lnTo>
                    <a:pt x="47" y="256"/>
                  </a:lnTo>
                  <a:lnTo>
                    <a:pt x="92" y="260"/>
                  </a:lnTo>
                  <a:lnTo>
                    <a:pt x="121" y="298"/>
                  </a:lnTo>
                  <a:lnTo>
                    <a:pt x="153" y="304"/>
                  </a:lnTo>
                  <a:lnTo>
                    <a:pt x="163" y="346"/>
                  </a:lnTo>
                  <a:lnTo>
                    <a:pt x="214" y="362"/>
                  </a:lnTo>
                  <a:lnTo>
                    <a:pt x="284" y="365"/>
                  </a:lnTo>
                  <a:lnTo>
                    <a:pt x="345" y="30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6" name="Freeform 214"/>
            <p:cNvSpPr>
              <a:spLocks/>
            </p:cNvSpPr>
            <p:nvPr/>
          </p:nvSpPr>
          <p:spPr bwMode="auto">
            <a:xfrm>
              <a:off x="5098117" y="5481689"/>
              <a:ext cx="342768" cy="362639"/>
            </a:xfrm>
            <a:custGeom>
              <a:avLst/>
              <a:gdLst/>
              <a:ahLst/>
              <a:cxnLst>
                <a:cxn ang="0">
                  <a:pos x="345" y="305"/>
                </a:cxn>
                <a:cxn ang="0">
                  <a:pos x="320" y="125"/>
                </a:cxn>
                <a:cxn ang="0">
                  <a:pos x="343" y="93"/>
                </a:cxn>
                <a:cxn ang="0">
                  <a:pos x="320" y="125"/>
                </a:cxn>
                <a:cxn ang="0">
                  <a:pos x="320" y="135"/>
                </a:cxn>
                <a:cxn ang="0">
                  <a:pos x="315" y="135"/>
                </a:cxn>
                <a:cxn ang="0">
                  <a:pos x="215" y="60"/>
                </a:cxn>
                <a:cxn ang="0">
                  <a:pos x="185" y="53"/>
                </a:cxn>
                <a:cxn ang="0">
                  <a:pos x="128" y="0"/>
                </a:cxn>
                <a:cxn ang="0">
                  <a:pos x="133" y="5"/>
                </a:cxn>
                <a:cxn ang="0">
                  <a:pos x="128" y="5"/>
                </a:cxn>
                <a:cxn ang="0">
                  <a:pos x="55" y="15"/>
                </a:cxn>
                <a:cxn ang="0">
                  <a:pos x="55" y="88"/>
                </a:cxn>
                <a:cxn ang="0">
                  <a:pos x="45" y="88"/>
                </a:cxn>
                <a:cxn ang="0">
                  <a:pos x="53" y="88"/>
                </a:cxn>
                <a:cxn ang="0">
                  <a:pos x="55" y="90"/>
                </a:cxn>
                <a:cxn ang="0">
                  <a:pos x="68" y="125"/>
                </a:cxn>
                <a:cxn ang="0">
                  <a:pos x="30" y="125"/>
                </a:cxn>
                <a:cxn ang="0">
                  <a:pos x="30" y="128"/>
                </a:cxn>
                <a:cxn ang="0">
                  <a:pos x="0" y="173"/>
                </a:cxn>
                <a:cxn ang="0">
                  <a:pos x="48" y="255"/>
                </a:cxn>
                <a:cxn ang="0">
                  <a:pos x="93" y="260"/>
                </a:cxn>
                <a:cxn ang="0">
                  <a:pos x="123" y="298"/>
                </a:cxn>
                <a:cxn ang="0">
                  <a:pos x="155" y="305"/>
                </a:cxn>
                <a:cxn ang="0">
                  <a:pos x="165" y="345"/>
                </a:cxn>
                <a:cxn ang="0">
                  <a:pos x="215" y="363"/>
                </a:cxn>
                <a:cxn ang="0">
                  <a:pos x="285" y="365"/>
                </a:cxn>
                <a:cxn ang="0">
                  <a:pos x="345" y="305"/>
                </a:cxn>
              </a:cxnLst>
              <a:rect l="0" t="0" r="r" b="b"/>
              <a:pathLst>
                <a:path w="345" h="365">
                  <a:moveTo>
                    <a:pt x="345" y="305"/>
                  </a:moveTo>
                  <a:lnTo>
                    <a:pt x="320" y="125"/>
                  </a:lnTo>
                  <a:lnTo>
                    <a:pt x="343" y="93"/>
                  </a:lnTo>
                  <a:lnTo>
                    <a:pt x="320" y="125"/>
                  </a:lnTo>
                  <a:lnTo>
                    <a:pt x="320" y="135"/>
                  </a:lnTo>
                  <a:lnTo>
                    <a:pt x="315" y="135"/>
                  </a:lnTo>
                  <a:lnTo>
                    <a:pt x="215" y="60"/>
                  </a:lnTo>
                  <a:lnTo>
                    <a:pt x="185" y="53"/>
                  </a:lnTo>
                  <a:lnTo>
                    <a:pt x="128" y="0"/>
                  </a:lnTo>
                  <a:lnTo>
                    <a:pt x="133" y="5"/>
                  </a:lnTo>
                  <a:lnTo>
                    <a:pt x="128" y="5"/>
                  </a:lnTo>
                  <a:lnTo>
                    <a:pt x="55" y="15"/>
                  </a:lnTo>
                  <a:lnTo>
                    <a:pt x="55" y="88"/>
                  </a:lnTo>
                  <a:lnTo>
                    <a:pt x="45" y="88"/>
                  </a:lnTo>
                  <a:lnTo>
                    <a:pt x="53" y="88"/>
                  </a:lnTo>
                  <a:lnTo>
                    <a:pt x="55" y="90"/>
                  </a:lnTo>
                  <a:lnTo>
                    <a:pt x="68" y="125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0" y="173"/>
                  </a:lnTo>
                  <a:lnTo>
                    <a:pt x="48" y="255"/>
                  </a:lnTo>
                  <a:lnTo>
                    <a:pt x="93" y="260"/>
                  </a:lnTo>
                  <a:lnTo>
                    <a:pt x="123" y="298"/>
                  </a:lnTo>
                  <a:lnTo>
                    <a:pt x="155" y="305"/>
                  </a:lnTo>
                  <a:lnTo>
                    <a:pt x="165" y="345"/>
                  </a:lnTo>
                  <a:lnTo>
                    <a:pt x="215" y="363"/>
                  </a:lnTo>
                  <a:lnTo>
                    <a:pt x="285" y="365"/>
                  </a:lnTo>
                  <a:lnTo>
                    <a:pt x="345" y="30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7" name="Freeform 213"/>
            <p:cNvSpPr>
              <a:spLocks/>
            </p:cNvSpPr>
            <p:nvPr/>
          </p:nvSpPr>
          <p:spPr bwMode="auto">
            <a:xfrm>
              <a:off x="5190020" y="5777266"/>
              <a:ext cx="104321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8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61" y="6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8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61" y="6"/>
                  </a:lnTo>
                  <a:lnTo>
                    <a:pt x="71" y="45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8" name="Freeform 212"/>
            <p:cNvSpPr>
              <a:spLocks/>
            </p:cNvSpPr>
            <p:nvPr/>
          </p:nvSpPr>
          <p:spPr bwMode="auto">
            <a:xfrm>
              <a:off x="5190020" y="5777266"/>
              <a:ext cx="106804" cy="213609"/>
            </a:xfrm>
            <a:custGeom>
              <a:avLst/>
              <a:gdLst/>
              <a:ahLst/>
              <a:cxnLst>
                <a:cxn ang="0">
                  <a:pos x="64" y="45"/>
                </a:cxn>
                <a:cxn ang="0">
                  <a:pos x="64" y="127"/>
                </a:cxn>
                <a:cxn ang="0">
                  <a:pos x="106" y="192"/>
                </a:cxn>
                <a:cxn ang="0">
                  <a:pos x="71" y="214"/>
                </a:cxn>
                <a:cxn ang="0">
                  <a:pos x="0" y="134"/>
                </a:cxn>
                <a:cxn ang="0">
                  <a:pos x="27" y="2"/>
                </a:cxn>
                <a:cxn ang="0">
                  <a:pos x="30" y="0"/>
                </a:cxn>
                <a:cxn ang="0">
                  <a:pos x="62" y="7"/>
                </a:cxn>
                <a:cxn ang="0">
                  <a:pos x="71" y="45"/>
                </a:cxn>
                <a:cxn ang="0">
                  <a:pos x="64" y="45"/>
                </a:cxn>
              </a:cxnLst>
              <a:rect l="0" t="0" r="r" b="b"/>
              <a:pathLst>
                <a:path w="106" h="214">
                  <a:moveTo>
                    <a:pt x="64" y="45"/>
                  </a:moveTo>
                  <a:lnTo>
                    <a:pt x="64" y="127"/>
                  </a:lnTo>
                  <a:lnTo>
                    <a:pt x="106" y="192"/>
                  </a:lnTo>
                  <a:lnTo>
                    <a:pt x="71" y="214"/>
                  </a:lnTo>
                  <a:lnTo>
                    <a:pt x="0" y="134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62" y="7"/>
                  </a:lnTo>
                  <a:lnTo>
                    <a:pt x="71" y="45"/>
                  </a:lnTo>
                  <a:lnTo>
                    <a:pt x="64" y="4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9" name="Freeform 211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5"/>
                </a:cxn>
                <a:cxn ang="0">
                  <a:pos x="198" y="189"/>
                </a:cxn>
                <a:cxn ang="0">
                  <a:pos x="144" y="227"/>
                </a:cxn>
                <a:cxn ang="0">
                  <a:pos x="102" y="208"/>
                </a:cxn>
                <a:cxn ang="0">
                  <a:pos x="51" y="234"/>
                </a:cxn>
                <a:cxn ang="0">
                  <a:pos x="0" y="154"/>
                </a:cxn>
                <a:cxn ang="0">
                  <a:pos x="45" y="83"/>
                </a:cxn>
                <a:cxn ang="0">
                  <a:pos x="115" y="83"/>
                </a:cxn>
                <a:cxn ang="0">
                  <a:pos x="121" y="61"/>
                </a:cxn>
                <a:cxn ang="0">
                  <a:pos x="150" y="58"/>
                </a:cxn>
                <a:cxn ang="0">
                  <a:pos x="259" y="10"/>
                </a:cxn>
                <a:cxn ang="0">
                  <a:pos x="259" y="0"/>
                </a:cxn>
                <a:cxn ang="0">
                  <a:pos x="259" y="10"/>
                </a:cxn>
                <a:cxn ang="0">
                  <a:pos x="278" y="10"/>
                </a:cxn>
                <a:cxn ang="0">
                  <a:pos x="358" y="99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5"/>
                  </a:lnTo>
                  <a:lnTo>
                    <a:pt x="198" y="189"/>
                  </a:lnTo>
                  <a:lnTo>
                    <a:pt x="144" y="227"/>
                  </a:lnTo>
                  <a:lnTo>
                    <a:pt x="102" y="208"/>
                  </a:lnTo>
                  <a:lnTo>
                    <a:pt x="51" y="234"/>
                  </a:lnTo>
                  <a:lnTo>
                    <a:pt x="0" y="154"/>
                  </a:lnTo>
                  <a:lnTo>
                    <a:pt x="45" y="83"/>
                  </a:lnTo>
                  <a:lnTo>
                    <a:pt x="115" y="83"/>
                  </a:lnTo>
                  <a:lnTo>
                    <a:pt x="121" y="61"/>
                  </a:lnTo>
                  <a:lnTo>
                    <a:pt x="150" y="58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78" y="10"/>
                  </a:lnTo>
                  <a:lnTo>
                    <a:pt x="358" y="99"/>
                  </a:lnTo>
                  <a:lnTo>
                    <a:pt x="365" y="167"/>
                  </a:lnTo>
                  <a:lnTo>
                    <a:pt x="368" y="16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0" name="Freeform 210"/>
            <p:cNvSpPr>
              <a:spLocks/>
            </p:cNvSpPr>
            <p:nvPr/>
          </p:nvSpPr>
          <p:spPr bwMode="auto">
            <a:xfrm>
              <a:off x="4626190" y="5143889"/>
              <a:ext cx="365123" cy="233480"/>
            </a:xfrm>
            <a:custGeom>
              <a:avLst/>
              <a:gdLst/>
              <a:ahLst/>
              <a:cxnLst>
                <a:cxn ang="0">
                  <a:pos x="368" y="167"/>
                </a:cxn>
                <a:cxn ang="0">
                  <a:pos x="275" y="204"/>
                </a:cxn>
                <a:cxn ang="0">
                  <a:pos x="198" y="189"/>
                </a:cxn>
                <a:cxn ang="0">
                  <a:pos x="143" y="227"/>
                </a:cxn>
                <a:cxn ang="0">
                  <a:pos x="100" y="209"/>
                </a:cxn>
                <a:cxn ang="0">
                  <a:pos x="50" y="234"/>
                </a:cxn>
                <a:cxn ang="0">
                  <a:pos x="0" y="154"/>
                </a:cxn>
                <a:cxn ang="0">
                  <a:pos x="45" y="85"/>
                </a:cxn>
                <a:cxn ang="0">
                  <a:pos x="115" y="85"/>
                </a:cxn>
                <a:cxn ang="0">
                  <a:pos x="120" y="62"/>
                </a:cxn>
                <a:cxn ang="0">
                  <a:pos x="150" y="60"/>
                </a:cxn>
                <a:cxn ang="0">
                  <a:pos x="258" y="10"/>
                </a:cxn>
                <a:cxn ang="0">
                  <a:pos x="258" y="0"/>
                </a:cxn>
                <a:cxn ang="0">
                  <a:pos x="258" y="10"/>
                </a:cxn>
                <a:cxn ang="0">
                  <a:pos x="278" y="10"/>
                </a:cxn>
                <a:cxn ang="0">
                  <a:pos x="358" y="100"/>
                </a:cxn>
                <a:cxn ang="0">
                  <a:pos x="365" y="167"/>
                </a:cxn>
                <a:cxn ang="0">
                  <a:pos x="368" y="167"/>
                </a:cxn>
              </a:cxnLst>
              <a:rect l="0" t="0" r="r" b="b"/>
              <a:pathLst>
                <a:path w="368" h="234">
                  <a:moveTo>
                    <a:pt x="368" y="167"/>
                  </a:moveTo>
                  <a:lnTo>
                    <a:pt x="275" y="204"/>
                  </a:lnTo>
                  <a:lnTo>
                    <a:pt x="198" y="189"/>
                  </a:lnTo>
                  <a:lnTo>
                    <a:pt x="143" y="227"/>
                  </a:lnTo>
                  <a:lnTo>
                    <a:pt x="100" y="209"/>
                  </a:lnTo>
                  <a:lnTo>
                    <a:pt x="50" y="234"/>
                  </a:lnTo>
                  <a:lnTo>
                    <a:pt x="0" y="154"/>
                  </a:lnTo>
                  <a:lnTo>
                    <a:pt x="45" y="85"/>
                  </a:lnTo>
                  <a:lnTo>
                    <a:pt x="115" y="85"/>
                  </a:lnTo>
                  <a:lnTo>
                    <a:pt x="120" y="62"/>
                  </a:lnTo>
                  <a:lnTo>
                    <a:pt x="150" y="60"/>
                  </a:lnTo>
                  <a:lnTo>
                    <a:pt x="258" y="10"/>
                  </a:lnTo>
                  <a:lnTo>
                    <a:pt x="258" y="0"/>
                  </a:lnTo>
                  <a:lnTo>
                    <a:pt x="258" y="10"/>
                  </a:lnTo>
                  <a:lnTo>
                    <a:pt x="278" y="10"/>
                  </a:lnTo>
                  <a:lnTo>
                    <a:pt x="358" y="100"/>
                  </a:lnTo>
                  <a:lnTo>
                    <a:pt x="365" y="167"/>
                  </a:lnTo>
                  <a:lnTo>
                    <a:pt x="368" y="167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1" name="Freeform 209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1" y="304"/>
                </a:cxn>
                <a:cxn ang="0">
                  <a:pos x="51" y="311"/>
                </a:cxn>
                <a:cxn ang="0">
                  <a:pos x="202" y="317"/>
                </a:cxn>
                <a:cxn ang="0">
                  <a:pos x="218" y="295"/>
                </a:cxn>
                <a:cxn ang="0">
                  <a:pos x="173" y="215"/>
                </a:cxn>
                <a:cxn ang="0">
                  <a:pos x="218" y="144"/>
                </a:cxn>
                <a:cxn ang="0">
                  <a:pos x="198" y="109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29" y="167"/>
                </a:cxn>
                <a:cxn ang="0">
                  <a:pos x="0" y="234"/>
                </a:cxn>
              </a:cxnLst>
              <a:rect l="0" t="0" r="r" b="b"/>
              <a:pathLst>
                <a:path w="224" h="317">
                  <a:moveTo>
                    <a:pt x="0" y="234"/>
                  </a:moveTo>
                  <a:lnTo>
                    <a:pt x="51" y="304"/>
                  </a:lnTo>
                  <a:lnTo>
                    <a:pt x="51" y="311"/>
                  </a:lnTo>
                  <a:lnTo>
                    <a:pt x="202" y="317"/>
                  </a:lnTo>
                  <a:lnTo>
                    <a:pt x="218" y="295"/>
                  </a:lnTo>
                  <a:lnTo>
                    <a:pt x="173" y="215"/>
                  </a:lnTo>
                  <a:lnTo>
                    <a:pt x="218" y="144"/>
                  </a:lnTo>
                  <a:lnTo>
                    <a:pt x="198" y="109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29" y="167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2" name="Freeform 208"/>
            <p:cNvSpPr>
              <a:spLocks/>
            </p:cNvSpPr>
            <p:nvPr/>
          </p:nvSpPr>
          <p:spPr bwMode="auto">
            <a:xfrm>
              <a:off x="4452322" y="5084277"/>
              <a:ext cx="223544" cy="315447"/>
            </a:xfrm>
            <a:custGeom>
              <a:avLst/>
              <a:gdLst/>
              <a:ahLst/>
              <a:cxnLst>
                <a:cxn ang="0">
                  <a:pos x="0" y="235"/>
                </a:cxn>
                <a:cxn ang="0">
                  <a:pos x="52" y="305"/>
                </a:cxn>
                <a:cxn ang="0">
                  <a:pos x="52" y="310"/>
                </a:cxn>
                <a:cxn ang="0">
                  <a:pos x="202" y="317"/>
                </a:cxn>
                <a:cxn ang="0">
                  <a:pos x="219" y="295"/>
                </a:cxn>
                <a:cxn ang="0">
                  <a:pos x="174" y="215"/>
                </a:cxn>
                <a:cxn ang="0">
                  <a:pos x="219" y="145"/>
                </a:cxn>
                <a:cxn ang="0">
                  <a:pos x="199" y="110"/>
                </a:cxn>
                <a:cxn ang="0">
                  <a:pos x="224" y="45"/>
                </a:cxn>
                <a:cxn ang="0">
                  <a:pos x="179" y="0"/>
                </a:cxn>
                <a:cxn ang="0">
                  <a:pos x="87" y="180"/>
                </a:cxn>
                <a:cxn ang="0">
                  <a:pos x="30" y="167"/>
                </a:cxn>
                <a:cxn ang="0">
                  <a:pos x="0" y="235"/>
                </a:cxn>
              </a:cxnLst>
              <a:rect l="0" t="0" r="r" b="b"/>
              <a:pathLst>
                <a:path w="224" h="317">
                  <a:moveTo>
                    <a:pt x="0" y="235"/>
                  </a:moveTo>
                  <a:lnTo>
                    <a:pt x="52" y="305"/>
                  </a:lnTo>
                  <a:lnTo>
                    <a:pt x="52" y="310"/>
                  </a:lnTo>
                  <a:lnTo>
                    <a:pt x="202" y="317"/>
                  </a:lnTo>
                  <a:lnTo>
                    <a:pt x="219" y="295"/>
                  </a:lnTo>
                  <a:lnTo>
                    <a:pt x="174" y="215"/>
                  </a:lnTo>
                  <a:lnTo>
                    <a:pt x="219" y="145"/>
                  </a:lnTo>
                  <a:lnTo>
                    <a:pt x="199" y="110"/>
                  </a:lnTo>
                  <a:lnTo>
                    <a:pt x="224" y="45"/>
                  </a:lnTo>
                  <a:lnTo>
                    <a:pt x="179" y="0"/>
                  </a:lnTo>
                  <a:lnTo>
                    <a:pt x="87" y="180"/>
                  </a:lnTo>
                  <a:lnTo>
                    <a:pt x="30" y="167"/>
                  </a:lnTo>
                  <a:lnTo>
                    <a:pt x="0" y="235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3" name="Freeform 207"/>
            <p:cNvSpPr>
              <a:spLocks/>
            </p:cNvSpPr>
            <p:nvPr/>
          </p:nvSpPr>
          <p:spPr bwMode="auto">
            <a:xfrm>
              <a:off x="4477161" y="5387304"/>
              <a:ext cx="64579" cy="645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8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7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8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4" name="Freeform 206"/>
            <p:cNvSpPr>
              <a:spLocks/>
            </p:cNvSpPr>
            <p:nvPr/>
          </p:nvSpPr>
          <p:spPr bwMode="auto">
            <a:xfrm>
              <a:off x="4477161" y="5387304"/>
              <a:ext cx="62096" cy="62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64" y="61"/>
                </a:cxn>
                <a:cxn ang="0">
                  <a:pos x="64" y="10"/>
                </a:cxn>
                <a:cxn ang="0">
                  <a:pos x="28" y="5"/>
                </a:cxn>
                <a:cxn ang="0">
                  <a:pos x="28" y="0"/>
                </a:cxn>
              </a:cxnLst>
              <a:rect l="0" t="0" r="r" b="b"/>
              <a:pathLst>
                <a:path w="64" h="64">
                  <a:moveTo>
                    <a:pt x="28" y="0"/>
                  </a:moveTo>
                  <a:lnTo>
                    <a:pt x="0" y="59"/>
                  </a:lnTo>
                  <a:lnTo>
                    <a:pt x="0" y="64"/>
                  </a:lnTo>
                  <a:lnTo>
                    <a:pt x="64" y="61"/>
                  </a:lnTo>
                  <a:lnTo>
                    <a:pt x="64" y="10"/>
                  </a:lnTo>
                  <a:lnTo>
                    <a:pt x="28" y="5"/>
                  </a:lnTo>
                  <a:lnTo>
                    <a:pt x="28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5" name="Freeform 205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0" y="77"/>
                </a:cxn>
                <a:cxn ang="0">
                  <a:pos x="0" y="118"/>
                </a:cxn>
                <a:cxn ang="0">
                  <a:pos x="54" y="176"/>
                </a:cxn>
                <a:cxn ang="0">
                  <a:pos x="57" y="176"/>
                </a:cxn>
                <a:cxn ang="0">
                  <a:pos x="86" y="157"/>
                </a:cxn>
                <a:cxn ang="0">
                  <a:pos x="83" y="125"/>
                </a:cxn>
                <a:cxn ang="0">
                  <a:pos x="118" y="118"/>
                </a:cxn>
                <a:cxn ang="0">
                  <a:pos x="140" y="138"/>
                </a:cxn>
                <a:cxn ang="0">
                  <a:pos x="159" y="128"/>
                </a:cxn>
                <a:cxn ang="0">
                  <a:pos x="150" y="6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1"/>
                </a:cxn>
                <a:cxn ang="0">
                  <a:pos x="16" y="54"/>
                </a:cxn>
                <a:cxn ang="0">
                  <a:pos x="16" y="48"/>
                </a:cxn>
              </a:cxnLst>
              <a:rect l="0" t="0" r="r" b="b"/>
              <a:pathLst>
                <a:path w="159" h="176">
                  <a:moveTo>
                    <a:pt x="16" y="48"/>
                  </a:moveTo>
                  <a:lnTo>
                    <a:pt x="0" y="77"/>
                  </a:lnTo>
                  <a:lnTo>
                    <a:pt x="0" y="118"/>
                  </a:lnTo>
                  <a:lnTo>
                    <a:pt x="54" y="176"/>
                  </a:lnTo>
                  <a:lnTo>
                    <a:pt x="57" y="176"/>
                  </a:lnTo>
                  <a:lnTo>
                    <a:pt x="86" y="157"/>
                  </a:lnTo>
                  <a:lnTo>
                    <a:pt x="83" y="125"/>
                  </a:lnTo>
                  <a:lnTo>
                    <a:pt x="118" y="118"/>
                  </a:lnTo>
                  <a:lnTo>
                    <a:pt x="140" y="138"/>
                  </a:lnTo>
                  <a:lnTo>
                    <a:pt x="159" y="128"/>
                  </a:lnTo>
                  <a:lnTo>
                    <a:pt x="150" y="6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16" y="54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6" name="Freeform 204"/>
            <p:cNvSpPr>
              <a:spLocks/>
            </p:cNvSpPr>
            <p:nvPr/>
          </p:nvSpPr>
          <p:spPr bwMode="auto">
            <a:xfrm>
              <a:off x="4459775" y="5397239"/>
              <a:ext cx="158965" cy="173868"/>
            </a:xfrm>
            <a:custGeom>
              <a:avLst/>
              <a:gdLst/>
              <a:ahLst/>
              <a:cxnLst>
                <a:cxn ang="0">
                  <a:pos x="17" y="48"/>
                </a:cxn>
                <a:cxn ang="0">
                  <a:pos x="0" y="75"/>
                </a:cxn>
                <a:cxn ang="0">
                  <a:pos x="0" y="118"/>
                </a:cxn>
                <a:cxn ang="0">
                  <a:pos x="55" y="176"/>
                </a:cxn>
                <a:cxn ang="0">
                  <a:pos x="57" y="176"/>
                </a:cxn>
                <a:cxn ang="0">
                  <a:pos x="87" y="156"/>
                </a:cxn>
                <a:cxn ang="0">
                  <a:pos x="82" y="126"/>
                </a:cxn>
                <a:cxn ang="0">
                  <a:pos x="117" y="118"/>
                </a:cxn>
                <a:cxn ang="0">
                  <a:pos x="139" y="138"/>
                </a:cxn>
                <a:cxn ang="0">
                  <a:pos x="159" y="128"/>
                </a:cxn>
                <a:cxn ang="0">
                  <a:pos x="149" y="5"/>
                </a:cxn>
                <a:cxn ang="0">
                  <a:pos x="137" y="0"/>
                </a:cxn>
                <a:cxn ang="0">
                  <a:pos x="80" y="0"/>
                </a:cxn>
                <a:cxn ang="0">
                  <a:pos x="80" y="50"/>
                </a:cxn>
                <a:cxn ang="0">
                  <a:pos x="17" y="53"/>
                </a:cxn>
                <a:cxn ang="0">
                  <a:pos x="17" y="48"/>
                </a:cxn>
              </a:cxnLst>
              <a:rect l="0" t="0" r="r" b="b"/>
              <a:pathLst>
                <a:path w="159" h="176">
                  <a:moveTo>
                    <a:pt x="17" y="48"/>
                  </a:moveTo>
                  <a:lnTo>
                    <a:pt x="0" y="75"/>
                  </a:lnTo>
                  <a:lnTo>
                    <a:pt x="0" y="118"/>
                  </a:lnTo>
                  <a:lnTo>
                    <a:pt x="55" y="176"/>
                  </a:lnTo>
                  <a:lnTo>
                    <a:pt x="57" y="176"/>
                  </a:lnTo>
                  <a:lnTo>
                    <a:pt x="87" y="156"/>
                  </a:lnTo>
                  <a:lnTo>
                    <a:pt x="82" y="126"/>
                  </a:lnTo>
                  <a:lnTo>
                    <a:pt x="117" y="118"/>
                  </a:lnTo>
                  <a:lnTo>
                    <a:pt x="139" y="138"/>
                  </a:lnTo>
                  <a:lnTo>
                    <a:pt x="159" y="128"/>
                  </a:lnTo>
                  <a:lnTo>
                    <a:pt x="149" y="5"/>
                  </a:lnTo>
                  <a:lnTo>
                    <a:pt x="137" y="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17" y="53"/>
                  </a:lnTo>
                  <a:lnTo>
                    <a:pt x="17" y="48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7" name="Freeform 203"/>
            <p:cNvSpPr>
              <a:spLocks/>
            </p:cNvSpPr>
            <p:nvPr/>
          </p:nvSpPr>
          <p:spPr bwMode="auto">
            <a:xfrm>
              <a:off x="4504483" y="5330177"/>
              <a:ext cx="268253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1" y="307"/>
                </a:cxn>
                <a:cxn ang="0">
                  <a:pos x="106" y="272"/>
                </a:cxn>
                <a:cxn ang="0">
                  <a:pos x="202" y="237"/>
                </a:cxn>
                <a:cxn ang="0">
                  <a:pos x="199" y="163"/>
                </a:cxn>
                <a:cxn ang="0">
                  <a:pos x="243" y="141"/>
                </a:cxn>
                <a:cxn ang="0">
                  <a:pos x="237" y="67"/>
                </a:cxn>
                <a:cxn ang="0">
                  <a:pos x="269" y="38"/>
                </a:cxn>
                <a:cxn ang="0">
                  <a:pos x="266" y="41"/>
                </a:cxn>
                <a:cxn ang="0">
                  <a:pos x="224" y="22"/>
                </a:cxn>
                <a:cxn ang="0">
                  <a:pos x="173" y="48"/>
                </a:cxn>
                <a:cxn ang="0">
                  <a:pos x="141" y="0"/>
                </a:cxn>
                <a:cxn ang="0">
                  <a:pos x="167" y="48"/>
                </a:cxn>
                <a:cxn ang="0">
                  <a:pos x="151" y="70"/>
                </a:cxn>
                <a:cxn ang="0">
                  <a:pos x="77" y="67"/>
                </a:cxn>
                <a:cxn ang="0">
                  <a:pos x="93" y="67"/>
                </a:cxn>
                <a:cxn ang="0">
                  <a:pos x="106" y="73"/>
                </a:cxn>
                <a:cxn ang="0">
                  <a:pos x="115" y="195"/>
                </a:cxn>
                <a:cxn ang="0">
                  <a:pos x="96" y="205"/>
                </a:cxn>
                <a:cxn ang="0">
                  <a:pos x="74" y="185"/>
                </a:cxn>
                <a:cxn ang="0">
                  <a:pos x="39" y="192"/>
                </a:cxn>
                <a:cxn ang="0">
                  <a:pos x="42" y="224"/>
                </a:cxn>
                <a:cxn ang="0">
                  <a:pos x="13" y="243"/>
                </a:cxn>
                <a:cxn ang="0">
                  <a:pos x="10" y="243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1" y="307"/>
                  </a:lnTo>
                  <a:lnTo>
                    <a:pt x="106" y="272"/>
                  </a:lnTo>
                  <a:lnTo>
                    <a:pt x="202" y="237"/>
                  </a:lnTo>
                  <a:lnTo>
                    <a:pt x="199" y="163"/>
                  </a:lnTo>
                  <a:lnTo>
                    <a:pt x="243" y="141"/>
                  </a:lnTo>
                  <a:lnTo>
                    <a:pt x="237" y="67"/>
                  </a:lnTo>
                  <a:lnTo>
                    <a:pt x="269" y="38"/>
                  </a:lnTo>
                  <a:lnTo>
                    <a:pt x="266" y="41"/>
                  </a:lnTo>
                  <a:lnTo>
                    <a:pt x="224" y="22"/>
                  </a:lnTo>
                  <a:lnTo>
                    <a:pt x="173" y="48"/>
                  </a:lnTo>
                  <a:lnTo>
                    <a:pt x="141" y="0"/>
                  </a:lnTo>
                  <a:lnTo>
                    <a:pt x="167" y="48"/>
                  </a:lnTo>
                  <a:lnTo>
                    <a:pt x="151" y="70"/>
                  </a:lnTo>
                  <a:lnTo>
                    <a:pt x="77" y="67"/>
                  </a:lnTo>
                  <a:lnTo>
                    <a:pt x="93" y="67"/>
                  </a:lnTo>
                  <a:lnTo>
                    <a:pt x="106" y="73"/>
                  </a:lnTo>
                  <a:lnTo>
                    <a:pt x="115" y="195"/>
                  </a:lnTo>
                  <a:lnTo>
                    <a:pt x="96" y="205"/>
                  </a:lnTo>
                  <a:lnTo>
                    <a:pt x="74" y="185"/>
                  </a:lnTo>
                  <a:lnTo>
                    <a:pt x="39" y="192"/>
                  </a:lnTo>
                  <a:lnTo>
                    <a:pt x="42" y="224"/>
                  </a:lnTo>
                  <a:lnTo>
                    <a:pt x="13" y="243"/>
                  </a:lnTo>
                  <a:lnTo>
                    <a:pt x="10" y="24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8" name="Freeform 202"/>
            <p:cNvSpPr>
              <a:spLocks/>
            </p:cNvSpPr>
            <p:nvPr/>
          </p:nvSpPr>
          <p:spPr bwMode="auto">
            <a:xfrm>
              <a:off x="4504483" y="5330177"/>
              <a:ext cx="265769" cy="305510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70" y="307"/>
                </a:cxn>
                <a:cxn ang="0">
                  <a:pos x="106" y="272"/>
                </a:cxn>
                <a:cxn ang="0">
                  <a:pos x="204" y="237"/>
                </a:cxn>
                <a:cxn ang="0">
                  <a:pos x="199" y="162"/>
                </a:cxn>
                <a:cxn ang="0">
                  <a:pos x="244" y="140"/>
                </a:cxn>
                <a:cxn ang="0">
                  <a:pos x="239" y="67"/>
                </a:cxn>
                <a:cxn ang="0">
                  <a:pos x="269" y="37"/>
                </a:cxn>
                <a:cxn ang="0">
                  <a:pos x="266" y="40"/>
                </a:cxn>
                <a:cxn ang="0">
                  <a:pos x="224" y="22"/>
                </a:cxn>
                <a:cxn ang="0">
                  <a:pos x="173" y="47"/>
                </a:cxn>
                <a:cxn ang="0">
                  <a:pos x="141" y="0"/>
                </a:cxn>
                <a:cxn ang="0">
                  <a:pos x="168" y="47"/>
                </a:cxn>
                <a:cxn ang="0">
                  <a:pos x="151" y="70"/>
                </a:cxn>
                <a:cxn ang="0">
                  <a:pos x="78" y="67"/>
                </a:cxn>
                <a:cxn ang="0">
                  <a:pos x="93" y="67"/>
                </a:cxn>
                <a:cxn ang="0">
                  <a:pos x="106" y="72"/>
                </a:cxn>
                <a:cxn ang="0">
                  <a:pos x="116" y="195"/>
                </a:cxn>
                <a:cxn ang="0">
                  <a:pos x="96" y="205"/>
                </a:cxn>
                <a:cxn ang="0">
                  <a:pos x="73" y="185"/>
                </a:cxn>
                <a:cxn ang="0">
                  <a:pos x="38" y="192"/>
                </a:cxn>
                <a:cxn ang="0">
                  <a:pos x="43" y="222"/>
                </a:cxn>
                <a:cxn ang="0">
                  <a:pos x="13" y="242"/>
                </a:cxn>
                <a:cxn ang="0">
                  <a:pos x="10" y="242"/>
                </a:cxn>
                <a:cxn ang="0">
                  <a:pos x="0" y="230"/>
                </a:cxn>
              </a:cxnLst>
              <a:rect l="0" t="0" r="r" b="b"/>
              <a:pathLst>
                <a:path w="269" h="307">
                  <a:moveTo>
                    <a:pt x="0" y="230"/>
                  </a:moveTo>
                  <a:lnTo>
                    <a:pt x="70" y="307"/>
                  </a:lnTo>
                  <a:lnTo>
                    <a:pt x="106" y="272"/>
                  </a:lnTo>
                  <a:lnTo>
                    <a:pt x="204" y="237"/>
                  </a:lnTo>
                  <a:lnTo>
                    <a:pt x="199" y="162"/>
                  </a:lnTo>
                  <a:lnTo>
                    <a:pt x="244" y="140"/>
                  </a:lnTo>
                  <a:lnTo>
                    <a:pt x="239" y="67"/>
                  </a:lnTo>
                  <a:lnTo>
                    <a:pt x="269" y="37"/>
                  </a:lnTo>
                  <a:lnTo>
                    <a:pt x="266" y="40"/>
                  </a:lnTo>
                  <a:lnTo>
                    <a:pt x="224" y="22"/>
                  </a:lnTo>
                  <a:lnTo>
                    <a:pt x="173" y="47"/>
                  </a:lnTo>
                  <a:lnTo>
                    <a:pt x="141" y="0"/>
                  </a:lnTo>
                  <a:lnTo>
                    <a:pt x="168" y="47"/>
                  </a:lnTo>
                  <a:lnTo>
                    <a:pt x="151" y="70"/>
                  </a:lnTo>
                  <a:lnTo>
                    <a:pt x="78" y="67"/>
                  </a:lnTo>
                  <a:lnTo>
                    <a:pt x="93" y="67"/>
                  </a:lnTo>
                  <a:lnTo>
                    <a:pt x="106" y="72"/>
                  </a:lnTo>
                  <a:lnTo>
                    <a:pt x="116" y="195"/>
                  </a:lnTo>
                  <a:lnTo>
                    <a:pt x="96" y="205"/>
                  </a:lnTo>
                  <a:lnTo>
                    <a:pt x="73" y="185"/>
                  </a:lnTo>
                  <a:lnTo>
                    <a:pt x="38" y="192"/>
                  </a:lnTo>
                  <a:lnTo>
                    <a:pt x="43" y="222"/>
                  </a:lnTo>
                  <a:lnTo>
                    <a:pt x="13" y="242"/>
                  </a:lnTo>
                  <a:lnTo>
                    <a:pt x="10" y="242"/>
                  </a:lnTo>
                  <a:lnTo>
                    <a:pt x="0" y="23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9" name="Freeform 201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6" y="214"/>
                </a:cxn>
                <a:cxn ang="0">
                  <a:pos x="278" y="230"/>
                </a:cxn>
                <a:cxn ang="0">
                  <a:pos x="265" y="269"/>
                </a:cxn>
                <a:cxn ang="0">
                  <a:pos x="182" y="310"/>
                </a:cxn>
                <a:cxn ang="0">
                  <a:pos x="0" y="304"/>
                </a:cxn>
                <a:cxn ang="0">
                  <a:pos x="0" y="198"/>
                </a:cxn>
                <a:cxn ang="0">
                  <a:pos x="32" y="154"/>
                </a:cxn>
                <a:cxn ang="0">
                  <a:pos x="80" y="118"/>
                </a:cxn>
                <a:cxn ang="0">
                  <a:pos x="154" y="179"/>
                </a:cxn>
                <a:cxn ang="0">
                  <a:pos x="189" y="163"/>
                </a:cxn>
                <a:cxn ang="0">
                  <a:pos x="243" y="198"/>
                </a:cxn>
                <a:cxn ang="0">
                  <a:pos x="262" y="173"/>
                </a:cxn>
                <a:cxn ang="0">
                  <a:pos x="218" y="125"/>
                </a:cxn>
                <a:cxn ang="0">
                  <a:pos x="227" y="38"/>
                </a:cxn>
                <a:cxn ang="0">
                  <a:pos x="278" y="32"/>
                </a:cxn>
                <a:cxn ang="0">
                  <a:pos x="281" y="32"/>
                </a:cxn>
                <a:cxn ang="0">
                  <a:pos x="262" y="0"/>
                </a:cxn>
                <a:cxn ang="0">
                  <a:pos x="281" y="38"/>
                </a:cxn>
                <a:cxn ang="0">
                  <a:pos x="326" y="42"/>
                </a:cxn>
                <a:cxn ang="0">
                  <a:pos x="355" y="80"/>
                </a:cxn>
                <a:cxn ang="0">
                  <a:pos x="352" y="83"/>
                </a:cxn>
                <a:cxn ang="0">
                  <a:pos x="326" y="214"/>
                </a:cxn>
              </a:cxnLst>
              <a:rect l="0" t="0" r="r" b="b"/>
              <a:pathLst>
                <a:path w="355" h="310">
                  <a:moveTo>
                    <a:pt x="326" y="214"/>
                  </a:moveTo>
                  <a:lnTo>
                    <a:pt x="278" y="230"/>
                  </a:lnTo>
                  <a:lnTo>
                    <a:pt x="265" y="269"/>
                  </a:lnTo>
                  <a:lnTo>
                    <a:pt x="182" y="310"/>
                  </a:lnTo>
                  <a:lnTo>
                    <a:pt x="0" y="304"/>
                  </a:lnTo>
                  <a:lnTo>
                    <a:pt x="0" y="198"/>
                  </a:lnTo>
                  <a:lnTo>
                    <a:pt x="32" y="154"/>
                  </a:lnTo>
                  <a:lnTo>
                    <a:pt x="80" y="118"/>
                  </a:lnTo>
                  <a:lnTo>
                    <a:pt x="154" y="179"/>
                  </a:lnTo>
                  <a:lnTo>
                    <a:pt x="189" y="163"/>
                  </a:lnTo>
                  <a:lnTo>
                    <a:pt x="243" y="198"/>
                  </a:lnTo>
                  <a:lnTo>
                    <a:pt x="262" y="173"/>
                  </a:lnTo>
                  <a:lnTo>
                    <a:pt x="218" y="125"/>
                  </a:lnTo>
                  <a:lnTo>
                    <a:pt x="227" y="38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62" y="0"/>
                  </a:lnTo>
                  <a:lnTo>
                    <a:pt x="281" y="38"/>
                  </a:lnTo>
                  <a:lnTo>
                    <a:pt x="326" y="42"/>
                  </a:lnTo>
                  <a:lnTo>
                    <a:pt x="355" y="80"/>
                  </a:lnTo>
                  <a:lnTo>
                    <a:pt x="352" y="83"/>
                  </a:lnTo>
                  <a:lnTo>
                    <a:pt x="326" y="2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0" name="Freeform 200"/>
            <p:cNvSpPr>
              <a:spLocks/>
            </p:cNvSpPr>
            <p:nvPr/>
          </p:nvSpPr>
          <p:spPr bwMode="auto">
            <a:xfrm>
              <a:off x="4867122" y="5697783"/>
              <a:ext cx="352703" cy="307995"/>
            </a:xfrm>
            <a:custGeom>
              <a:avLst/>
              <a:gdLst/>
              <a:ahLst/>
              <a:cxnLst>
                <a:cxn ang="0">
                  <a:pos x="325" y="215"/>
                </a:cxn>
                <a:cxn ang="0">
                  <a:pos x="278" y="230"/>
                </a:cxn>
                <a:cxn ang="0">
                  <a:pos x="265" y="270"/>
                </a:cxn>
                <a:cxn ang="0">
                  <a:pos x="183" y="310"/>
                </a:cxn>
                <a:cxn ang="0">
                  <a:pos x="0" y="305"/>
                </a:cxn>
                <a:cxn ang="0">
                  <a:pos x="0" y="198"/>
                </a:cxn>
                <a:cxn ang="0">
                  <a:pos x="33" y="155"/>
                </a:cxn>
                <a:cxn ang="0">
                  <a:pos x="80" y="118"/>
                </a:cxn>
                <a:cxn ang="0">
                  <a:pos x="153" y="180"/>
                </a:cxn>
                <a:cxn ang="0">
                  <a:pos x="188" y="163"/>
                </a:cxn>
                <a:cxn ang="0">
                  <a:pos x="243" y="198"/>
                </a:cxn>
                <a:cxn ang="0">
                  <a:pos x="263" y="173"/>
                </a:cxn>
                <a:cxn ang="0">
                  <a:pos x="218" y="125"/>
                </a:cxn>
                <a:cxn ang="0">
                  <a:pos x="228" y="38"/>
                </a:cxn>
                <a:cxn ang="0">
                  <a:pos x="278" y="33"/>
                </a:cxn>
                <a:cxn ang="0">
                  <a:pos x="280" y="33"/>
                </a:cxn>
                <a:cxn ang="0">
                  <a:pos x="263" y="0"/>
                </a:cxn>
                <a:cxn ang="0">
                  <a:pos x="280" y="38"/>
                </a:cxn>
                <a:cxn ang="0">
                  <a:pos x="325" y="43"/>
                </a:cxn>
                <a:cxn ang="0">
                  <a:pos x="355" y="80"/>
                </a:cxn>
                <a:cxn ang="0">
                  <a:pos x="353" y="83"/>
                </a:cxn>
                <a:cxn ang="0">
                  <a:pos x="325" y="215"/>
                </a:cxn>
              </a:cxnLst>
              <a:rect l="0" t="0" r="r" b="b"/>
              <a:pathLst>
                <a:path w="355" h="310">
                  <a:moveTo>
                    <a:pt x="325" y="215"/>
                  </a:moveTo>
                  <a:lnTo>
                    <a:pt x="278" y="230"/>
                  </a:lnTo>
                  <a:lnTo>
                    <a:pt x="265" y="270"/>
                  </a:lnTo>
                  <a:lnTo>
                    <a:pt x="183" y="310"/>
                  </a:lnTo>
                  <a:lnTo>
                    <a:pt x="0" y="305"/>
                  </a:lnTo>
                  <a:lnTo>
                    <a:pt x="0" y="198"/>
                  </a:lnTo>
                  <a:lnTo>
                    <a:pt x="33" y="155"/>
                  </a:lnTo>
                  <a:lnTo>
                    <a:pt x="80" y="118"/>
                  </a:lnTo>
                  <a:lnTo>
                    <a:pt x="153" y="180"/>
                  </a:lnTo>
                  <a:lnTo>
                    <a:pt x="188" y="163"/>
                  </a:lnTo>
                  <a:lnTo>
                    <a:pt x="243" y="198"/>
                  </a:lnTo>
                  <a:lnTo>
                    <a:pt x="263" y="173"/>
                  </a:lnTo>
                  <a:lnTo>
                    <a:pt x="218" y="125"/>
                  </a:lnTo>
                  <a:lnTo>
                    <a:pt x="228" y="38"/>
                  </a:lnTo>
                  <a:lnTo>
                    <a:pt x="278" y="33"/>
                  </a:lnTo>
                  <a:lnTo>
                    <a:pt x="280" y="33"/>
                  </a:lnTo>
                  <a:lnTo>
                    <a:pt x="263" y="0"/>
                  </a:lnTo>
                  <a:lnTo>
                    <a:pt x="280" y="38"/>
                  </a:lnTo>
                  <a:lnTo>
                    <a:pt x="325" y="43"/>
                  </a:lnTo>
                  <a:lnTo>
                    <a:pt x="355" y="80"/>
                  </a:lnTo>
                  <a:lnTo>
                    <a:pt x="353" y="83"/>
                  </a:lnTo>
                  <a:lnTo>
                    <a:pt x="325" y="215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1" name="Freeform 199"/>
            <p:cNvSpPr>
              <a:spLocks/>
            </p:cNvSpPr>
            <p:nvPr/>
          </p:nvSpPr>
          <p:spPr bwMode="auto">
            <a:xfrm>
              <a:off x="4539257" y="5653074"/>
              <a:ext cx="357671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19"/>
                </a:cxn>
                <a:cxn ang="0">
                  <a:pos x="38" y="93"/>
                </a:cxn>
                <a:cxn ang="0">
                  <a:pos x="70" y="154"/>
                </a:cxn>
                <a:cxn ang="0">
                  <a:pos x="0" y="339"/>
                </a:cxn>
                <a:cxn ang="0">
                  <a:pos x="16" y="365"/>
                </a:cxn>
                <a:cxn ang="0">
                  <a:pos x="323" y="349"/>
                </a:cxn>
                <a:cxn ang="0">
                  <a:pos x="329" y="349"/>
                </a:cxn>
                <a:cxn ang="0">
                  <a:pos x="329" y="243"/>
                </a:cxn>
                <a:cxn ang="0">
                  <a:pos x="361" y="199"/>
                </a:cxn>
                <a:cxn ang="0">
                  <a:pos x="361" y="173"/>
                </a:cxn>
                <a:cxn ang="0">
                  <a:pos x="310" y="93"/>
                </a:cxn>
                <a:cxn ang="0">
                  <a:pos x="297" y="39"/>
                </a:cxn>
                <a:cxn ang="0">
                  <a:pos x="163" y="42"/>
                </a:cxn>
                <a:cxn ang="0">
                  <a:pos x="147" y="0"/>
                </a:cxn>
                <a:cxn ang="0">
                  <a:pos x="38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8" y="19"/>
                  </a:lnTo>
                  <a:lnTo>
                    <a:pt x="38" y="93"/>
                  </a:lnTo>
                  <a:lnTo>
                    <a:pt x="70" y="154"/>
                  </a:lnTo>
                  <a:lnTo>
                    <a:pt x="0" y="339"/>
                  </a:lnTo>
                  <a:lnTo>
                    <a:pt x="16" y="365"/>
                  </a:lnTo>
                  <a:lnTo>
                    <a:pt x="323" y="349"/>
                  </a:lnTo>
                  <a:lnTo>
                    <a:pt x="329" y="349"/>
                  </a:lnTo>
                  <a:lnTo>
                    <a:pt x="329" y="243"/>
                  </a:lnTo>
                  <a:lnTo>
                    <a:pt x="361" y="199"/>
                  </a:lnTo>
                  <a:lnTo>
                    <a:pt x="361" y="173"/>
                  </a:lnTo>
                  <a:lnTo>
                    <a:pt x="310" y="93"/>
                  </a:lnTo>
                  <a:lnTo>
                    <a:pt x="297" y="39"/>
                  </a:lnTo>
                  <a:lnTo>
                    <a:pt x="163" y="42"/>
                  </a:lnTo>
                  <a:lnTo>
                    <a:pt x="147" y="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2" name="Freeform 198"/>
            <p:cNvSpPr>
              <a:spLocks/>
            </p:cNvSpPr>
            <p:nvPr/>
          </p:nvSpPr>
          <p:spPr bwMode="auto">
            <a:xfrm>
              <a:off x="4539257" y="5653074"/>
              <a:ext cx="360154" cy="36263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7" y="20"/>
                </a:cxn>
                <a:cxn ang="0">
                  <a:pos x="37" y="93"/>
                </a:cxn>
                <a:cxn ang="0">
                  <a:pos x="70" y="155"/>
                </a:cxn>
                <a:cxn ang="0">
                  <a:pos x="0" y="340"/>
                </a:cxn>
                <a:cxn ang="0">
                  <a:pos x="17" y="365"/>
                </a:cxn>
                <a:cxn ang="0">
                  <a:pos x="321" y="350"/>
                </a:cxn>
                <a:cxn ang="0">
                  <a:pos x="329" y="350"/>
                </a:cxn>
                <a:cxn ang="0">
                  <a:pos x="329" y="243"/>
                </a:cxn>
                <a:cxn ang="0">
                  <a:pos x="361" y="200"/>
                </a:cxn>
                <a:cxn ang="0">
                  <a:pos x="361" y="173"/>
                </a:cxn>
                <a:cxn ang="0">
                  <a:pos x="309" y="93"/>
                </a:cxn>
                <a:cxn ang="0">
                  <a:pos x="296" y="40"/>
                </a:cxn>
                <a:cxn ang="0">
                  <a:pos x="162" y="43"/>
                </a:cxn>
                <a:cxn ang="0">
                  <a:pos x="147" y="0"/>
                </a:cxn>
                <a:cxn ang="0">
                  <a:pos x="37" y="8"/>
                </a:cxn>
                <a:cxn ang="0">
                  <a:pos x="35" y="8"/>
                </a:cxn>
                <a:cxn ang="0">
                  <a:pos x="35" y="0"/>
                </a:cxn>
              </a:cxnLst>
              <a:rect l="0" t="0" r="r" b="b"/>
              <a:pathLst>
                <a:path w="361" h="365">
                  <a:moveTo>
                    <a:pt x="35" y="0"/>
                  </a:moveTo>
                  <a:lnTo>
                    <a:pt x="37" y="20"/>
                  </a:lnTo>
                  <a:lnTo>
                    <a:pt x="37" y="93"/>
                  </a:lnTo>
                  <a:lnTo>
                    <a:pt x="70" y="155"/>
                  </a:lnTo>
                  <a:lnTo>
                    <a:pt x="0" y="340"/>
                  </a:lnTo>
                  <a:lnTo>
                    <a:pt x="17" y="365"/>
                  </a:lnTo>
                  <a:lnTo>
                    <a:pt x="321" y="350"/>
                  </a:lnTo>
                  <a:lnTo>
                    <a:pt x="329" y="350"/>
                  </a:lnTo>
                  <a:lnTo>
                    <a:pt x="329" y="243"/>
                  </a:lnTo>
                  <a:lnTo>
                    <a:pt x="361" y="200"/>
                  </a:lnTo>
                  <a:lnTo>
                    <a:pt x="361" y="173"/>
                  </a:lnTo>
                  <a:lnTo>
                    <a:pt x="309" y="93"/>
                  </a:lnTo>
                  <a:lnTo>
                    <a:pt x="296" y="40"/>
                  </a:lnTo>
                  <a:lnTo>
                    <a:pt x="162" y="43"/>
                  </a:lnTo>
                  <a:lnTo>
                    <a:pt x="147" y="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0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3" name="Freeform 197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76"/>
                </a:cxn>
                <a:cxn ang="0">
                  <a:pos x="131" y="214"/>
                </a:cxn>
                <a:cxn ang="0">
                  <a:pos x="208" y="230"/>
                </a:cxn>
                <a:cxn ang="0">
                  <a:pos x="265" y="144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2" y="44"/>
                </a:cxn>
                <a:cxn ang="0">
                  <a:pos x="6" y="41"/>
                </a:cxn>
                <a:cxn ang="0">
                  <a:pos x="0" y="44"/>
                </a:cxn>
              </a:cxnLst>
              <a:rect l="0" t="0" r="r" b="b"/>
              <a:pathLst>
                <a:path w="265" h="230">
                  <a:moveTo>
                    <a:pt x="0" y="44"/>
                  </a:moveTo>
                  <a:lnTo>
                    <a:pt x="0" y="76"/>
                  </a:lnTo>
                  <a:lnTo>
                    <a:pt x="131" y="214"/>
                  </a:lnTo>
                  <a:lnTo>
                    <a:pt x="208" y="230"/>
                  </a:lnTo>
                  <a:lnTo>
                    <a:pt x="265" y="144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2" y="44"/>
                  </a:lnTo>
                  <a:lnTo>
                    <a:pt x="6" y="41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4" name="Freeform 196"/>
            <p:cNvSpPr>
              <a:spLocks/>
            </p:cNvSpPr>
            <p:nvPr/>
          </p:nvSpPr>
          <p:spPr bwMode="auto">
            <a:xfrm>
              <a:off x="4946605" y="5963552"/>
              <a:ext cx="263286" cy="228512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75"/>
                </a:cxn>
                <a:cxn ang="0">
                  <a:pos x="130" y="213"/>
                </a:cxn>
                <a:cxn ang="0">
                  <a:pos x="208" y="230"/>
                </a:cxn>
                <a:cxn ang="0">
                  <a:pos x="265" y="143"/>
                </a:cxn>
                <a:cxn ang="0">
                  <a:pos x="240" y="105"/>
                </a:cxn>
                <a:cxn ang="0">
                  <a:pos x="240" y="28"/>
                </a:cxn>
                <a:cxn ang="0">
                  <a:pos x="185" y="0"/>
                </a:cxn>
                <a:cxn ang="0">
                  <a:pos x="185" y="3"/>
                </a:cxn>
                <a:cxn ang="0">
                  <a:pos x="103" y="43"/>
                </a:cxn>
                <a:cxn ang="0">
                  <a:pos x="5" y="40"/>
                </a:cxn>
                <a:cxn ang="0">
                  <a:pos x="0" y="43"/>
                </a:cxn>
              </a:cxnLst>
              <a:rect l="0" t="0" r="r" b="b"/>
              <a:pathLst>
                <a:path w="265" h="230">
                  <a:moveTo>
                    <a:pt x="0" y="43"/>
                  </a:moveTo>
                  <a:lnTo>
                    <a:pt x="0" y="75"/>
                  </a:lnTo>
                  <a:lnTo>
                    <a:pt x="130" y="213"/>
                  </a:lnTo>
                  <a:lnTo>
                    <a:pt x="208" y="230"/>
                  </a:lnTo>
                  <a:lnTo>
                    <a:pt x="265" y="143"/>
                  </a:lnTo>
                  <a:lnTo>
                    <a:pt x="240" y="105"/>
                  </a:lnTo>
                  <a:lnTo>
                    <a:pt x="240" y="28"/>
                  </a:lnTo>
                  <a:lnTo>
                    <a:pt x="185" y="0"/>
                  </a:lnTo>
                  <a:lnTo>
                    <a:pt x="185" y="3"/>
                  </a:lnTo>
                  <a:lnTo>
                    <a:pt x="103" y="43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5" name="Freeform 195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1"/>
                </a:cxn>
                <a:cxn ang="0">
                  <a:pos x="189" y="224"/>
                </a:cxn>
                <a:cxn ang="0">
                  <a:pos x="115" y="240"/>
                </a:cxn>
                <a:cxn ang="0">
                  <a:pos x="71" y="272"/>
                </a:cxn>
                <a:cxn ang="0">
                  <a:pos x="0" y="275"/>
                </a:cxn>
                <a:cxn ang="0">
                  <a:pos x="23" y="71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57" y="3"/>
                </a:cxn>
                <a:cxn ang="0">
                  <a:pos x="285" y="138"/>
                </a:cxn>
                <a:cxn ang="0">
                  <a:pos x="285" y="141"/>
                </a:cxn>
              </a:cxnLst>
              <a:rect l="0" t="0" r="r" b="b"/>
              <a:pathLst>
                <a:path w="285" h="275">
                  <a:moveTo>
                    <a:pt x="285" y="141"/>
                  </a:moveTo>
                  <a:lnTo>
                    <a:pt x="189" y="224"/>
                  </a:lnTo>
                  <a:lnTo>
                    <a:pt x="115" y="240"/>
                  </a:lnTo>
                  <a:lnTo>
                    <a:pt x="71" y="272"/>
                  </a:lnTo>
                  <a:lnTo>
                    <a:pt x="0" y="275"/>
                  </a:lnTo>
                  <a:lnTo>
                    <a:pt x="23" y="71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285" y="138"/>
                  </a:lnTo>
                  <a:lnTo>
                    <a:pt x="285" y="141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6" name="Freeform 194"/>
            <p:cNvSpPr>
              <a:spLocks/>
            </p:cNvSpPr>
            <p:nvPr/>
          </p:nvSpPr>
          <p:spPr bwMode="auto">
            <a:xfrm>
              <a:off x="4790123" y="6035584"/>
              <a:ext cx="283156" cy="273221"/>
            </a:xfrm>
            <a:custGeom>
              <a:avLst/>
              <a:gdLst/>
              <a:ahLst/>
              <a:cxnLst>
                <a:cxn ang="0">
                  <a:pos x="285" y="140"/>
                </a:cxn>
                <a:cxn ang="0">
                  <a:pos x="190" y="223"/>
                </a:cxn>
                <a:cxn ang="0">
                  <a:pos x="115" y="240"/>
                </a:cxn>
                <a:cxn ang="0">
                  <a:pos x="70" y="273"/>
                </a:cxn>
                <a:cxn ang="0">
                  <a:pos x="0" y="275"/>
                </a:cxn>
                <a:cxn ang="0">
                  <a:pos x="23" y="70"/>
                </a:cxn>
                <a:cxn ang="0">
                  <a:pos x="155" y="0"/>
                </a:cxn>
                <a:cxn ang="0">
                  <a:pos x="158" y="0"/>
                </a:cxn>
                <a:cxn ang="0">
                  <a:pos x="158" y="3"/>
                </a:cxn>
                <a:cxn ang="0">
                  <a:pos x="285" y="138"/>
                </a:cxn>
                <a:cxn ang="0">
                  <a:pos x="285" y="140"/>
                </a:cxn>
              </a:cxnLst>
              <a:rect l="0" t="0" r="r" b="b"/>
              <a:pathLst>
                <a:path w="285" h="275">
                  <a:moveTo>
                    <a:pt x="285" y="140"/>
                  </a:moveTo>
                  <a:lnTo>
                    <a:pt x="190" y="223"/>
                  </a:lnTo>
                  <a:lnTo>
                    <a:pt x="115" y="240"/>
                  </a:lnTo>
                  <a:lnTo>
                    <a:pt x="70" y="273"/>
                  </a:lnTo>
                  <a:lnTo>
                    <a:pt x="0" y="275"/>
                  </a:lnTo>
                  <a:lnTo>
                    <a:pt x="23" y="7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3"/>
                  </a:lnTo>
                  <a:lnTo>
                    <a:pt x="285" y="138"/>
                  </a:lnTo>
                  <a:lnTo>
                    <a:pt x="285" y="14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7" name="Freeform 193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8" name="Freeform 192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3" y="39"/>
                </a:cxn>
                <a:cxn ang="0">
                  <a:pos x="35" y="42"/>
                </a:cxn>
                <a:cxn ang="0">
                  <a:pos x="42" y="26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3" y="39"/>
                  </a:lnTo>
                  <a:lnTo>
                    <a:pt x="35" y="42"/>
                  </a:lnTo>
                  <a:lnTo>
                    <a:pt x="42" y="26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9" name="Freeform 191"/>
            <p:cNvSpPr>
              <a:spLocks/>
            </p:cNvSpPr>
            <p:nvPr/>
          </p:nvSpPr>
          <p:spPr bwMode="auto">
            <a:xfrm>
              <a:off x="5140343" y="6308805"/>
              <a:ext cx="42224" cy="422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0"/>
                </a:cxn>
                <a:cxn ang="0">
                  <a:pos x="12" y="37"/>
                </a:cxn>
                <a:cxn ang="0">
                  <a:pos x="35" y="42"/>
                </a:cxn>
                <a:cxn ang="0">
                  <a:pos x="42" y="25"/>
                </a:cxn>
                <a:cxn ang="0">
                  <a:pos x="22" y="0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0" y="10"/>
                  </a:lnTo>
                  <a:lnTo>
                    <a:pt x="12" y="37"/>
                  </a:lnTo>
                  <a:lnTo>
                    <a:pt x="35" y="42"/>
                  </a:lnTo>
                  <a:lnTo>
                    <a:pt x="42" y="25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0" name="Freeform 190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19"/>
                </a:cxn>
                <a:cxn ang="0">
                  <a:pos x="9" y="0"/>
                </a:cxn>
                <a:cxn ang="0">
                  <a:pos x="32" y="0"/>
                </a:cxn>
                <a:cxn ang="0">
                  <a:pos x="41" y="38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19"/>
                  </a:lnTo>
                  <a:lnTo>
                    <a:pt x="9" y="0"/>
                  </a:lnTo>
                  <a:lnTo>
                    <a:pt x="32" y="0"/>
                  </a:lnTo>
                  <a:lnTo>
                    <a:pt x="41" y="38"/>
                  </a:lnTo>
                  <a:lnTo>
                    <a:pt x="3" y="5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1" name="Freeform 189"/>
            <p:cNvSpPr>
              <a:spLocks/>
            </p:cNvSpPr>
            <p:nvPr/>
          </p:nvSpPr>
          <p:spPr bwMode="auto">
            <a:xfrm>
              <a:off x="5023602" y="6390771"/>
              <a:ext cx="39741" cy="54644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0" y="20"/>
                </a:cxn>
                <a:cxn ang="0">
                  <a:pos x="8" y="0"/>
                </a:cxn>
                <a:cxn ang="0">
                  <a:pos x="31" y="0"/>
                </a:cxn>
                <a:cxn ang="0">
                  <a:pos x="41" y="39"/>
                </a:cxn>
                <a:cxn ang="0">
                  <a:pos x="3" y="54"/>
                </a:cxn>
              </a:cxnLst>
              <a:rect l="0" t="0" r="r" b="b"/>
              <a:pathLst>
                <a:path w="41" h="54">
                  <a:moveTo>
                    <a:pt x="3" y="54"/>
                  </a:moveTo>
                  <a:lnTo>
                    <a:pt x="0" y="20"/>
                  </a:lnTo>
                  <a:lnTo>
                    <a:pt x="8" y="0"/>
                  </a:lnTo>
                  <a:lnTo>
                    <a:pt x="31" y="0"/>
                  </a:lnTo>
                  <a:lnTo>
                    <a:pt x="41" y="39"/>
                  </a:lnTo>
                  <a:lnTo>
                    <a:pt x="3" y="54"/>
                  </a:lnTo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2" name="Freeform 188"/>
            <p:cNvSpPr>
              <a:spLocks/>
            </p:cNvSpPr>
            <p:nvPr/>
          </p:nvSpPr>
          <p:spPr bwMode="auto">
            <a:xfrm>
              <a:off x="5167664" y="6346062"/>
              <a:ext cx="7452" cy="49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3" name="Freeform 187"/>
            <p:cNvSpPr>
              <a:spLocks/>
            </p:cNvSpPr>
            <p:nvPr/>
          </p:nvSpPr>
          <p:spPr bwMode="auto">
            <a:xfrm>
              <a:off x="4556643" y="6000810"/>
              <a:ext cx="422250" cy="39244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3" y="134"/>
                </a:cxn>
                <a:cxn ang="0">
                  <a:pos x="60" y="256"/>
                </a:cxn>
                <a:cxn ang="0">
                  <a:pos x="131" y="394"/>
                </a:cxn>
                <a:cxn ang="0">
                  <a:pos x="127" y="384"/>
                </a:cxn>
                <a:cxn ang="0">
                  <a:pos x="217" y="371"/>
                </a:cxn>
                <a:cxn ang="0">
                  <a:pos x="243" y="358"/>
                </a:cxn>
                <a:cxn ang="0">
                  <a:pos x="243" y="310"/>
                </a:cxn>
                <a:cxn ang="0">
                  <a:pos x="262" y="310"/>
                </a:cxn>
                <a:cxn ang="0">
                  <a:pos x="236" y="310"/>
                </a:cxn>
                <a:cxn ang="0">
                  <a:pos x="259" y="106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6"/>
                </a:cxn>
                <a:cxn ang="0">
                  <a:pos x="399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7" y="0"/>
                </a:cxn>
                <a:cxn ang="0">
                  <a:pos x="0" y="16"/>
                </a:cxn>
              </a:cxnLst>
              <a:rect l="0" t="0" r="r" b="b"/>
              <a:pathLst>
                <a:path w="425" h="394">
                  <a:moveTo>
                    <a:pt x="0" y="16"/>
                  </a:moveTo>
                  <a:lnTo>
                    <a:pt x="73" y="134"/>
                  </a:lnTo>
                  <a:lnTo>
                    <a:pt x="60" y="256"/>
                  </a:lnTo>
                  <a:lnTo>
                    <a:pt x="131" y="394"/>
                  </a:lnTo>
                  <a:lnTo>
                    <a:pt x="127" y="384"/>
                  </a:lnTo>
                  <a:lnTo>
                    <a:pt x="217" y="371"/>
                  </a:lnTo>
                  <a:lnTo>
                    <a:pt x="243" y="358"/>
                  </a:lnTo>
                  <a:lnTo>
                    <a:pt x="243" y="310"/>
                  </a:lnTo>
                  <a:lnTo>
                    <a:pt x="262" y="310"/>
                  </a:lnTo>
                  <a:lnTo>
                    <a:pt x="236" y="310"/>
                  </a:lnTo>
                  <a:lnTo>
                    <a:pt x="259" y="106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6"/>
                  </a:lnTo>
                  <a:lnTo>
                    <a:pt x="399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4" name="Freeform 186"/>
            <p:cNvSpPr>
              <a:spLocks/>
            </p:cNvSpPr>
            <p:nvPr/>
          </p:nvSpPr>
          <p:spPr bwMode="auto">
            <a:xfrm>
              <a:off x="4556643" y="6000810"/>
              <a:ext cx="422250" cy="38996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3" y="133"/>
                </a:cxn>
                <a:cxn ang="0">
                  <a:pos x="60" y="256"/>
                </a:cxn>
                <a:cxn ang="0">
                  <a:pos x="130" y="394"/>
                </a:cxn>
                <a:cxn ang="0">
                  <a:pos x="125" y="384"/>
                </a:cxn>
                <a:cxn ang="0">
                  <a:pos x="215" y="371"/>
                </a:cxn>
                <a:cxn ang="0">
                  <a:pos x="243" y="359"/>
                </a:cxn>
                <a:cxn ang="0">
                  <a:pos x="243" y="311"/>
                </a:cxn>
                <a:cxn ang="0">
                  <a:pos x="260" y="311"/>
                </a:cxn>
                <a:cxn ang="0">
                  <a:pos x="235" y="311"/>
                </a:cxn>
                <a:cxn ang="0">
                  <a:pos x="258" y="105"/>
                </a:cxn>
                <a:cxn ang="0">
                  <a:pos x="390" y="35"/>
                </a:cxn>
                <a:cxn ang="0">
                  <a:pos x="393" y="35"/>
                </a:cxn>
                <a:cxn ang="0">
                  <a:pos x="393" y="5"/>
                </a:cxn>
                <a:cxn ang="0">
                  <a:pos x="398" y="3"/>
                </a:cxn>
                <a:cxn ang="0">
                  <a:pos x="425" y="3"/>
                </a:cxn>
                <a:cxn ang="0">
                  <a:pos x="313" y="0"/>
                </a:cxn>
                <a:cxn ang="0">
                  <a:pos x="305" y="0"/>
                </a:cxn>
                <a:cxn ang="0">
                  <a:pos x="0" y="15"/>
                </a:cxn>
              </a:cxnLst>
              <a:rect l="0" t="0" r="r" b="b"/>
              <a:pathLst>
                <a:path w="425" h="394">
                  <a:moveTo>
                    <a:pt x="0" y="15"/>
                  </a:moveTo>
                  <a:lnTo>
                    <a:pt x="73" y="133"/>
                  </a:lnTo>
                  <a:lnTo>
                    <a:pt x="60" y="256"/>
                  </a:lnTo>
                  <a:lnTo>
                    <a:pt x="130" y="394"/>
                  </a:lnTo>
                  <a:lnTo>
                    <a:pt x="125" y="384"/>
                  </a:lnTo>
                  <a:lnTo>
                    <a:pt x="215" y="371"/>
                  </a:lnTo>
                  <a:lnTo>
                    <a:pt x="243" y="359"/>
                  </a:lnTo>
                  <a:lnTo>
                    <a:pt x="243" y="311"/>
                  </a:lnTo>
                  <a:lnTo>
                    <a:pt x="260" y="311"/>
                  </a:lnTo>
                  <a:lnTo>
                    <a:pt x="235" y="311"/>
                  </a:lnTo>
                  <a:lnTo>
                    <a:pt x="258" y="105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3" y="5"/>
                  </a:lnTo>
                  <a:lnTo>
                    <a:pt x="398" y="3"/>
                  </a:lnTo>
                  <a:lnTo>
                    <a:pt x="425" y="3"/>
                  </a:lnTo>
                  <a:lnTo>
                    <a:pt x="313" y="0"/>
                  </a:lnTo>
                  <a:lnTo>
                    <a:pt x="305" y="0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5" name="Freeform 185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4" y="64"/>
                </a:cxn>
                <a:cxn ang="0">
                  <a:pos x="60" y="0"/>
                </a:cxn>
                <a:cxn ang="0">
                  <a:pos x="22" y="16"/>
                </a:cxn>
                <a:cxn ang="0">
                  <a:pos x="0" y="74"/>
                </a:cxn>
                <a:cxn ang="0">
                  <a:pos x="6" y="55"/>
                </a:cxn>
                <a:cxn ang="0">
                  <a:pos x="44" y="64"/>
                </a:cxn>
              </a:cxnLst>
              <a:rect l="0" t="0" r="r" b="b"/>
              <a:pathLst>
                <a:path w="60" h="74">
                  <a:moveTo>
                    <a:pt x="44" y="64"/>
                  </a:moveTo>
                  <a:lnTo>
                    <a:pt x="60" y="0"/>
                  </a:lnTo>
                  <a:lnTo>
                    <a:pt x="22" y="16"/>
                  </a:lnTo>
                  <a:lnTo>
                    <a:pt x="0" y="74"/>
                  </a:lnTo>
                  <a:lnTo>
                    <a:pt x="6" y="55"/>
                  </a:lnTo>
                  <a:lnTo>
                    <a:pt x="44" y="64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6" name="Freeform 184"/>
            <p:cNvSpPr>
              <a:spLocks/>
            </p:cNvSpPr>
            <p:nvPr/>
          </p:nvSpPr>
          <p:spPr bwMode="auto">
            <a:xfrm>
              <a:off x="4591417" y="3710720"/>
              <a:ext cx="59612" cy="74515"/>
            </a:xfrm>
            <a:custGeom>
              <a:avLst/>
              <a:gdLst/>
              <a:ahLst/>
              <a:cxnLst>
                <a:cxn ang="0">
                  <a:pos x="43" y="64"/>
                </a:cxn>
                <a:cxn ang="0">
                  <a:pos x="60" y="0"/>
                </a:cxn>
                <a:cxn ang="0">
                  <a:pos x="20" y="17"/>
                </a:cxn>
                <a:cxn ang="0">
                  <a:pos x="0" y="74"/>
                </a:cxn>
                <a:cxn ang="0">
                  <a:pos x="5" y="54"/>
                </a:cxn>
                <a:cxn ang="0">
                  <a:pos x="43" y="64"/>
                </a:cxn>
              </a:cxnLst>
              <a:rect l="0" t="0" r="r" b="b"/>
              <a:pathLst>
                <a:path w="60" h="74">
                  <a:moveTo>
                    <a:pt x="43" y="64"/>
                  </a:moveTo>
                  <a:lnTo>
                    <a:pt x="60" y="0"/>
                  </a:lnTo>
                  <a:lnTo>
                    <a:pt x="20" y="17"/>
                  </a:lnTo>
                  <a:lnTo>
                    <a:pt x="0" y="74"/>
                  </a:lnTo>
                  <a:lnTo>
                    <a:pt x="5" y="54"/>
                  </a:lnTo>
                  <a:lnTo>
                    <a:pt x="43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7" name="Line 183"/>
            <p:cNvSpPr>
              <a:spLocks noChangeShapeType="1"/>
            </p:cNvSpPr>
            <p:nvPr/>
          </p:nvSpPr>
          <p:spPr bwMode="auto">
            <a:xfrm flipH="1">
              <a:off x="6109035" y="4311807"/>
              <a:ext cx="17386" cy="124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8" name="Freeform 148"/>
            <p:cNvSpPr>
              <a:spLocks/>
            </p:cNvSpPr>
            <p:nvPr/>
          </p:nvSpPr>
          <p:spPr bwMode="auto">
            <a:xfrm>
              <a:off x="4104587" y="4108133"/>
              <a:ext cx="101838" cy="1490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19"/>
                </a:cxn>
                <a:cxn ang="0">
                  <a:pos x="29" y="80"/>
                </a:cxn>
                <a:cxn ang="0">
                  <a:pos x="0" y="138"/>
                </a:cxn>
                <a:cxn ang="0">
                  <a:pos x="35" y="141"/>
                </a:cxn>
                <a:cxn ang="0">
                  <a:pos x="42" y="151"/>
                </a:cxn>
                <a:cxn ang="0">
                  <a:pos x="103" y="23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19"/>
                  </a:lnTo>
                  <a:lnTo>
                    <a:pt x="29" y="80"/>
                  </a:lnTo>
                  <a:lnTo>
                    <a:pt x="0" y="138"/>
                  </a:lnTo>
                  <a:lnTo>
                    <a:pt x="35" y="141"/>
                  </a:lnTo>
                  <a:lnTo>
                    <a:pt x="42" y="151"/>
                  </a:lnTo>
                  <a:lnTo>
                    <a:pt x="103" y="23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9" name="Freeform 147"/>
            <p:cNvSpPr>
              <a:spLocks/>
            </p:cNvSpPr>
            <p:nvPr/>
          </p:nvSpPr>
          <p:spPr bwMode="auto">
            <a:xfrm>
              <a:off x="4104587" y="4108133"/>
              <a:ext cx="101838" cy="15151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5" y="20"/>
                </a:cxn>
                <a:cxn ang="0">
                  <a:pos x="28" y="79"/>
                </a:cxn>
                <a:cxn ang="0">
                  <a:pos x="0" y="136"/>
                </a:cxn>
                <a:cxn ang="0">
                  <a:pos x="35" y="141"/>
                </a:cxn>
                <a:cxn ang="0">
                  <a:pos x="40" y="151"/>
                </a:cxn>
                <a:cxn ang="0">
                  <a:pos x="103" y="22"/>
                </a:cxn>
                <a:cxn ang="0">
                  <a:pos x="45" y="0"/>
                </a:cxn>
              </a:cxnLst>
              <a:rect l="0" t="0" r="r" b="b"/>
              <a:pathLst>
                <a:path w="103" h="151">
                  <a:moveTo>
                    <a:pt x="45" y="0"/>
                  </a:moveTo>
                  <a:lnTo>
                    <a:pt x="35" y="20"/>
                  </a:lnTo>
                  <a:lnTo>
                    <a:pt x="28" y="79"/>
                  </a:lnTo>
                  <a:lnTo>
                    <a:pt x="0" y="136"/>
                  </a:lnTo>
                  <a:lnTo>
                    <a:pt x="35" y="141"/>
                  </a:lnTo>
                  <a:lnTo>
                    <a:pt x="40" y="151"/>
                  </a:lnTo>
                  <a:lnTo>
                    <a:pt x="103" y="2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0" name="Freeform 146"/>
            <p:cNvSpPr>
              <a:spLocks/>
            </p:cNvSpPr>
            <p:nvPr/>
          </p:nvSpPr>
          <p:spPr bwMode="auto">
            <a:xfrm>
              <a:off x="4822413" y="4217421"/>
              <a:ext cx="153997" cy="14654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83"/>
                </a:cxn>
                <a:cxn ang="0">
                  <a:pos x="55" y="102"/>
                </a:cxn>
                <a:cxn ang="0">
                  <a:pos x="61" y="147"/>
                </a:cxn>
                <a:cxn ang="0">
                  <a:pos x="90" y="144"/>
                </a:cxn>
                <a:cxn ang="0">
                  <a:pos x="115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7" y="6"/>
                </a:cxn>
                <a:cxn ang="0">
                  <a:pos x="80" y="0"/>
                </a:cxn>
                <a:cxn ang="0">
                  <a:pos x="80" y="13"/>
                </a:cxn>
                <a:cxn ang="0">
                  <a:pos x="77" y="13"/>
                </a:cxn>
                <a:cxn ang="0">
                  <a:pos x="80" y="10"/>
                </a:cxn>
                <a:cxn ang="0">
                  <a:pos x="26" y="45"/>
                </a:cxn>
                <a:cxn ang="0">
                  <a:pos x="29" y="48"/>
                </a:cxn>
                <a:cxn ang="0">
                  <a:pos x="0" y="58"/>
                </a:cxn>
              </a:cxnLst>
              <a:rect l="0" t="0" r="r" b="b"/>
              <a:pathLst>
                <a:path w="154" h="147">
                  <a:moveTo>
                    <a:pt x="0" y="58"/>
                  </a:moveTo>
                  <a:lnTo>
                    <a:pt x="10" y="83"/>
                  </a:lnTo>
                  <a:lnTo>
                    <a:pt x="55" y="102"/>
                  </a:lnTo>
                  <a:lnTo>
                    <a:pt x="61" y="147"/>
                  </a:lnTo>
                  <a:lnTo>
                    <a:pt x="90" y="144"/>
                  </a:lnTo>
                  <a:lnTo>
                    <a:pt x="115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7" y="6"/>
                  </a:lnTo>
                  <a:lnTo>
                    <a:pt x="80" y="0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0" y="10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1" name="Freeform 145"/>
            <p:cNvSpPr>
              <a:spLocks/>
            </p:cNvSpPr>
            <p:nvPr/>
          </p:nvSpPr>
          <p:spPr bwMode="auto">
            <a:xfrm>
              <a:off x="4822413" y="4217421"/>
              <a:ext cx="151513" cy="14654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0" y="82"/>
                </a:cxn>
                <a:cxn ang="0">
                  <a:pos x="56" y="102"/>
                </a:cxn>
                <a:cxn ang="0">
                  <a:pos x="61" y="147"/>
                </a:cxn>
                <a:cxn ang="0">
                  <a:pos x="91" y="142"/>
                </a:cxn>
                <a:cxn ang="0">
                  <a:pos x="116" y="122"/>
                </a:cxn>
                <a:cxn ang="0">
                  <a:pos x="106" y="77"/>
                </a:cxn>
                <a:cxn ang="0">
                  <a:pos x="154" y="32"/>
                </a:cxn>
                <a:cxn ang="0">
                  <a:pos x="88" y="5"/>
                </a:cxn>
                <a:cxn ang="0">
                  <a:pos x="81" y="0"/>
                </a:cxn>
                <a:cxn ang="0">
                  <a:pos x="81" y="12"/>
                </a:cxn>
                <a:cxn ang="0">
                  <a:pos x="78" y="12"/>
                </a:cxn>
                <a:cxn ang="0">
                  <a:pos x="81" y="10"/>
                </a:cxn>
                <a:cxn ang="0">
                  <a:pos x="25" y="45"/>
                </a:cxn>
                <a:cxn ang="0">
                  <a:pos x="28" y="47"/>
                </a:cxn>
                <a:cxn ang="0">
                  <a:pos x="0" y="57"/>
                </a:cxn>
              </a:cxnLst>
              <a:rect l="0" t="0" r="r" b="b"/>
              <a:pathLst>
                <a:path w="154" h="147">
                  <a:moveTo>
                    <a:pt x="0" y="57"/>
                  </a:moveTo>
                  <a:lnTo>
                    <a:pt x="10" y="82"/>
                  </a:lnTo>
                  <a:lnTo>
                    <a:pt x="56" y="102"/>
                  </a:lnTo>
                  <a:lnTo>
                    <a:pt x="61" y="147"/>
                  </a:lnTo>
                  <a:lnTo>
                    <a:pt x="91" y="142"/>
                  </a:lnTo>
                  <a:lnTo>
                    <a:pt x="116" y="122"/>
                  </a:lnTo>
                  <a:lnTo>
                    <a:pt x="106" y="77"/>
                  </a:lnTo>
                  <a:lnTo>
                    <a:pt x="154" y="32"/>
                  </a:lnTo>
                  <a:lnTo>
                    <a:pt x="88" y="5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81" y="10"/>
                  </a:lnTo>
                  <a:lnTo>
                    <a:pt x="25" y="45"/>
                  </a:lnTo>
                  <a:lnTo>
                    <a:pt x="28" y="47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2" name="Line 144"/>
            <p:cNvSpPr>
              <a:spLocks noChangeShapeType="1"/>
            </p:cNvSpPr>
            <p:nvPr/>
          </p:nvSpPr>
          <p:spPr bwMode="auto">
            <a:xfrm flipV="1">
              <a:off x="2698741" y="2426580"/>
              <a:ext cx="4968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3" name="Freeform 143"/>
            <p:cNvSpPr>
              <a:spLocks/>
            </p:cNvSpPr>
            <p:nvPr/>
          </p:nvSpPr>
          <p:spPr bwMode="auto">
            <a:xfrm>
              <a:off x="2703709" y="2404226"/>
              <a:ext cx="2485" cy="1241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4" name="Line 142"/>
            <p:cNvSpPr>
              <a:spLocks noChangeShapeType="1"/>
            </p:cNvSpPr>
            <p:nvPr/>
          </p:nvSpPr>
          <p:spPr bwMode="auto">
            <a:xfrm flipV="1">
              <a:off x="2708676" y="2381871"/>
              <a:ext cx="0" cy="12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5" name="Line 141"/>
            <p:cNvSpPr>
              <a:spLocks noChangeShapeType="1"/>
            </p:cNvSpPr>
            <p:nvPr/>
          </p:nvSpPr>
          <p:spPr bwMode="auto">
            <a:xfrm flipV="1">
              <a:off x="2711161" y="2357033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6" name="Line 140"/>
            <p:cNvSpPr>
              <a:spLocks noChangeShapeType="1"/>
            </p:cNvSpPr>
            <p:nvPr/>
          </p:nvSpPr>
          <p:spPr bwMode="auto">
            <a:xfrm flipV="1">
              <a:off x="2713644" y="2334679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7" name="Line 139"/>
            <p:cNvSpPr>
              <a:spLocks noChangeShapeType="1"/>
            </p:cNvSpPr>
            <p:nvPr/>
          </p:nvSpPr>
          <p:spPr bwMode="auto">
            <a:xfrm flipV="1">
              <a:off x="2721096" y="2312324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8" name="Line 138"/>
            <p:cNvSpPr>
              <a:spLocks noChangeShapeType="1"/>
            </p:cNvSpPr>
            <p:nvPr/>
          </p:nvSpPr>
          <p:spPr bwMode="auto">
            <a:xfrm flipV="1">
              <a:off x="2723579" y="2289970"/>
              <a:ext cx="4968" cy="173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9" name="Line 137"/>
            <p:cNvSpPr>
              <a:spLocks noChangeShapeType="1"/>
            </p:cNvSpPr>
            <p:nvPr/>
          </p:nvSpPr>
          <p:spPr bwMode="auto">
            <a:xfrm flipV="1">
              <a:off x="2731032" y="2267615"/>
              <a:ext cx="2483" cy="149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0" name="Freeform 136"/>
            <p:cNvSpPr>
              <a:spLocks/>
            </p:cNvSpPr>
            <p:nvPr/>
          </p:nvSpPr>
          <p:spPr bwMode="auto">
            <a:xfrm>
              <a:off x="2733515" y="2245261"/>
              <a:ext cx="4968" cy="1738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3" y="0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lnTo>
                    <a:pt x="3" y="9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1" name="Line 135"/>
            <p:cNvSpPr>
              <a:spLocks noChangeShapeType="1"/>
            </p:cNvSpPr>
            <p:nvPr/>
          </p:nvSpPr>
          <p:spPr bwMode="auto">
            <a:xfrm flipV="1">
              <a:off x="2740967" y="2222906"/>
              <a:ext cx="2483" cy="17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9" name="Group 9"/>
            <p:cNvGrpSpPr>
              <a:grpSpLocks/>
            </p:cNvGrpSpPr>
            <p:nvPr/>
          </p:nvGrpSpPr>
          <p:grpSpPr bwMode="auto">
            <a:xfrm>
              <a:off x="4246190" y="3596464"/>
              <a:ext cx="193739" cy="280672"/>
              <a:chOff x="4770" y="4410"/>
              <a:chExt cx="195" cy="282"/>
            </a:xfrm>
            <a:noFill/>
          </p:grpSpPr>
          <p:sp>
            <p:nvSpPr>
              <p:cNvPr id="4183" name="Freeform 11"/>
              <p:cNvSpPr>
                <a:spLocks/>
              </p:cNvSpPr>
              <p:nvPr/>
            </p:nvSpPr>
            <p:spPr bwMode="auto">
              <a:xfrm>
                <a:off x="4805" y="4410"/>
                <a:ext cx="160" cy="282"/>
              </a:xfrm>
              <a:custGeom>
                <a:avLst/>
                <a:gdLst/>
                <a:ahLst/>
                <a:cxnLst>
                  <a:cxn ang="0">
                    <a:pos x="90" y="10"/>
                  </a:cxn>
                  <a:cxn ang="0">
                    <a:pos x="144" y="0"/>
                  </a:cxn>
                  <a:cxn ang="0">
                    <a:pos x="122" y="67"/>
                  </a:cxn>
                  <a:cxn ang="0">
                    <a:pos x="132" y="115"/>
                  </a:cxn>
                  <a:cxn ang="0">
                    <a:pos x="144" y="166"/>
                  </a:cxn>
                  <a:cxn ang="0">
                    <a:pos x="125" y="189"/>
                  </a:cxn>
                  <a:cxn ang="0">
                    <a:pos x="160" y="195"/>
                  </a:cxn>
                  <a:cxn ang="0">
                    <a:pos x="160" y="243"/>
                  </a:cxn>
                  <a:cxn ang="0">
                    <a:pos x="87" y="266"/>
                  </a:cxn>
                  <a:cxn ang="0">
                    <a:pos x="39" y="275"/>
                  </a:cxn>
                  <a:cxn ang="0">
                    <a:pos x="4" y="282"/>
                  </a:cxn>
                  <a:cxn ang="0">
                    <a:pos x="0" y="256"/>
                  </a:cxn>
                  <a:cxn ang="0">
                    <a:pos x="39" y="234"/>
                  </a:cxn>
                  <a:cxn ang="0">
                    <a:pos x="20" y="214"/>
                  </a:cxn>
                  <a:cxn ang="0">
                    <a:pos x="23" y="186"/>
                  </a:cxn>
                  <a:cxn ang="0">
                    <a:pos x="55" y="170"/>
                  </a:cxn>
                  <a:cxn ang="0">
                    <a:pos x="61" y="74"/>
                  </a:cxn>
                  <a:cxn ang="0">
                    <a:pos x="90" y="10"/>
                  </a:cxn>
                </a:cxnLst>
                <a:rect l="0" t="0" r="r" b="b"/>
                <a:pathLst>
                  <a:path w="160" h="282">
                    <a:moveTo>
                      <a:pt x="90" y="10"/>
                    </a:moveTo>
                    <a:lnTo>
                      <a:pt x="144" y="0"/>
                    </a:lnTo>
                    <a:lnTo>
                      <a:pt x="122" y="67"/>
                    </a:lnTo>
                    <a:lnTo>
                      <a:pt x="132" y="115"/>
                    </a:lnTo>
                    <a:lnTo>
                      <a:pt x="144" y="166"/>
                    </a:lnTo>
                    <a:lnTo>
                      <a:pt x="125" y="189"/>
                    </a:lnTo>
                    <a:lnTo>
                      <a:pt x="160" y="195"/>
                    </a:lnTo>
                    <a:lnTo>
                      <a:pt x="160" y="243"/>
                    </a:lnTo>
                    <a:lnTo>
                      <a:pt x="87" y="266"/>
                    </a:lnTo>
                    <a:lnTo>
                      <a:pt x="39" y="275"/>
                    </a:lnTo>
                    <a:lnTo>
                      <a:pt x="4" y="282"/>
                    </a:lnTo>
                    <a:lnTo>
                      <a:pt x="0" y="256"/>
                    </a:lnTo>
                    <a:lnTo>
                      <a:pt x="39" y="234"/>
                    </a:lnTo>
                    <a:lnTo>
                      <a:pt x="20" y="214"/>
                    </a:lnTo>
                    <a:lnTo>
                      <a:pt x="23" y="186"/>
                    </a:lnTo>
                    <a:lnTo>
                      <a:pt x="55" y="170"/>
                    </a:lnTo>
                    <a:lnTo>
                      <a:pt x="61" y="74"/>
                    </a:lnTo>
                    <a:lnTo>
                      <a:pt x="9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84" name="Freeform 10"/>
              <p:cNvSpPr>
                <a:spLocks/>
              </p:cNvSpPr>
              <p:nvPr/>
            </p:nvSpPr>
            <p:spPr bwMode="auto">
              <a:xfrm>
                <a:off x="4770" y="4509"/>
                <a:ext cx="58" cy="7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8" y="45"/>
                  </a:cxn>
                  <a:cxn ang="0">
                    <a:pos x="45" y="71"/>
                  </a:cxn>
                  <a:cxn ang="0">
                    <a:pos x="10" y="45"/>
                  </a:cxn>
                  <a:cxn ang="0">
                    <a:pos x="0" y="16"/>
                  </a:cxn>
                  <a:cxn ang="0">
                    <a:pos x="0" y="13"/>
                  </a:cxn>
                  <a:cxn ang="0">
                    <a:pos x="45" y="0"/>
                  </a:cxn>
                </a:cxnLst>
                <a:rect l="0" t="0" r="r" b="b"/>
                <a:pathLst>
                  <a:path w="58" h="71">
                    <a:moveTo>
                      <a:pt x="45" y="0"/>
                    </a:moveTo>
                    <a:lnTo>
                      <a:pt x="58" y="45"/>
                    </a:lnTo>
                    <a:lnTo>
                      <a:pt x="45" y="71"/>
                    </a:lnTo>
                    <a:lnTo>
                      <a:pt x="10" y="45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3377" name="ZoneTexte 3376"/>
          <p:cNvSpPr txBox="1"/>
          <p:nvPr/>
        </p:nvSpPr>
        <p:spPr>
          <a:xfrm>
            <a:off x="2786050" y="2143116"/>
            <a:ext cx="6591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Chicago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73" name="Ellipse 3372"/>
          <p:cNvSpPr/>
          <p:nvPr/>
        </p:nvSpPr>
        <p:spPr>
          <a:xfrm>
            <a:off x="3142116" y="264205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4" name="ZoneTexte 3373"/>
          <p:cNvSpPr txBox="1"/>
          <p:nvPr/>
        </p:nvSpPr>
        <p:spPr>
          <a:xfrm>
            <a:off x="3214678" y="2580497"/>
            <a:ext cx="772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New York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1685" name="ZoneTexte 1684"/>
          <p:cNvSpPr txBox="1"/>
          <p:nvPr/>
        </p:nvSpPr>
        <p:spPr>
          <a:xfrm>
            <a:off x="4067944" y="3356992"/>
            <a:ext cx="7019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Europe </a:t>
            </a:r>
          </a:p>
        </p:txBody>
      </p:sp>
      <p:sp>
        <p:nvSpPr>
          <p:cNvPr id="3371" name="Ellipse 3370"/>
          <p:cNvSpPr/>
          <p:nvPr/>
        </p:nvSpPr>
        <p:spPr>
          <a:xfrm>
            <a:off x="4429124" y="3857628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2" name="ZoneTexte 3371"/>
          <p:cNvSpPr txBox="1"/>
          <p:nvPr/>
        </p:nvSpPr>
        <p:spPr>
          <a:xfrm>
            <a:off x="4398844" y="3794943"/>
            <a:ext cx="4589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Paris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69" name="Ellipse 3368"/>
          <p:cNvSpPr/>
          <p:nvPr/>
        </p:nvSpPr>
        <p:spPr>
          <a:xfrm>
            <a:off x="4356562" y="378506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0" name="ZoneTexte 3369"/>
          <p:cNvSpPr txBox="1"/>
          <p:nvPr/>
        </p:nvSpPr>
        <p:spPr>
          <a:xfrm>
            <a:off x="4295683" y="3643314"/>
            <a:ext cx="6335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solidFill>
                  <a:schemeClr val="bg1"/>
                </a:solidFill>
                <a:latin typeface="Tw Cen MT" pitchFamily="34" charset="0"/>
              </a:rPr>
              <a:t>Londres</a:t>
            </a:r>
            <a:endParaRPr lang="fr-FR" sz="1200" b="1" i="1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80" name="Ellipse 3379"/>
          <p:cNvSpPr/>
          <p:nvPr/>
        </p:nvSpPr>
        <p:spPr>
          <a:xfrm>
            <a:off x="6286512" y="185736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1" name="ZoneTexte 3380"/>
          <p:cNvSpPr txBox="1"/>
          <p:nvPr/>
        </p:nvSpPr>
        <p:spPr>
          <a:xfrm>
            <a:off x="6357950" y="1785926"/>
            <a:ext cx="5264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Tokyo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3383" name="Ellipse 3382"/>
          <p:cNvSpPr/>
          <p:nvPr/>
        </p:nvSpPr>
        <p:spPr>
          <a:xfrm>
            <a:off x="6428264" y="2214554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6" name="ZoneTexte 3385"/>
          <p:cNvSpPr txBox="1"/>
          <p:nvPr/>
        </p:nvSpPr>
        <p:spPr>
          <a:xfrm>
            <a:off x="7500958" y="3143248"/>
            <a:ext cx="7649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i="1" dirty="0" smtClean="0">
                <a:latin typeface="Tw Cen MT" pitchFamily="34" charset="0"/>
              </a:rPr>
              <a:t>Singapour</a:t>
            </a:r>
            <a:endParaRPr lang="fr-FR" sz="1200" b="1" i="1" dirty="0">
              <a:latin typeface="Tw Cen MT" pitchFamily="34" charset="0"/>
            </a:endParaRPr>
          </a:p>
        </p:txBody>
      </p:sp>
      <p:sp>
        <p:nvSpPr>
          <p:cNvPr id="4199" name="ZoneTexte 4198"/>
          <p:cNvSpPr txBox="1"/>
          <p:nvPr/>
        </p:nvSpPr>
        <p:spPr>
          <a:xfrm>
            <a:off x="107504" y="2420888"/>
            <a:ext cx="8763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Argentine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0" name="ZoneTexte 4199"/>
          <p:cNvSpPr txBox="1"/>
          <p:nvPr/>
        </p:nvSpPr>
        <p:spPr>
          <a:xfrm>
            <a:off x="4860032" y="4509120"/>
            <a:ext cx="63350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Egypte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3470" name="Triangle isocèle 3469"/>
          <p:cNvSpPr/>
          <p:nvPr/>
        </p:nvSpPr>
        <p:spPr>
          <a:xfrm>
            <a:off x="545701" y="684000"/>
            <a:ext cx="216000" cy="216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3" name="Triangle isocèle 3472"/>
          <p:cNvSpPr/>
          <p:nvPr/>
        </p:nvSpPr>
        <p:spPr>
          <a:xfrm>
            <a:off x="4211960" y="4437112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24" name="Triangle isocèle 3623"/>
          <p:cNvSpPr/>
          <p:nvPr/>
        </p:nvSpPr>
        <p:spPr>
          <a:xfrm>
            <a:off x="1979712" y="2564904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31" name="Triangle isocèle 3630"/>
          <p:cNvSpPr/>
          <p:nvPr/>
        </p:nvSpPr>
        <p:spPr>
          <a:xfrm>
            <a:off x="4716016" y="4509120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40" name="Triangle isocèle 3639"/>
          <p:cNvSpPr/>
          <p:nvPr/>
        </p:nvSpPr>
        <p:spPr>
          <a:xfrm>
            <a:off x="4355976" y="5085184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28" name="Triangle isocèle 4027"/>
          <p:cNvSpPr/>
          <p:nvPr/>
        </p:nvSpPr>
        <p:spPr>
          <a:xfrm>
            <a:off x="5508104" y="4581128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82" name="Triangle isocèle 4181"/>
          <p:cNvSpPr/>
          <p:nvPr/>
        </p:nvSpPr>
        <p:spPr>
          <a:xfrm>
            <a:off x="5652120" y="4149080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89" name="Ellipse 4188"/>
          <p:cNvSpPr/>
          <p:nvPr/>
        </p:nvSpPr>
        <p:spPr>
          <a:xfrm>
            <a:off x="539552" y="1016743"/>
            <a:ext cx="216000" cy="216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2" name="ZoneTexte 4201"/>
          <p:cNvSpPr txBox="1"/>
          <p:nvPr/>
        </p:nvSpPr>
        <p:spPr>
          <a:xfrm>
            <a:off x="7596336" y="2708920"/>
            <a:ext cx="82266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Indonésie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3" name="Ellipse 4202"/>
          <p:cNvSpPr/>
          <p:nvPr/>
        </p:nvSpPr>
        <p:spPr>
          <a:xfrm>
            <a:off x="1367664" y="3212976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4" name="Ellipse 4203"/>
          <p:cNvSpPr/>
          <p:nvPr/>
        </p:nvSpPr>
        <p:spPr>
          <a:xfrm>
            <a:off x="6516216" y="3140968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9" name="Ellipse 4208"/>
          <p:cNvSpPr/>
          <p:nvPr/>
        </p:nvSpPr>
        <p:spPr>
          <a:xfrm>
            <a:off x="971600" y="2492896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0" name="Ellipse 4209"/>
          <p:cNvSpPr/>
          <p:nvPr/>
        </p:nvSpPr>
        <p:spPr>
          <a:xfrm>
            <a:off x="7452320" y="2744944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2" name="Ellipse 4211"/>
          <p:cNvSpPr/>
          <p:nvPr/>
        </p:nvSpPr>
        <p:spPr>
          <a:xfrm>
            <a:off x="7020272" y="3284984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3" name="Ellipse 4212"/>
          <p:cNvSpPr/>
          <p:nvPr/>
        </p:nvSpPr>
        <p:spPr>
          <a:xfrm>
            <a:off x="2555776" y="1844824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4" name="Ellipse 4213"/>
          <p:cNvSpPr/>
          <p:nvPr/>
        </p:nvSpPr>
        <p:spPr>
          <a:xfrm>
            <a:off x="1043608" y="2204864"/>
            <a:ext cx="180000" cy="180000"/>
          </a:xfrm>
          <a:prstGeom prst="ellips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" name="Groupe 3403"/>
          <p:cNvGrpSpPr>
            <a:grpSpLocks noChangeAspect="1"/>
          </p:cNvGrpSpPr>
          <p:nvPr/>
        </p:nvGrpSpPr>
        <p:grpSpPr>
          <a:xfrm rot="13484303">
            <a:off x="2755342" y="2777253"/>
            <a:ext cx="540000" cy="126067"/>
            <a:chOff x="4338000" y="3857628"/>
            <a:chExt cx="612000" cy="142875"/>
          </a:xfrm>
        </p:grpSpPr>
        <p:sp>
          <p:nvSpPr>
            <p:cNvPr id="3405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500562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6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357686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7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643438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8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4786314" y="385762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09" name="Connecteur droit 3408"/>
            <p:cNvCxnSpPr/>
            <p:nvPr/>
          </p:nvCxnSpPr>
          <p:spPr>
            <a:xfrm>
              <a:off x="4338000" y="3996000"/>
              <a:ext cx="612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e 3409"/>
          <p:cNvGrpSpPr>
            <a:grpSpLocks noChangeAspect="1"/>
          </p:cNvGrpSpPr>
          <p:nvPr/>
        </p:nvGrpSpPr>
        <p:grpSpPr>
          <a:xfrm rot="17631562">
            <a:off x="3872124" y="3901582"/>
            <a:ext cx="360000" cy="109905"/>
            <a:chOff x="6357950" y="2004744"/>
            <a:chExt cx="468000" cy="142875"/>
          </a:xfrm>
        </p:grpSpPr>
        <p:sp>
          <p:nvSpPr>
            <p:cNvPr id="3411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520512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2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377636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13" name="AutoShape 320"/>
            <p:cNvSpPr>
              <a:spLocks noChangeAspect="1" noChangeArrowheads="1"/>
            </p:cNvSpPr>
            <p:nvPr/>
          </p:nvSpPr>
          <p:spPr bwMode="auto">
            <a:xfrm rot="10800000">
              <a:off x="6663388" y="2004744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cxnSp>
          <p:nvCxnSpPr>
            <p:cNvPr id="3414" name="Connecteur droit 3413"/>
            <p:cNvCxnSpPr/>
            <p:nvPr/>
          </p:nvCxnSpPr>
          <p:spPr>
            <a:xfrm>
              <a:off x="6357950" y="2143116"/>
              <a:ext cx="468000" cy="1588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85" name="Ellipse 3384"/>
          <p:cNvSpPr/>
          <p:nvPr/>
        </p:nvSpPr>
        <p:spPr>
          <a:xfrm>
            <a:off x="7429520" y="321468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98" name="ZoneTexte 4197"/>
          <p:cNvSpPr txBox="1"/>
          <p:nvPr/>
        </p:nvSpPr>
        <p:spPr>
          <a:xfrm>
            <a:off x="2627784" y="1624444"/>
            <a:ext cx="7489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Mexique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1683" name="ZoneTexte 1682"/>
          <p:cNvSpPr txBox="1"/>
          <p:nvPr/>
        </p:nvSpPr>
        <p:spPr>
          <a:xfrm>
            <a:off x="2928926" y="1785926"/>
            <a:ext cx="87408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Etats-Unis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3378" name="Ellipse 3377"/>
          <p:cNvSpPr/>
          <p:nvPr/>
        </p:nvSpPr>
        <p:spPr>
          <a:xfrm>
            <a:off x="3500430" y="1428736"/>
            <a:ext cx="144000" cy="144000"/>
          </a:xfrm>
          <a:prstGeom prst="ellipse">
            <a:avLst/>
          </a:prstGeom>
          <a:ln>
            <a:solidFill>
              <a:schemeClr val="bg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" name="Groupe 3395"/>
          <p:cNvGrpSpPr>
            <a:grpSpLocks noChangeAspect="1"/>
          </p:cNvGrpSpPr>
          <p:nvPr/>
        </p:nvGrpSpPr>
        <p:grpSpPr>
          <a:xfrm>
            <a:off x="6818082" y="1571612"/>
            <a:ext cx="540000" cy="945000"/>
            <a:chOff x="6561074" y="2518217"/>
            <a:chExt cx="771194" cy="1194104"/>
          </a:xfrm>
        </p:grpSpPr>
        <p:sp>
          <p:nvSpPr>
            <p:cNvPr id="3397" name="AutoShape 319"/>
            <p:cNvSpPr>
              <a:spLocks noChangeAspect="1" noChangeArrowheads="1"/>
            </p:cNvSpPr>
            <p:nvPr/>
          </p:nvSpPr>
          <p:spPr bwMode="auto">
            <a:xfrm rot="13842034">
              <a:off x="6721602" y="301715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8" name="AutoShape 320"/>
            <p:cNvSpPr>
              <a:spLocks noChangeAspect="1" noChangeArrowheads="1"/>
            </p:cNvSpPr>
            <p:nvPr/>
          </p:nvSpPr>
          <p:spPr bwMode="auto">
            <a:xfrm rot="15150270">
              <a:off x="6625531" y="2839325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399" name="AutoShape 321"/>
            <p:cNvSpPr>
              <a:spLocks noChangeAspect="1" noChangeArrowheads="1"/>
            </p:cNvSpPr>
            <p:nvPr/>
          </p:nvSpPr>
          <p:spPr bwMode="auto">
            <a:xfrm rot="15607660">
              <a:off x="6561074" y="263199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0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6864611" y="3172472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1" name="AutoShape 328"/>
            <p:cNvSpPr>
              <a:spLocks noChangeAspect="1" noChangeArrowheads="1"/>
            </p:cNvSpPr>
            <p:nvPr/>
          </p:nvSpPr>
          <p:spPr bwMode="auto">
            <a:xfrm rot="12557040">
              <a:off x="7189393" y="3403187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2" name="AutoShape 327"/>
            <p:cNvSpPr>
              <a:spLocks noChangeAspect="1" noChangeArrowheads="1"/>
            </p:cNvSpPr>
            <p:nvPr/>
          </p:nvSpPr>
          <p:spPr bwMode="auto">
            <a:xfrm rot="13206911">
              <a:off x="7038000" y="3315348"/>
              <a:ext cx="142875" cy="142875"/>
            </a:xfrm>
            <a:prstGeom prst="flowChartMerge">
              <a:avLst/>
            </a:prstGeom>
            <a:solidFill>
              <a:srgbClr val="00B0F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3403" name="Freeform 326"/>
            <p:cNvSpPr>
              <a:spLocks/>
            </p:cNvSpPr>
            <p:nvPr/>
          </p:nvSpPr>
          <p:spPr bwMode="auto">
            <a:xfrm rot="14532917">
              <a:off x="6288615" y="2962473"/>
              <a:ext cx="1194104" cy="305592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204" y="95"/>
                </a:cxn>
                <a:cxn ang="0">
                  <a:pos x="522" y="4"/>
                </a:cxn>
                <a:cxn ang="0">
                  <a:pos x="862" y="72"/>
                </a:cxn>
              </a:cxnLst>
              <a:rect l="0" t="0" r="r" b="b"/>
              <a:pathLst>
                <a:path w="862" h="254">
                  <a:moveTo>
                    <a:pt x="0" y="254"/>
                  </a:moveTo>
                  <a:cubicBezTo>
                    <a:pt x="58" y="195"/>
                    <a:pt x="117" y="137"/>
                    <a:pt x="204" y="95"/>
                  </a:cubicBezTo>
                  <a:cubicBezTo>
                    <a:pt x="291" y="53"/>
                    <a:pt x="412" y="8"/>
                    <a:pt x="522" y="4"/>
                  </a:cubicBezTo>
                  <a:cubicBezTo>
                    <a:pt x="632" y="0"/>
                    <a:pt x="747" y="36"/>
                    <a:pt x="862" y="72"/>
                  </a:cubicBezTo>
                </a:path>
              </a:pathLst>
            </a:custGeom>
            <a:noFill/>
            <a:ln w="38100" cmpd="sng">
              <a:solidFill>
                <a:srgbClr val="00206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4219" name="Arc 4218"/>
          <p:cNvSpPr/>
          <p:nvPr/>
        </p:nvSpPr>
        <p:spPr>
          <a:xfrm rot="4107516" flipH="1">
            <a:off x="3520525" y="936015"/>
            <a:ext cx="1872000" cy="3348000"/>
          </a:xfrm>
          <a:prstGeom prst="arc">
            <a:avLst>
              <a:gd name="adj1" fmla="val 16464883"/>
              <a:gd name="adj2" fmla="val 99580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0" name="Arc 4219"/>
          <p:cNvSpPr/>
          <p:nvPr/>
        </p:nvSpPr>
        <p:spPr>
          <a:xfrm rot="16764238" flipH="1">
            <a:off x="3021446" y="2017061"/>
            <a:ext cx="1872000" cy="2278874"/>
          </a:xfrm>
          <a:prstGeom prst="arc">
            <a:avLst>
              <a:gd name="adj1" fmla="val 15831246"/>
              <a:gd name="adj2" fmla="val 329866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1" name="Arc 4220"/>
          <p:cNvSpPr/>
          <p:nvPr/>
        </p:nvSpPr>
        <p:spPr>
          <a:xfrm rot="11336148" flipH="1">
            <a:off x="4461914" y="572963"/>
            <a:ext cx="1872000" cy="3348000"/>
          </a:xfrm>
          <a:prstGeom prst="arc">
            <a:avLst>
              <a:gd name="adj1" fmla="val 15831246"/>
              <a:gd name="adj2" fmla="val 21246915"/>
            </a:avLst>
          </a:prstGeom>
          <a:ln w="101600">
            <a:solidFill>
              <a:srgbClr val="C00000"/>
            </a:solidFill>
            <a:headEnd type="triangle" w="med" len="med"/>
            <a:tailEnd type="triangle" w="med" len="med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4" name="Freeform 4" descr="Diagonales larges vers le haut"/>
          <p:cNvSpPr>
            <a:spLocks/>
          </p:cNvSpPr>
          <p:nvPr/>
        </p:nvSpPr>
        <p:spPr bwMode="auto">
          <a:xfrm>
            <a:off x="5464800" y="5050800"/>
            <a:ext cx="316800" cy="468000"/>
          </a:xfrm>
          <a:custGeom>
            <a:avLst/>
            <a:gdLst/>
            <a:ahLst/>
            <a:cxnLst>
              <a:cxn ang="0">
                <a:pos x="237" y="182"/>
              </a:cxn>
              <a:cxn ang="0">
                <a:pos x="226" y="316"/>
              </a:cxn>
              <a:cxn ang="0">
                <a:pos x="100" y="431"/>
              </a:cxn>
              <a:cxn ang="0">
                <a:pos x="56" y="427"/>
              </a:cxn>
              <a:cxn ang="0">
                <a:pos x="0" y="479"/>
              </a:cxn>
              <a:cxn ang="0">
                <a:pos x="7" y="679"/>
              </a:cxn>
              <a:cxn ang="0">
                <a:pos x="44" y="690"/>
              </a:cxn>
              <a:cxn ang="0">
                <a:pos x="111" y="668"/>
              </a:cxn>
              <a:cxn ang="0">
                <a:pos x="349" y="386"/>
              </a:cxn>
              <a:cxn ang="0">
                <a:pos x="464" y="45"/>
              </a:cxn>
              <a:cxn ang="0">
                <a:pos x="419" y="0"/>
              </a:cxn>
              <a:cxn ang="0">
                <a:pos x="345" y="56"/>
              </a:cxn>
              <a:cxn ang="0">
                <a:pos x="178" y="78"/>
              </a:cxn>
              <a:cxn ang="0">
                <a:pos x="119" y="30"/>
              </a:cxn>
              <a:cxn ang="0">
                <a:pos x="122" y="67"/>
              </a:cxn>
              <a:cxn ang="0">
                <a:pos x="96" y="89"/>
              </a:cxn>
              <a:cxn ang="0">
                <a:pos x="67" y="71"/>
              </a:cxn>
              <a:cxn ang="0">
                <a:pos x="78" y="141"/>
              </a:cxn>
              <a:cxn ang="0">
                <a:pos x="119" y="167"/>
              </a:cxn>
              <a:cxn ang="0">
                <a:pos x="237" y="182"/>
              </a:cxn>
            </a:cxnLst>
            <a:rect l="0" t="0" r="r" b="b"/>
            <a:pathLst>
              <a:path w="464" h="690">
                <a:moveTo>
                  <a:pt x="237" y="182"/>
                </a:moveTo>
                <a:lnTo>
                  <a:pt x="226" y="316"/>
                </a:lnTo>
                <a:lnTo>
                  <a:pt x="100" y="431"/>
                </a:lnTo>
                <a:lnTo>
                  <a:pt x="56" y="427"/>
                </a:lnTo>
                <a:lnTo>
                  <a:pt x="0" y="479"/>
                </a:lnTo>
                <a:lnTo>
                  <a:pt x="7" y="679"/>
                </a:lnTo>
                <a:lnTo>
                  <a:pt x="44" y="690"/>
                </a:lnTo>
                <a:lnTo>
                  <a:pt x="111" y="668"/>
                </a:lnTo>
                <a:lnTo>
                  <a:pt x="349" y="386"/>
                </a:lnTo>
                <a:lnTo>
                  <a:pt x="464" y="45"/>
                </a:lnTo>
                <a:lnTo>
                  <a:pt x="419" y="0"/>
                </a:lnTo>
                <a:lnTo>
                  <a:pt x="345" y="56"/>
                </a:lnTo>
                <a:lnTo>
                  <a:pt x="178" y="78"/>
                </a:lnTo>
                <a:lnTo>
                  <a:pt x="119" y="30"/>
                </a:lnTo>
                <a:lnTo>
                  <a:pt x="122" y="67"/>
                </a:lnTo>
                <a:lnTo>
                  <a:pt x="96" y="89"/>
                </a:lnTo>
                <a:lnTo>
                  <a:pt x="67" y="71"/>
                </a:lnTo>
                <a:lnTo>
                  <a:pt x="78" y="141"/>
                </a:lnTo>
                <a:lnTo>
                  <a:pt x="119" y="167"/>
                </a:lnTo>
                <a:lnTo>
                  <a:pt x="237" y="182"/>
                </a:lnTo>
                <a:close/>
              </a:path>
            </a:pathLst>
          </a:custGeom>
          <a:pattFill prst="wdUpDiag">
            <a:fgClr>
              <a:srgbClr val="000000"/>
            </a:fgClr>
            <a:bgClr>
              <a:srgbClr val="FFFF00"/>
            </a:bgClr>
          </a:pattFill>
          <a:ln w="63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5" descr="Diagonales larges vers le haut"/>
          <p:cNvSpPr>
            <a:spLocks/>
          </p:cNvSpPr>
          <p:nvPr/>
        </p:nvSpPr>
        <p:spPr bwMode="auto">
          <a:xfrm>
            <a:off x="5475600" y="4791600"/>
            <a:ext cx="363600" cy="259200"/>
          </a:xfrm>
          <a:custGeom>
            <a:avLst/>
            <a:gdLst/>
            <a:ahLst/>
            <a:cxnLst>
              <a:cxn ang="0">
                <a:pos x="431" y="0"/>
              </a:cxn>
              <a:cxn ang="0">
                <a:pos x="501" y="111"/>
              </a:cxn>
              <a:cxn ang="0">
                <a:pos x="346" y="245"/>
              </a:cxn>
              <a:cxn ang="0">
                <a:pos x="223" y="319"/>
              </a:cxn>
              <a:cxn ang="0">
                <a:pos x="190" y="367"/>
              </a:cxn>
              <a:cxn ang="0">
                <a:pos x="60" y="311"/>
              </a:cxn>
              <a:cxn ang="0">
                <a:pos x="0" y="178"/>
              </a:cxn>
              <a:cxn ang="0">
                <a:pos x="52" y="133"/>
              </a:cxn>
              <a:cxn ang="0">
                <a:pos x="231" y="144"/>
              </a:cxn>
              <a:cxn ang="0">
                <a:pos x="253" y="63"/>
              </a:cxn>
              <a:cxn ang="0">
                <a:pos x="431" y="0"/>
              </a:cxn>
            </a:cxnLst>
            <a:rect l="0" t="0" r="r" b="b"/>
            <a:pathLst>
              <a:path w="501" h="367">
                <a:moveTo>
                  <a:pt x="431" y="0"/>
                </a:moveTo>
                <a:lnTo>
                  <a:pt x="501" y="111"/>
                </a:lnTo>
                <a:lnTo>
                  <a:pt x="346" y="245"/>
                </a:lnTo>
                <a:lnTo>
                  <a:pt x="223" y="319"/>
                </a:lnTo>
                <a:lnTo>
                  <a:pt x="190" y="367"/>
                </a:lnTo>
                <a:lnTo>
                  <a:pt x="60" y="311"/>
                </a:lnTo>
                <a:lnTo>
                  <a:pt x="0" y="178"/>
                </a:lnTo>
                <a:lnTo>
                  <a:pt x="52" y="133"/>
                </a:lnTo>
                <a:lnTo>
                  <a:pt x="231" y="144"/>
                </a:lnTo>
                <a:lnTo>
                  <a:pt x="253" y="63"/>
                </a:lnTo>
                <a:lnTo>
                  <a:pt x="431" y="0"/>
                </a:lnTo>
                <a:close/>
              </a:path>
            </a:pathLst>
          </a:custGeom>
          <a:pattFill prst="wdUpDiag">
            <a:fgClr>
              <a:srgbClr val="000000"/>
            </a:fgClr>
            <a:bgClr>
              <a:srgbClr val="FFFF00"/>
            </a:bgClr>
          </a:patt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6" descr="Diagonales larges vers le haut"/>
          <p:cNvSpPr>
            <a:spLocks/>
          </p:cNvSpPr>
          <p:nvPr/>
        </p:nvSpPr>
        <p:spPr bwMode="auto">
          <a:xfrm>
            <a:off x="5828400" y="3772800"/>
            <a:ext cx="244800" cy="417600"/>
          </a:xfrm>
          <a:custGeom>
            <a:avLst/>
            <a:gdLst/>
            <a:ahLst/>
            <a:cxnLst>
              <a:cxn ang="0">
                <a:pos x="312" y="8"/>
              </a:cxn>
              <a:cxn ang="0">
                <a:pos x="260" y="123"/>
              </a:cxn>
              <a:cxn ang="0">
                <a:pos x="349" y="364"/>
              </a:cxn>
              <a:cxn ang="0">
                <a:pos x="189" y="620"/>
              </a:cxn>
              <a:cxn ang="0">
                <a:pos x="89" y="583"/>
              </a:cxn>
              <a:cxn ang="0">
                <a:pos x="41" y="487"/>
              </a:cxn>
              <a:cxn ang="0">
                <a:pos x="0" y="435"/>
              </a:cxn>
              <a:cxn ang="0">
                <a:pos x="52" y="371"/>
              </a:cxn>
              <a:cxn ang="0">
                <a:pos x="63" y="256"/>
              </a:cxn>
              <a:cxn ang="0">
                <a:pos x="148" y="179"/>
              </a:cxn>
              <a:cxn ang="0">
                <a:pos x="148" y="104"/>
              </a:cxn>
              <a:cxn ang="0">
                <a:pos x="237" y="0"/>
              </a:cxn>
              <a:cxn ang="0">
                <a:pos x="312" y="8"/>
              </a:cxn>
            </a:cxnLst>
            <a:rect l="0" t="0" r="r" b="b"/>
            <a:pathLst>
              <a:path w="349" h="620">
                <a:moveTo>
                  <a:pt x="312" y="8"/>
                </a:moveTo>
                <a:lnTo>
                  <a:pt x="260" y="123"/>
                </a:lnTo>
                <a:lnTo>
                  <a:pt x="349" y="364"/>
                </a:lnTo>
                <a:lnTo>
                  <a:pt x="189" y="620"/>
                </a:lnTo>
                <a:lnTo>
                  <a:pt x="89" y="583"/>
                </a:lnTo>
                <a:lnTo>
                  <a:pt x="41" y="487"/>
                </a:lnTo>
                <a:lnTo>
                  <a:pt x="0" y="435"/>
                </a:lnTo>
                <a:lnTo>
                  <a:pt x="52" y="371"/>
                </a:lnTo>
                <a:lnTo>
                  <a:pt x="63" y="256"/>
                </a:lnTo>
                <a:lnTo>
                  <a:pt x="148" y="179"/>
                </a:lnTo>
                <a:lnTo>
                  <a:pt x="148" y="104"/>
                </a:lnTo>
                <a:lnTo>
                  <a:pt x="237" y="0"/>
                </a:lnTo>
                <a:lnTo>
                  <a:pt x="312" y="8"/>
                </a:lnTo>
                <a:close/>
              </a:path>
            </a:pathLst>
          </a:custGeom>
          <a:pattFill prst="wdUpDiag">
            <a:fgClr>
              <a:srgbClr val="000000"/>
            </a:fgClr>
            <a:bgClr>
              <a:srgbClr val="FFFF00"/>
            </a:bgClr>
          </a:patt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Rectangle 7" descr="Diagonales larges vers le haut"/>
          <p:cNvSpPr>
            <a:spLocks noChangeArrowheads="1"/>
          </p:cNvSpPr>
          <p:nvPr/>
        </p:nvSpPr>
        <p:spPr bwMode="auto">
          <a:xfrm>
            <a:off x="4788024" y="260648"/>
            <a:ext cx="504056" cy="360040"/>
          </a:xfrm>
          <a:prstGeom prst="rect">
            <a:avLst/>
          </a:prstGeom>
          <a:pattFill prst="wdUpDiag">
            <a:fgClr>
              <a:srgbClr val="000000"/>
            </a:fgClr>
            <a:bgClr>
              <a:srgbClr val="FFFF00"/>
            </a:bgClr>
          </a:patt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3" name="Ellipse 4222"/>
          <p:cNvSpPr/>
          <p:nvPr/>
        </p:nvSpPr>
        <p:spPr>
          <a:xfrm>
            <a:off x="3563888" y="4725144"/>
            <a:ext cx="1800200" cy="864096"/>
          </a:xfrm>
          <a:prstGeom prst="ellipse">
            <a:avLst/>
          </a:prstGeom>
          <a:noFill/>
          <a:ln w="381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4" name="Ellipse 4223"/>
          <p:cNvSpPr/>
          <p:nvPr/>
        </p:nvSpPr>
        <p:spPr>
          <a:xfrm>
            <a:off x="5286380" y="3645024"/>
            <a:ext cx="869796" cy="864096"/>
          </a:xfrm>
          <a:prstGeom prst="ellipse">
            <a:avLst/>
          </a:prstGeom>
          <a:noFill/>
          <a:ln w="381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5" name="Ellipse 4224"/>
          <p:cNvSpPr/>
          <p:nvPr/>
        </p:nvSpPr>
        <p:spPr>
          <a:xfrm>
            <a:off x="1763688" y="2204864"/>
            <a:ext cx="648072" cy="432048"/>
          </a:xfrm>
          <a:prstGeom prst="ellipse">
            <a:avLst/>
          </a:prstGeom>
          <a:noFill/>
          <a:ln w="381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6" name="Ellipse 4225"/>
          <p:cNvSpPr/>
          <p:nvPr/>
        </p:nvSpPr>
        <p:spPr>
          <a:xfrm>
            <a:off x="4716016" y="764704"/>
            <a:ext cx="656456" cy="207640"/>
          </a:xfrm>
          <a:prstGeom prst="ellips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87" name="ZoneTexte 1686"/>
          <p:cNvSpPr txBox="1"/>
          <p:nvPr/>
        </p:nvSpPr>
        <p:spPr>
          <a:xfrm>
            <a:off x="7884368" y="1993604"/>
            <a:ext cx="8336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solidFill>
                  <a:schemeClr val="bg1"/>
                </a:solidFill>
                <a:latin typeface="Tw Cen MT" pitchFamily="34" charset="0"/>
              </a:rPr>
              <a:t>Australie</a:t>
            </a:r>
            <a:endParaRPr lang="fr-FR" sz="1300" b="1" cap="small" dirty="0">
              <a:solidFill>
                <a:schemeClr val="bg1"/>
              </a:solidFill>
              <a:latin typeface="Tw Cen MT" pitchFamily="34" charset="0"/>
            </a:endParaRPr>
          </a:p>
        </p:txBody>
      </p:sp>
      <p:sp>
        <p:nvSpPr>
          <p:cNvPr id="4031" name="Triangle isocèle 4030"/>
          <p:cNvSpPr/>
          <p:nvPr/>
        </p:nvSpPr>
        <p:spPr>
          <a:xfrm>
            <a:off x="5796136" y="4437112"/>
            <a:ext cx="180000" cy="180000"/>
          </a:xfrm>
          <a:prstGeom prst="triangl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1" name="ZoneTexte 4200"/>
          <p:cNvSpPr txBox="1"/>
          <p:nvPr/>
        </p:nvSpPr>
        <p:spPr>
          <a:xfrm>
            <a:off x="4945388" y="4144724"/>
            <a:ext cx="70673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300" b="1" cap="small" dirty="0" smtClean="0">
                <a:latin typeface="Tw Cen MT" pitchFamily="34" charset="0"/>
              </a:rPr>
              <a:t>Turquie</a:t>
            </a:r>
            <a:endParaRPr lang="fr-FR" sz="1300" b="1" cap="small" dirty="0">
              <a:latin typeface="Tw Cen MT" pitchFamily="34" charset="0"/>
            </a:endParaRPr>
          </a:p>
        </p:txBody>
      </p:sp>
      <p:sp>
        <p:nvSpPr>
          <p:cNvPr id="4206" name="Double flèche horizontale 4205"/>
          <p:cNvSpPr/>
          <p:nvPr/>
        </p:nvSpPr>
        <p:spPr>
          <a:xfrm rot="5400000">
            <a:off x="5091533" y="4479572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7" name="Double flèche horizontale 4206"/>
          <p:cNvSpPr/>
          <p:nvPr/>
        </p:nvSpPr>
        <p:spPr>
          <a:xfrm rot="8040000">
            <a:off x="7279047" y="3377787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8" name="Double flèche horizontale 4207"/>
          <p:cNvSpPr/>
          <p:nvPr/>
        </p:nvSpPr>
        <p:spPr>
          <a:xfrm rot="10800000">
            <a:off x="5849447" y="4347093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1" name="Double flèche horizontale 4210"/>
          <p:cNvSpPr/>
          <p:nvPr/>
        </p:nvSpPr>
        <p:spPr>
          <a:xfrm rot="5400000">
            <a:off x="2177971" y="2112451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1982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/>
          <p:cNvSpPr txBox="1"/>
          <p:nvPr/>
        </p:nvSpPr>
        <p:spPr>
          <a:xfrm>
            <a:off x="21267" y="25460"/>
            <a:ext cx="9101466" cy="523220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none" rtlCol="0">
            <a:spAutoFit/>
          </a:bodyPr>
          <a:lstStyle/>
          <a:p>
            <a:r>
              <a:rPr lang="fr-FR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John Handy LET" pitchFamily="2" charset="0"/>
              </a:rPr>
              <a:t>L’inégale intégration des territoires dans la mondialisation</a:t>
            </a:r>
            <a:endParaRPr lang="fr-FR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John Handy LET" pitchFamily="2" charset="0"/>
            </a:endParaRPr>
          </a:p>
        </p:txBody>
      </p:sp>
      <p:grpSp>
        <p:nvGrpSpPr>
          <p:cNvPr id="23" name="Groupe 22"/>
          <p:cNvGrpSpPr/>
          <p:nvPr/>
        </p:nvGrpSpPr>
        <p:grpSpPr>
          <a:xfrm>
            <a:off x="179512" y="548680"/>
            <a:ext cx="8784976" cy="6192000"/>
            <a:chOff x="179512" y="548680"/>
            <a:chExt cx="8784976" cy="6192000"/>
          </a:xfrm>
        </p:grpSpPr>
        <p:sp>
          <p:nvSpPr>
            <p:cNvPr id="3" name="Rectangle 2"/>
            <p:cNvSpPr/>
            <p:nvPr/>
          </p:nvSpPr>
          <p:spPr>
            <a:xfrm>
              <a:off x="179512" y="548680"/>
              <a:ext cx="8784976" cy="619200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400050" indent="-400050" algn="ctr"/>
              <a:r>
                <a:rPr lang="fr-FR" sz="1200" b="1" u="sng" cap="small" dirty="0" smtClean="0">
                  <a:solidFill>
                    <a:srgbClr val="C00000"/>
                  </a:solidFill>
                  <a:latin typeface="Tw Cen MT" pitchFamily="34" charset="0"/>
                </a:rPr>
                <a:t>I. Espaces et pôles majeurs dans la mondialisation </a:t>
              </a:r>
            </a:p>
            <a:p>
              <a:pPr marL="400050" indent="-400050" algn="ctr"/>
              <a:r>
                <a:rPr lang="fr-FR" sz="1200" b="1" u="sng" dirty="0" smtClean="0">
                  <a:solidFill>
                    <a:srgbClr val="00B050"/>
                  </a:solidFill>
                  <a:latin typeface="Tw Cen MT" pitchFamily="34" charset="0"/>
                </a:rPr>
                <a:t>1. Des territoires très intégrés</a:t>
              </a:r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territoires de la Triade et les périphéries associées…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… reliés par des flux majeurs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BRICS, puissances nouvelles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400050" indent="-400050" algn="ctr"/>
              <a:r>
                <a:rPr lang="fr-FR" sz="1200" b="1" u="sng" dirty="0" smtClean="0">
                  <a:solidFill>
                    <a:srgbClr val="00B050"/>
                  </a:solidFill>
                  <a:latin typeface="Tw Cen MT" pitchFamily="34" charset="0"/>
                </a:rPr>
                <a:t>2. Des lieux d’échanges préférentiels</a:t>
              </a:r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façades maritimes les plus actives</a:t>
              </a:r>
              <a:endParaRPr lang="fr-FR" sz="1200" b="1" i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principales mégalopoles, concentration d’hommes et d’activités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villes mondiales, pôle de commandement</a:t>
              </a:r>
            </a:p>
            <a:p>
              <a:pPr algn="r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400050" indent="-400050" algn="ctr"/>
              <a:r>
                <a:rPr lang="fr-FR" sz="1200" b="1" u="sng" cap="small" dirty="0" smtClean="0">
                  <a:solidFill>
                    <a:srgbClr val="C00000"/>
                  </a:solidFill>
                  <a:latin typeface="Tw Cen MT" pitchFamily="34" charset="0"/>
                </a:rPr>
                <a:t>II. Des territoires inégalement intégrés à la mondialisation</a:t>
              </a: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puissances régionales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Les PMA, espaces peu intégrés  à la mondialisation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Des territoires au développement inégal </a:t>
              </a:r>
            </a:p>
            <a:p>
              <a:pPr marL="400050" indent="320675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400050" indent="-400050" algn="ctr"/>
              <a:r>
                <a:rPr lang="fr-FR" sz="1200" b="1" u="sng" cap="small" dirty="0" smtClean="0">
                  <a:solidFill>
                    <a:srgbClr val="C00000"/>
                  </a:solidFill>
                  <a:latin typeface="Tw Cen MT" pitchFamily="34" charset="0"/>
                </a:rPr>
                <a:t>III. les facteurs d’intégration ou d’exclusion des Sud</a:t>
              </a:r>
            </a:p>
            <a:p>
              <a:pPr marL="400050" indent="-400050" algn="ctr"/>
              <a:r>
                <a:rPr lang="fr-FR" sz="1200" b="1" u="sng" dirty="0" smtClean="0">
                  <a:solidFill>
                    <a:srgbClr val="00B050"/>
                  </a:solidFill>
                  <a:latin typeface="Tw Cen MT" pitchFamily="34" charset="0"/>
                </a:rPr>
                <a:t>1. Des activités économiques promotrices d’intégration</a:t>
              </a:r>
              <a:endParaRPr lang="fr-FR" sz="1200" b="1" u="sng" cap="small" dirty="0" smtClean="0">
                <a:solidFill>
                  <a:srgbClr val="C00000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Production et exportation de pétrole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Production et exportation de produits agricoles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400050" indent="-400050" algn="ctr"/>
              <a:r>
                <a:rPr lang="fr-FR" sz="1200" b="1" u="sng" dirty="0" smtClean="0">
                  <a:solidFill>
                    <a:srgbClr val="00B050"/>
                  </a:solidFill>
                  <a:latin typeface="Tw Cen MT" pitchFamily="34" charset="0"/>
                </a:rPr>
                <a:t>2. Des situations génératrices d’exclusion</a:t>
              </a:r>
            </a:p>
            <a:p>
              <a:pPr marL="400050" indent="-400050" algn="ctr"/>
              <a:endParaRPr lang="fr-FR" sz="5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Etats en faillite (chaos politique, économies illégales dominantes)</a:t>
              </a:r>
            </a:p>
            <a:p>
              <a:pPr marL="984250"/>
              <a:endParaRPr lang="fr-FR" sz="12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endParaRPr lang="fr-FR" sz="100" b="1" dirty="0" smtClean="0">
                <a:solidFill>
                  <a:schemeClr val="tx1"/>
                </a:solidFill>
                <a:latin typeface="Tw Cen MT" pitchFamily="34" charset="0"/>
              </a:endParaRPr>
            </a:p>
            <a:p>
              <a:pPr marL="984250"/>
              <a:r>
                <a:rPr lang="fr-FR" sz="1200" b="1" dirty="0" smtClean="0">
                  <a:solidFill>
                    <a:schemeClr val="tx1"/>
                  </a:solidFill>
                  <a:latin typeface="Tw Cen MT" pitchFamily="34" charset="0"/>
                </a:rPr>
                <a:t>Zones où domine guerre ou guérilla</a:t>
              </a:r>
            </a:p>
          </p:txBody>
        </p:sp>
        <p:sp>
          <p:nvSpPr>
            <p:cNvPr id="4" name="Ellipse 3"/>
            <p:cNvSpPr/>
            <p:nvPr/>
          </p:nvSpPr>
          <p:spPr>
            <a:xfrm>
              <a:off x="315144" y="6461720"/>
              <a:ext cx="656456" cy="207640"/>
            </a:xfrm>
            <a:prstGeom prst="ellipse">
              <a:avLst/>
            </a:prstGeom>
            <a:noFill/>
            <a:ln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7" descr="Diagonales larges vers le haut"/>
            <p:cNvSpPr>
              <a:spLocks noChangeArrowheads="1"/>
            </p:cNvSpPr>
            <p:nvPr/>
          </p:nvSpPr>
          <p:spPr bwMode="auto">
            <a:xfrm>
              <a:off x="406822" y="5949328"/>
              <a:ext cx="504056" cy="288000"/>
            </a:xfrm>
            <a:prstGeom prst="rect">
              <a:avLst/>
            </a:prstGeom>
            <a:pattFill prst="wdUpDiag">
              <a:fgClr>
                <a:srgbClr val="000000"/>
              </a:fgClr>
              <a:bgClr>
                <a:srgbClr val="FFFF00"/>
              </a:bgClr>
            </a:patt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Ellipse 6"/>
            <p:cNvSpPr/>
            <p:nvPr/>
          </p:nvSpPr>
          <p:spPr>
            <a:xfrm>
              <a:off x="550878" y="5409702"/>
              <a:ext cx="216000" cy="216000"/>
            </a:xfrm>
            <a:prstGeom prst="ellips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Triangle isocèle 7"/>
            <p:cNvSpPr/>
            <p:nvPr/>
          </p:nvSpPr>
          <p:spPr>
            <a:xfrm>
              <a:off x="539552" y="4941192"/>
              <a:ext cx="216000" cy="216000"/>
            </a:xfrm>
            <a:prstGeom prst="triangl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85415" y="4267039"/>
              <a:ext cx="504000" cy="288000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406878" y="3861048"/>
              <a:ext cx="504000" cy="28800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95592" y="3429032"/>
              <a:ext cx="504000" cy="288000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" name="Arc 11"/>
            <p:cNvSpPr/>
            <p:nvPr/>
          </p:nvSpPr>
          <p:spPr>
            <a:xfrm rot="339023" flipH="1">
              <a:off x="210018" y="1563027"/>
              <a:ext cx="1543710" cy="278486"/>
            </a:xfrm>
            <a:prstGeom prst="arc">
              <a:avLst>
                <a:gd name="adj1" fmla="val 18192040"/>
                <a:gd name="adj2" fmla="val 21243876"/>
              </a:avLst>
            </a:prstGeom>
            <a:ln w="76200">
              <a:solidFill>
                <a:srgbClr val="C00000"/>
              </a:solidFill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96000" y="980728"/>
              <a:ext cx="504000" cy="28800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96000" y="1772816"/>
              <a:ext cx="504000" cy="2880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  <a:effectLst>
              <a:outerShdw blurRad="76200" dist="12700" dir="8100000" sy="-23000" kx="800400" algn="br" rotWithShape="0">
                <a:prstClr val="black">
                  <a:alpha val="20000"/>
                </a:prstClr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Ellipse 14"/>
            <p:cNvSpPr/>
            <p:nvPr/>
          </p:nvSpPr>
          <p:spPr>
            <a:xfrm>
              <a:off x="512050" y="2978936"/>
              <a:ext cx="252000" cy="252000"/>
            </a:xfrm>
            <a:prstGeom prst="ellipse">
              <a:avLst/>
            </a:prstGeom>
            <a:ln>
              <a:solidFill>
                <a:schemeClr val="bg1"/>
              </a:solidFill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95536" y="2564904"/>
              <a:ext cx="504000" cy="21431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7" name="Groupe 16"/>
            <p:cNvGrpSpPr>
              <a:grpSpLocks noChangeAspect="1"/>
            </p:cNvGrpSpPr>
            <p:nvPr/>
          </p:nvGrpSpPr>
          <p:grpSpPr>
            <a:xfrm>
              <a:off x="378457" y="2276868"/>
              <a:ext cx="540000" cy="136919"/>
              <a:chOff x="4337998" y="3857626"/>
              <a:chExt cx="612000" cy="155174"/>
            </a:xfrm>
          </p:grpSpPr>
          <p:sp>
            <p:nvSpPr>
              <p:cNvPr id="18" name="AutoShape 320"/>
              <p:cNvSpPr>
                <a:spLocks noChangeAspect="1" noChangeArrowheads="1"/>
              </p:cNvSpPr>
              <p:nvPr/>
            </p:nvSpPr>
            <p:spPr bwMode="auto">
              <a:xfrm rot="10800000">
                <a:off x="4500562" y="3857626"/>
                <a:ext cx="142875" cy="142875"/>
              </a:xfrm>
              <a:prstGeom prst="flowChartMerge">
                <a:avLst/>
              </a:prstGeom>
              <a:solidFill>
                <a:srgbClr val="00B0F0"/>
              </a:solidFill>
              <a:ln w="9525">
                <a:solidFill>
                  <a:srgbClr val="00206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19" name="AutoShape 320"/>
              <p:cNvSpPr>
                <a:spLocks noChangeAspect="1" noChangeArrowheads="1"/>
              </p:cNvSpPr>
              <p:nvPr/>
            </p:nvSpPr>
            <p:spPr bwMode="auto">
              <a:xfrm rot="10800000">
                <a:off x="4357686" y="3857629"/>
                <a:ext cx="142875" cy="142875"/>
              </a:xfrm>
              <a:prstGeom prst="flowChartMerge">
                <a:avLst/>
              </a:prstGeom>
              <a:solidFill>
                <a:srgbClr val="00B0F0"/>
              </a:solidFill>
              <a:ln w="9525">
                <a:solidFill>
                  <a:srgbClr val="00206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20" name="AutoShape 320"/>
              <p:cNvSpPr>
                <a:spLocks noChangeAspect="1" noChangeArrowheads="1"/>
              </p:cNvSpPr>
              <p:nvPr/>
            </p:nvSpPr>
            <p:spPr bwMode="auto">
              <a:xfrm rot="10800000">
                <a:off x="4643438" y="3857628"/>
                <a:ext cx="142875" cy="142875"/>
              </a:xfrm>
              <a:prstGeom prst="flowChartMerge">
                <a:avLst/>
              </a:prstGeom>
              <a:solidFill>
                <a:srgbClr val="00B0F0"/>
              </a:solidFill>
              <a:ln w="9525">
                <a:solidFill>
                  <a:srgbClr val="00206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21" name="AutoShape 320"/>
              <p:cNvSpPr>
                <a:spLocks noChangeAspect="1" noChangeArrowheads="1"/>
              </p:cNvSpPr>
              <p:nvPr/>
            </p:nvSpPr>
            <p:spPr bwMode="auto">
              <a:xfrm rot="10800000">
                <a:off x="4786314" y="3857628"/>
                <a:ext cx="142875" cy="142875"/>
              </a:xfrm>
              <a:prstGeom prst="flowChartMerge">
                <a:avLst/>
              </a:prstGeom>
              <a:solidFill>
                <a:srgbClr val="00B0F0"/>
              </a:solidFill>
              <a:ln w="9525">
                <a:solidFill>
                  <a:srgbClr val="00206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fr-FR"/>
              </a:p>
            </p:txBody>
          </p:sp>
          <p:cxnSp>
            <p:nvCxnSpPr>
              <p:cNvPr id="22" name="Connecteur droit 21"/>
              <p:cNvCxnSpPr/>
              <p:nvPr/>
            </p:nvCxnSpPr>
            <p:spPr>
              <a:xfrm>
                <a:off x="4337998" y="4011212"/>
                <a:ext cx="612000" cy="1588"/>
              </a:xfrm>
              <a:prstGeom prst="line">
                <a:avLst/>
              </a:prstGeom>
              <a:ln>
                <a:solidFill>
                  <a:srgbClr val="002060"/>
                </a:solidFill>
              </a:ln>
            </p:spPr>
            <p:style>
              <a:lnRef idx="3">
                <a:schemeClr val="accent1"/>
              </a:lnRef>
              <a:fillRef idx="0">
                <a:schemeClr val="accent1"/>
              </a:fillRef>
              <a:effectRef idx="2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6" name="Double flèche horizontale 25"/>
          <p:cNvSpPr/>
          <p:nvPr/>
        </p:nvSpPr>
        <p:spPr>
          <a:xfrm>
            <a:off x="6156176" y="2779218"/>
            <a:ext cx="432048" cy="169842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6660232" y="2679473"/>
            <a:ext cx="23762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 smtClean="0">
                <a:latin typeface="Tw Cen MT" panose="020B0602020104020603" pitchFamily="34" charset="0"/>
              </a:rPr>
              <a:t>Points de passage privilégiés</a:t>
            </a:r>
            <a:endParaRPr lang="fr-FR" sz="1200" b="1" dirty="0">
              <a:latin typeface="Tw Cen MT" panose="020B06020201040206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10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6" name="ZoneTexte 4205"/>
          <p:cNvSpPr txBox="1"/>
          <p:nvPr/>
        </p:nvSpPr>
        <p:spPr>
          <a:xfrm>
            <a:off x="21267" y="97468"/>
            <a:ext cx="9101466" cy="523220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none" rtlCol="0">
            <a:spAutoFit/>
          </a:bodyPr>
          <a:lstStyle/>
          <a:p>
            <a:r>
              <a:rPr lang="fr-FR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John Handy LET" pitchFamily="2" charset="0"/>
              </a:rPr>
              <a:t>L’inégale intégration des territoires dans la mondialisation</a:t>
            </a:r>
            <a:endParaRPr lang="fr-FR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John Handy LET" pitchFamily="2" charset="0"/>
            </a:endParaRPr>
          </a:p>
        </p:txBody>
      </p:sp>
      <p:grpSp>
        <p:nvGrpSpPr>
          <p:cNvPr id="7098" name="Groupe 7097"/>
          <p:cNvGrpSpPr/>
          <p:nvPr/>
        </p:nvGrpSpPr>
        <p:grpSpPr>
          <a:xfrm>
            <a:off x="54000" y="492994"/>
            <a:ext cx="9036000" cy="6235952"/>
            <a:chOff x="79299" y="527745"/>
            <a:chExt cx="9036000" cy="6235952"/>
          </a:xfrm>
        </p:grpSpPr>
        <p:sp>
          <p:nvSpPr>
            <p:cNvPr id="4189" name="Arc 4188"/>
            <p:cNvSpPr/>
            <p:nvPr/>
          </p:nvSpPr>
          <p:spPr>
            <a:xfrm rot="11336148" flipH="1">
              <a:off x="4614314" y="725363"/>
              <a:ext cx="1872000" cy="3348000"/>
            </a:xfrm>
            <a:prstGeom prst="arc">
              <a:avLst>
                <a:gd name="adj1" fmla="val 15831246"/>
                <a:gd name="adj2" fmla="val 21246915"/>
              </a:avLst>
            </a:prstGeom>
            <a:ln w="101600">
              <a:solidFill>
                <a:srgbClr val="C00000"/>
              </a:solidFill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4207" name="Groupe 4206"/>
            <p:cNvGrpSpPr/>
            <p:nvPr/>
          </p:nvGrpSpPr>
          <p:grpSpPr>
            <a:xfrm>
              <a:off x="79299" y="527745"/>
              <a:ext cx="9036000" cy="6235952"/>
              <a:chOff x="79299" y="572963"/>
              <a:chExt cx="9036000" cy="6235952"/>
            </a:xfrm>
          </p:grpSpPr>
          <p:sp>
            <p:nvSpPr>
              <p:cNvPr id="4211" name="Arc 4210"/>
              <p:cNvSpPr/>
              <p:nvPr/>
            </p:nvSpPr>
            <p:spPr>
              <a:xfrm rot="11336148" flipH="1">
                <a:off x="4461914" y="572963"/>
                <a:ext cx="1872000" cy="3348000"/>
              </a:xfrm>
              <a:prstGeom prst="arc">
                <a:avLst>
                  <a:gd name="adj1" fmla="val 15831246"/>
                  <a:gd name="adj2" fmla="val 21246915"/>
                </a:avLst>
              </a:prstGeom>
              <a:ln w="101600">
                <a:solidFill>
                  <a:srgbClr val="C00000"/>
                </a:solidFill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3">
                <a:schemeClr val="accent2"/>
              </a:lnRef>
              <a:fillRef idx="0">
                <a:schemeClr val="accent2"/>
              </a:fillRef>
              <a:effectRef idx="2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fr-FR"/>
              </a:p>
            </p:txBody>
          </p:sp>
          <p:grpSp>
            <p:nvGrpSpPr>
              <p:cNvPr id="4215" name="Groupe 4214"/>
              <p:cNvGrpSpPr/>
              <p:nvPr/>
            </p:nvGrpSpPr>
            <p:grpSpPr>
              <a:xfrm>
                <a:off x="79299" y="736685"/>
                <a:ext cx="9036000" cy="6072230"/>
                <a:chOff x="79299" y="736685"/>
                <a:chExt cx="9036000" cy="6072230"/>
              </a:xfrm>
            </p:grpSpPr>
            <p:grpSp>
              <p:nvGrpSpPr>
                <p:cNvPr id="4222" name="Groupe 4221"/>
                <p:cNvGrpSpPr/>
                <p:nvPr/>
              </p:nvGrpSpPr>
              <p:grpSpPr>
                <a:xfrm>
                  <a:off x="79299" y="736685"/>
                  <a:ext cx="9036000" cy="6072230"/>
                  <a:chOff x="79299" y="665247"/>
                  <a:chExt cx="9036000" cy="6072230"/>
                </a:xfrm>
              </p:grpSpPr>
              <p:sp>
                <p:nvSpPr>
                  <p:cNvPr id="6536" name="Rectangle 6535"/>
                  <p:cNvSpPr/>
                  <p:nvPr/>
                </p:nvSpPr>
                <p:spPr>
                  <a:xfrm>
                    <a:off x="79299" y="665247"/>
                    <a:ext cx="9036000" cy="607223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fr-FR" dirty="0"/>
                  </a:p>
                </p:txBody>
              </p:sp>
              <p:sp>
                <p:nvSpPr>
                  <p:cNvPr id="6537" name="Freeform 714"/>
                  <p:cNvSpPr>
                    <a:spLocks/>
                  </p:cNvSpPr>
                  <p:nvPr/>
                </p:nvSpPr>
                <p:spPr bwMode="auto">
                  <a:xfrm>
                    <a:off x="4855156" y="1709778"/>
                    <a:ext cx="1326363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29"/>
                      </a:cxn>
                      <a:cxn ang="0">
                        <a:pos x="80" y="1997"/>
                      </a:cxn>
                      <a:cxn ang="0">
                        <a:pos x="176" y="2099"/>
                      </a:cxn>
                      <a:cxn ang="0">
                        <a:pos x="342" y="2243"/>
                      </a:cxn>
                      <a:cxn ang="0">
                        <a:pos x="400" y="2317"/>
                      </a:cxn>
                      <a:cxn ang="0">
                        <a:pos x="624" y="2285"/>
                      </a:cxn>
                      <a:cxn ang="0">
                        <a:pos x="627" y="2285"/>
                      </a:cxn>
                      <a:cxn ang="0">
                        <a:pos x="634" y="2115"/>
                      </a:cxn>
                      <a:cxn ang="0">
                        <a:pos x="560" y="2032"/>
                      </a:cxn>
                      <a:cxn ang="0">
                        <a:pos x="694" y="1779"/>
                      </a:cxn>
                      <a:cxn ang="0">
                        <a:pos x="1037" y="1475"/>
                      </a:cxn>
                      <a:cxn ang="0">
                        <a:pos x="1094" y="1161"/>
                      </a:cxn>
                      <a:cxn ang="0">
                        <a:pos x="1120" y="870"/>
                      </a:cxn>
                      <a:cxn ang="0">
                        <a:pos x="1113" y="813"/>
                      </a:cxn>
                      <a:cxn ang="0">
                        <a:pos x="1101" y="611"/>
                      </a:cxn>
                      <a:cxn ang="0">
                        <a:pos x="1165" y="422"/>
                      </a:cxn>
                      <a:cxn ang="0">
                        <a:pos x="1318" y="451"/>
                      </a:cxn>
                      <a:cxn ang="0">
                        <a:pos x="1334" y="416"/>
                      </a:cxn>
                      <a:cxn ang="0">
                        <a:pos x="1181" y="317"/>
                      </a:cxn>
                      <a:cxn ang="0">
                        <a:pos x="931" y="393"/>
                      </a:cxn>
                      <a:cxn ang="0">
                        <a:pos x="698" y="352"/>
                      </a:cxn>
                      <a:cxn ang="0">
                        <a:pos x="589" y="205"/>
                      </a:cxn>
                      <a:cxn ang="0">
                        <a:pos x="480" y="198"/>
                      </a:cxn>
                      <a:cxn ang="0">
                        <a:pos x="576" y="144"/>
                      </a:cxn>
                      <a:cxn ang="0">
                        <a:pos x="454" y="109"/>
                      </a:cxn>
                      <a:cxn ang="0">
                        <a:pos x="326" y="89"/>
                      </a:cxn>
                      <a:cxn ang="0">
                        <a:pos x="205" y="176"/>
                      </a:cxn>
                      <a:cxn ang="0">
                        <a:pos x="7" y="163"/>
                      </a:cxn>
                      <a:cxn ang="0">
                        <a:pos x="135" y="294"/>
                      </a:cxn>
                      <a:cxn ang="0">
                        <a:pos x="301" y="470"/>
                      </a:cxn>
                      <a:cxn ang="0">
                        <a:pos x="381" y="608"/>
                      </a:cxn>
                      <a:cxn ang="0">
                        <a:pos x="397" y="729"/>
                      </a:cxn>
                      <a:cxn ang="0">
                        <a:pos x="323" y="896"/>
                      </a:cxn>
                      <a:cxn ang="0">
                        <a:pos x="365" y="1129"/>
                      </a:cxn>
                      <a:cxn ang="0">
                        <a:pos x="387" y="1248"/>
                      </a:cxn>
                      <a:cxn ang="0">
                        <a:pos x="496" y="1350"/>
                      </a:cxn>
                      <a:cxn ang="0">
                        <a:pos x="352" y="1331"/>
                      </a:cxn>
                      <a:cxn ang="0">
                        <a:pos x="333" y="1440"/>
                      </a:cxn>
                      <a:cxn ang="0">
                        <a:pos x="294" y="1504"/>
                      </a:cxn>
                      <a:cxn ang="0">
                        <a:pos x="221" y="1529"/>
                      </a:cxn>
                      <a:cxn ang="0">
                        <a:pos x="186" y="1712"/>
                      </a:cxn>
                      <a:cxn ang="0">
                        <a:pos x="106" y="1645"/>
                      </a:cxn>
                      <a:cxn ang="0">
                        <a:pos x="195" y="1565"/>
                      </a:cxn>
                      <a:cxn ang="0">
                        <a:pos x="64" y="1533"/>
                      </a:cxn>
                      <a:cxn ang="0">
                        <a:pos x="58" y="1574"/>
                      </a:cxn>
                      <a:cxn ang="0">
                        <a:pos x="99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4" y="1824"/>
                        </a:moveTo>
                        <a:lnTo>
                          <a:pt x="74" y="1856"/>
                        </a:lnTo>
                        <a:lnTo>
                          <a:pt x="58" y="1872"/>
                        </a:lnTo>
                        <a:lnTo>
                          <a:pt x="58" y="1869"/>
                        </a:lnTo>
                        <a:lnTo>
                          <a:pt x="67" y="1869"/>
                        </a:lnTo>
                        <a:lnTo>
                          <a:pt x="80" y="1929"/>
                        </a:lnTo>
                        <a:lnTo>
                          <a:pt x="80" y="1981"/>
                        </a:lnTo>
                        <a:lnTo>
                          <a:pt x="74" y="2029"/>
                        </a:lnTo>
                        <a:lnTo>
                          <a:pt x="80" y="1997"/>
                        </a:lnTo>
                        <a:lnTo>
                          <a:pt x="80" y="1993"/>
                        </a:lnTo>
                        <a:lnTo>
                          <a:pt x="170" y="2035"/>
                        </a:lnTo>
                        <a:lnTo>
                          <a:pt x="176" y="2099"/>
                        </a:lnTo>
                        <a:lnTo>
                          <a:pt x="243" y="2096"/>
                        </a:lnTo>
                        <a:lnTo>
                          <a:pt x="323" y="2157"/>
                        </a:lnTo>
                        <a:lnTo>
                          <a:pt x="342" y="2243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6" y="2275"/>
                        </a:lnTo>
                        <a:lnTo>
                          <a:pt x="611" y="2259"/>
                        </a:lnTo>
                        <a:lnTo>
                          <a:pt x="624" y="2285"/>
                        </a:lnTo>
                        <a:lnTo>
                          <a:pt x="627" y="2285"/>
                        </a:lnTo>
                        <a:lnTo>
                          <a:pt x="627" y="2278"/>
                        </a:lnTo>
                        <a:lnTo>
                          <a:pt x="627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4" y="2115"/>
                        </a:lnTo>
                        <a:lnTo>
                          <a:pt x="653" y="2051"/>
                        </a:lnTo>
                        <a:lnTo>
                          <a:pt x="653" y="2048"/>
                        </a:lnTo>
                        <a:lnTo>
                          <a:pt x="560" y="2032"/>
                        </a:lnTo>
                        <a:lnTo>
                          <a:pt x="605" y="1904"/>
                        </a:lnTo>
                        <a:lnTo>
                          <a:pt x="720" y="1827"/>
                        </a:lnTo>
                        <a:lnTo>
                          <a:pt x="694" y="1779"/>
                        </a:lnTo>
                        <a:lnTo>
                          <a:pt x="762" y="1625"/>
                        </a:lnTo>
                        <a:lnTo>
                          <a:pt x="918" y="1549"/>
                        </a:lnTo>
                        <a:lnTo>
                          <a:pt x="1037" y="1475"/>
                        </a:lnTo>
                        <a:lnTo>
                          <a:pt x="1014" y="1251"/>
                        </a:lnTo>
                        <a:lnTo>
                          <a:pt x="1056" y="1168"/>
                        </a:lnTo>
                        <a:lnTo>
                          <a:pt x="1094" y="1161"/>
                        </a:lnTo>
                        <a:lnTo>
                          <a:pt x="1161" y="992"/>
                        </a:lnTo>
                        <a:lnTo>
                          <a:pt x="1123" y="953"/>
                        </a:lnTo>
                        <a:lnTo>
                          <a:pt x="1120" y="870"/>
                        </a:lnTo>
                        <a:lnTo>
                          <a:pt x="1123" y="870"/>
                        </a:lnTo>
                        <a:lnTo>
                          <a:pt x="1123" y="873"/>
                        </a:lnTo>
                        <a:lnTo>
                          <a:pt x="1113" y="813"/>
                        </a:lnTo>
                        <a:lnTo>
                          <a:pt x="1008" y="752"/>
                        </a:lnTo>
                        <a:lnTo>
                          <a:pt x="1005" y="701"/>
                        </a:lnTo>
                        <a:lnTo>
                          <a:pt x="1101" y="611"/>
                        </a:lnTo>
                        <a:lnTo>
                          <a:pt x="1126" y="557"/>
                        </a:lnTo>
                        <a:lnTo>
                          <a:pt x="1120" y="451"/>
                        </a:lnTo>
                        <a:lnTo>
                          <a:pt x="1165" y="422"/>
                        </a:lnTo>
                        <a:lnTo>
                          <a:pt x="1267" y="467"/>
                        </a:lnTo>
                        <a:lnTo>
                          <a:pt x="1302" y="470"/>
                        </a:lnTo>
                        <a:lnTo>
                          <a:pt x="1318" y="451"/>
                        </a:lnTo>
                        <a:lnTo>
                          <a:pt x="1321" y="416"/>
                        </a:lnTo>
                        <a:lnTo>
                          <a:pt x="1328" y="413"/>
                        </a:lnTo>
                        <a:lnTo>
                          <a:pt x="1334" y="416"/>
                        </a:lnTo>
                        <a:lnTo>
                          <a:pt x="1296" y="406"/>
                        </a:lnTo>
                        <a:lnTo>
                          <a:pt x="1283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3"/>
                        </a:lnTo>
                        <a:lnTo>
                          <a:pt x="867" y="400"/>
                        </a:lnTo>
                        <a:lnTo>
                          <a:pt x="774" y="381"/>
                        </a:lnTo>
                        <a:lnTo>
                          <a:pt x="698" y="352"/>
                        </a:lnTo>
                        <a:lnTo>
                          <a:pt x="659" y="297"/>
                        </a:lnTo>
                        <a:lnTo>
                          <a:pt x="678" y="262"/>
                        </a:lnTo>
                        <a:lnTo>
                          <a:pt x="589" y="205"/>
                        </a:lnTo>
                        <a:lnTo>
                          <a:pt x="566" y="224"/>
                        </a:lnTo>
                        <a:lnTo>
                          <a:pt x="480" y="230"/>
                        </a:lnTo>
                        <a:lnTo>
                          <a:pt x="480" y="198"/>
                        </a:lnTo>
                        <a:lnTo>
                          <a:pt x="413" y="198"/>
                        </a:lnTo>
                        <a:lnTo>
                          <a:pt x="438" y="160"/>
                        </a:lnTo>
                        <a:lnTo>
                          <a:pt x="576" y="144"/>
                        </a:lnTo>
                        <a:lnTo>
                          <a:pt x="694" y="0"/>
                        </a:lnTo>
                        <a:lnTo>
                          <a:pt x="525" y="38"/>
                        </a:lnTo>
                        <a:lnTo>
                          <a:pt x="454" y="109"/>
                        </a:lnTo>
                        <a:lnTo>
                          <a:pt x="400" y="118"/>
                        </a:lnTo>
                        <a:lnTo>
                          <a:pt x="358" y="128"/>
                        </a:lnTo>
                        <a:lnTo>
                          <a:pt x="326" y="89"/>
                        </a:lnTo>
                        <a:lnTo>
                          <a:pt x="247" y="121"/>
                        </a:lnTo>
                        <a:lnTo>
                          <a:pt x="151" y="128"/>
                        </a:lnTo>
                        <a:lnTo>
                          <a:pt x="205" y="176"/>
                        </a:lnTo>
                        <a:lnTo>
                          <a:pt x="125" y="169"/>
                        </a:lnTo>
                        <a:lnTo>
                          <a:pt x="83" y="134"/>
                        </a:lnTo>
                        <a:lnTo>
                          <a:pt x="7" y="163"/>
                        </a:lnTo>
                        <a:lnTo>
                          <a:pt x="0" y="208"/>
                        </a:lnTo>
                        <a:lnTo>
                          <a:pt x="48" y="224"/>
                        </a:lnTo>
                        <a:lnTo>
                          <a:pt x="135" y="294"/>
                        </a:lnTo>
                        <a:lnTo>
                          <a:pt x="205" y="384"/>
                        </a:lnTo>
                        <a:lnTo>
                          <a:pt x="243" y="384"/>
                        </a:lnTo>
                        <a:lnTo>
                          <a:pt x="301" y="470"/>
                        </a:lnTo>
                        <a:lnTo>
                          <a:pt x="333" y="505"/>
                        </a:lnTo>
                        <a:lnTo>
                          <a:pt x="342" y="566"/>
                        </a:lnTo>
                        <a:lnTo>
                          <a:pt x="381" y="608"/>
                        </a:lnTo>
                        <a:lnTo>
                          <a:pt x="419" y="605"/>
                        </a:lnTo>
                        <a:lnTo>
                          <a:pt x="432" y="665"/>
                        </a:lnTo>
                        <a:lnTo>
                          <a:pt x="397" y="729"/>
                        </a:lnTo>
                        <a:lnTo>
                          <a:pt x="403" y="896"/>
                        </a:lnTo>
                        <a:lnTo>
                          <a:pt x="352" y="861"/>
                        </a:lnTo>
                        <a:lnTo>
                          <a:pt x="323" y="896"/>
                        </a:lnTo>
                        <a:lnTo>
                          <a:pt x="317" y="985"/>
                        </a:lnTo>
                        <a:lnTo>
                          <a:pt x="352" y="1062"/>
                        </a:lnTo>
                        <a:lnTo>
                          <a:pt x="365" y="1129"/>
                        </a:lnTo>
                        <a:lnTo>
                          <a:pt x="419" y="1158"/>
                        </a:lnTo>
                        <a:lnTo>
                          <a:pt x="368" y="1216"/>
                        </a:lnTo>
                        <a:lnTo>
                          <a:pt x="387" y="1248"/>
                        </a:lnTo>
                        <a:lnTo>
                          <a:pt x="534" y="1280"/>
                        </a:lnTo>
                        <a:lnTo>
                          <a:pt x="486" y="1296"/>
                        </a:lnTo>
                        <a:lnTo>
                          <a:pt x="496" y="1350"/>
                        </a:lnTo>
                        <a:lnTo>
                          <a:pt x="451" y="1299"/>
                        </a:lnTo>
                        <a:lnTo>
                          <a:pt x="352" y="1277"/>
                        </a:lnTo>
                        <a:lnTo>
                          <a:pt x="352" y="1331"/>
                        </a:lnTo>
                        <a:lnTo>
                          <a:pt x="381" y="1366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6" y="1507"/>
                        </a:lnTo>
                        <a:lnTo>
                          <a:pt x="294" y="1504"/>
                        </a:lnTo>
                        <a:lnTo>
                          <a:pt x="291" y="1558"/>
                        </a:lnTo>
                        <a:lnTo>
                          <a:pt x="272" y="1526"/>
                        </a:lnTo>
                        <a:lnTo>
                          <a:pt x="221" y="1529"/>
                        </a:lnTo>
                        <a:lnTo>
                          <a:pt x="253" y="1584"/>
                        </a:lnTo>
                        <a:lnTo>
                          <a:pt x="243" y="1641"/>
                        </a:lnTo>
                        <a:lnTo>
                          <a:pt x="186" y="1712"/>
                        </a:lnTo>
                        <a:lnTo>
                          <a:pt x="160" y="1670"/>
                        </a:lnTo>
                        <a:lnTo>
                          <a:pt x="106" y="1661"/>
                        </a:lnTo>
                        <a:lnTo>
                          <a:pt x="106" y="1645"/>
                        </a:lnTo>
                        <a:lnTo>
                          <a:pt x="195" y="1648"/>
                        </a:lnTo>
                        <a:lnTo>
                          <a:pt x="208" y="1606"/>
                        </a:lnTo>
                        <a:lnTo>
                          <a:pt x="195" y="1565"/>
                        </a:lnTo>
                        <a:lnTo>
                          <a:pt x="138" y="1568"/>
                        </a:lnTo>
                        <a:lnTo>
                          <a:pt x="64" y="1529"/>
                        </a:lnTo>
                        <a:lnTo>
                          <a:pt x="64" y="1533"/>
                        </a:lnTo>
                        <a:lnTo>
                          <a:pt x="64" y="1574"/>
                        </a:lnTo>
                        <a:lnTo>
                          <a:pt x="55" y="1574"/>
                        </a:lnTo>
                        <a:lnTo>
                          <a:pt x="58" y="1574"/>
                        </a:lnTo>
                        <a:lnTo>
                          <a:pt x="58" y="1577"/>
                        </a:lnTo>
                        <a:lnTo>
                          <a:pt x="67" y="1696"/>
                        </a:lnTo>
                        <a:lnTo>
                          <a:pt x="99" y="1705"/>
                        </a:lnTo>
                        <a:lnTo>
                          <a:pt x="80" y="1821"/>
                        </a:lnTo>
                        <a:lnTo>
                          <a:pt x="74" y="182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38" name="Freeform 713"/>
                  <p:cNvSpPr>
                    <a:spLocks/>
                  </p:cNvSpPr>
                  <p:nvPr/>
                </p:nvSpPr>
                <p:spPr bwMode="auto">
                  <a:xfrm>
                    <a:off x="4855156" y="1709778"/>
                    <a:ext cx="1323880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30"/>
                      </a:cxn>
                      <a:cxn ang="0">
                        <a:pos x="80" y="1997"/>
                      </a:cxn>
                      <a:cxn ang="0">
                        <a:pos x="175" y="2100"/>
                      </a:cxn>
                      <a:cxn ang="0">
                        <a:pos x="340" y="2245"/>
                      </a:cxn>
                      <a:cxn ang="0">
                        <a:pos x="400" y="2317"/>
                      </a:cxn>
                      <a:cxn ang="0">
                        <a:pos x="623" y="2285"/>
                      </a:cxn>
                      <a:cxn ang="0">
                        <a:pos x="626" y="2285"/>
                      </a:cxn>
                      <a:cxn ang="0">
                        <a:pos x="633" y="2115"/>
                      </a:cxn>
                      <a:cxn ang="0">
                        <a:pos x="561" y="2032"/>
                      </a:cxn>
                      <a:cxn ang="0">
                        <a:pos x="693" y="1780"/>
                      </a:cxn>
                      <a:cxn ang="0">
                        <a:pos x="1036" y="1475"/>
                      </a:cxn>
                      <a:cxn ang="0">
                        <a:pos x="1094" y="1162"/>
                      </a:cxn>
                      <a:cxn ang="0">
                        <a:pos x="1121" y="870"/>
                      </a:cxn>
                      <a:cxn ang="0">
                        <a:pos x="1114" y="815"/>
                      </a:cxn>
                      <a:cxn ang="0">
                        <a:pos x="1101" y="612"/>
                      </a:cxn>
                      <a:cxn ang="0">
                        <a:pos x="1166" y="422"/>
                      </a:cxn>
                      <a:cxn ang="0">
                        <a:pos x="1319" y="452"/>
                      </a:cxn>
                      <a:cxn ang="0">
                        <a:pos x="1334" y="417"/>
                      </a:cxn>
                      <a:cxn ang="0">
                        <a:pos x="1181" y="317"/>
                      </a:cxn>
                      <a:cxn ang="0">
                        <a:pos x="931" y="395"/>
                      </a:cxn>
                      <a:cxn ang="0">
                        <a:pos x="698" y="352"/>
                      </a:cxn>
                      <a:cxn ang="0">
                        <a:pos x="588" y="205"/>
                      </a:cxn>
                      <a:cxn ang="0">
                        <a:pos x="481" y="200"/>
                      </a:cxn>
                      <a:cxn ang="0">
                        <a:pos x="576" y="145"/>
                      </a:cxn>
                      <a:cxn ang="0">
                        <a:pos x="453" y="110"/>
                      </a:cxn>
                      <a:cxn ang="0">
                        <a:pos x="325" y="90"/>
                      </a:cxn>
                      <a:cxn ang="0">
                        <a:pos x="205" y="177"/>
                      </a:cxn>
                      <a:cxn ang="0">
                        <a:pos x="5" y="165"/>
                      </a:cxn>
                      <a:cxn ang="0">
                        <a:pos x="135" y="295"/>
                      </a:cxn>
                      <a:cxn ang="0">
                        <a:pos x="300" y="470"/>
                      </a:cxn>
                      <a:cxn ang="0">
                        <a:pos x="380" y="610"/>
                      </a:cxn>
                      <a:cxn ang="0">
                        <a:pos x="395" y="730"/>
                      </a:cxn>
                      <a:cxn ang="0">
                        <a:pos x="323" y="897"/>
                      </a:cxn>
                      <a:cxn ang="0">
                        <a:pos x="365" y="1130"/>
                      </a:cxn>
                      <a:cxn ang="0">
                        <a:pos x="385" y="1250"/>
                      </a:cxn>
                      <a:cxn ang="0">
                        <a:pos x="496" y="1350"/>
                      </a:cxn>
                      <a:cxn ang="0">
                        <a:pos x="350" y="1332"/>
                      </a:cxn>
                      <a:cxn ang="0">
                        <a:pos x="333" y="1440"/>
                      </a:cxn>
                      <a:cxn ang="0">
                        <a:pos x="293" y="1505"/>
                      </a:cxn>
                      <a:cxn ang="0">
                        <a:pos x="220" y="1530"/>
                      </a:cxn>
                      <a:cxn ang="0">
                        <a:pos x="185" y="1712"/>
                      </a:cxn>
                      <a:cxn ang="0">
                        <a:pos x="105" y="1645"/>
                      </a:cxn>
                      <a:cxn ang="0">
                        <a:pos x="195" y="1565"/>
                      </a:cxn>
                      <a:cxn ang="0">
                        <a:pos x="63" y="1535"/>
                      </a:cxn>
                      <a:cxn ang="0">
                        <a:pos x="58" y="1575"/>
                      </a:cxn>
                      <a:cxn ang="0">
                        <a:pos x="98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3" y="1825"/>
                        </a:moveTo>
                        <a:lnTo>
                          <a:pt x="73" y="1857"/>
                        </a:lnTo>
                        <a:lnTo>
                          <a:pt x="58" y="1872"/>
                        </a:lnTo>
                        <a:lnTo>
                          <a:pt x="58" y="1870"/>
                        </a:lnTo>
                        <a:lnTo>
                          <a:pt x="65" y="1870"/>
                        </a:lnTo>
                        <a:lnTo>
                          <a:pt x="80" y="1930"/>
                        </a:lnTo>
                        <a:lnTo>
                          <a:pt x="80" y="1982"/>
                        </a:lnTo>
                        <a:lnTo>
                          <a:pt x="73" y="2030"/>
                        </a:lnTo>
                        <a:lnTo>
                          <a:pt x="80" y="1997"/>
                        </a:lnTo>
                        <a:lnTo>
                          <a:pt x="80" y="1995"/>
                        </a:lnTo>
                        <a:lnTo>
                          <a:pt x="170" y="2035"/>
                        </a:lnTo>
                        <a:lnTo>
                          <a:pt x="175" y="2100"/>
                        </a:lnTo>
                        <a:lnTo>
                          <a:pt x="243" y="2097"/>
                        </a:lnTo>
                        <a:lnTo>
                          <a:pt x="323" y="2157"/>
                        </a:lnTo>
                        <a:lnTo>
                          <a:pt x="340" y="2245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5" y="2275"/>
                        </a:lnTo>
                        <a:lnTo>
                          <a:pt x="611" y="2260"/>
                        </a:lnTo>
                        <a:lnTo>
                          <a:pt x="623" y="2285"/>
                        </a:lnTo>
                        <a:lnTo>
                          <a:pt x="626" y="2285"/>
                        </a:lnTo>
                        <a:lnTo>
                          <a:pt x="626" y="2280"/>
                        </a:lnTo>
                        <a:lnTo>
                          <a:pt x="626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3" y="2115"/>
                        </a:lnTo>
                        <a:lnTo>
                          <a:pt x="653" y="2052"/>
                        </a:lnTo>
                        <a:lnTo>
                          <a:pt x="653" y="2050"/>
                        </a:lnTo>
                        <a:lnTo>
                          <a:pt x="561" y="2032"/>
                        </a:lnTo>
                        <a:lnTo>
                          <a:pt x="606" y="1905"/>
                        </a:lnTo>
                        <a:lnTo>
                          <a:pt x="721" y="1827"/>
                        </a:lnTo>
                        <a:lnTo>
                          <a:pt x="693" y="1780"/>
                        </a:lnTo>
                        <a:lnTo>
                          <a:pt x="761" y="1625"/>
                        </a:lnTo>
                        <a:lnTo>
                          <a:pt x="919" y="1550"/>
                        </a:lnTo>
                        <a:lnTo>
                          <a:pt x="1036" y="1475"/>
                        </a:lnTo>
                        <a:lnTo>
                          <a:pt x="1014" y="1252"/>
                        </a:lnTo>
                        <a:lnTo>
                          <a:pt x="1056" y="1170"/>
                        </a:lnTo>
                        <a:lnTo>
                          <a:pt x="1094" y="1162"/>
                        </a:lnTo>
                        <a:lnTo>
                          <a:pt x="1161" y="992"/>
                        </a:lnTo>
                        <a:lnTo>
                          <a:pt x="1124" y="955"/>
                        </a:lnTo>
                        <a:lnTo>
                          <a:pt x="1121" y="870"/>
                        </a:lnTo>
                        <a:lnTo>
                          <a:pt x="1124" y="870"/>
                        </a:lnTo>
                        <a:lnTo>
                          <a:pt x="1124" y="875"/>
                        </a:lnTo>
                        <a:lnTo>
                          <a:pt x="1114" y="815"/>
                        </a:lnTo>
                        <a:lnTo>
                          <a:pt x="1009" y="752"/>
                        </a:lnTo>
                        <a:lnTo>
                          <a:pt x="1006" y="702"/>
                        </a:lnTo>
                        <a:lnTo>
                          <a:pt x="1101" y="612"/>
                        </a:lnTo>
                        <a:lnTo>
                          <a:pt x="1126" y="557"/>
                        </a:lnTo>
                        <a:lnTo>
                          <a:pt x="1121" y="452"/>
                        </a:lnTo>
                        <a:lnTo>
                          <a:pt x="1166" y="422"/>
                        </a:lnTo>
                        <a:lnTo>
                          <a:pt x="1266" y="467"/>
                        </a:lnTo>
                        <a:lnTo>
                          <a:pt x="1301" y="470"/>
                        </a:lnTo>
                        <a:lnTo>
                          <a:pt x="1319" y="452"/>
                        </a:lnTo>
                        <a:lnTo>
                          <a:pt x="1321" y="417"/>
                        </a:lnTo>
                        <a:lnTo>
                          <a:pt x="1329" y="415"/>
                        </a:lnTo>
                        <a:lnTo>
                          <a:pt x="1334" y="417"/>
                        </a:lnTo>
                        <a:lnTo>
                          <a:pt x="1296" y="407"/>
                        </a:lnTo>
                        <a:lnTo>
                          <a:pt x="1284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5"/>
                        </a:lnTo>
                        <a:lnTo>
                          <a:pt x="866" y="400"/>
                        </a:lnTo>
                        <a:lnTo>
                          <a:pt x="773" y="382"/>
                        </a:lnTo>
                        <a:lnTo>
                          <a:pt x="698" y="352"/>
                        </a:lnTo>
                        <a:lnTo>
                          <a:pt x="658" y="297"/>
                        </a:lnTo>
                        <a:lnTo>
                          <a:pt x="678" y="262"/>
                        </a:lnTo>
                        <a:lnTo>
                          <a:pt x="588" y="205"/>
                        </a:lnTo>
                        <a:lnTo>
                          <a:pt x="566" y="225"/>
                        </a:lnTo>
                        <a:lnTo>
                          <a:pt x="481" y="230"/>
                        </a:lnTo>
                        <a:lnTo>
                          <a:pt x="481" y="200"/>
                        </a:lnTo>
                        <a:lnTo>
                          <a:pt x="413" y="200"/>
                        </a:lnTo>
                        <a:lnTo>
                          <a:pt x="438" y="160"/>
                        </a:lnTo>
                        <a:lnTo>
                          <a:pt x="576" y="145"/>
                        </a:lnTo>
                        <a:lnTo>
                          <a:pt x="693" y="0"/>
                        </a:lnTo>
                        <a:lnTo>
                          <a:pt x="526" y="40"/>
                        </a:lnTo>
                        <a:lnTo>
                          <a:pt x="453" y="110"/>
                        </a:lnTo>
                        <a:lnTo>
                          <a:pt x="400" y="120"/>
                        </a:lnTo>
                        <a:lnTo>
                          <a:pt x="358" y="130"/>
                        </a:lnTo>
                        <a:lnTo>
                          <a:pt x="325" y="90"/>
                        </a:lnTo>
                        <a:lnTo>
                          <a:pt x="245" y="122"/>
                        </a:lnTo>
                        <a:lnTo>
                          <a:pt x="150" y="130"/>
                        </a:lnTo>
                        <a:lnTo>
                          <a:pt x="205" y="177"/>
                        </a:lnTo>
                        <a:lnTo>
                          <a:pt x="125" y="170"/>
                        </a:lnTo>
                        <a:lnTo>
                          <a:pt x="83" y="135"/>
                        </a:lnTo>
                        <a:lnTo>
                          <a:pt x="5" y="165"/>
                        </a:lnTo>
                        <a:lnTo>
                          <a:pt x="0" y="210"/>
                        </a:lnTo>
                        <a:lnTo>
                          <a:pt x="48" y="225"/>
                        </a:lnTo>
                        <a:lnTo>
                          <a:pt x="135" y="295"/>
                        </a:lnTo>
                        <a:lnTo>
                          <a:pt x="205" y="385"/>
                        </a:lnTo>
                        <a:lnTo>
                          <a:pt x="243" y="385"/>
                        </a:lnTo>
                        <a:lnTo>
                          <a:pt x="300" y="470"/>
                        </a:lnTo>
                        <a:lnTo>
                          <a:pt x="333" y="505"/>
                        </a:lnTo>
                        <a:lnTo>
                          <a:pt x="340" y="567"/>
                        </a:lnTo>
                        <a:lnTo>
                          <a:pt x="380" y="610"/>
                        </a:lnTo>
                        <a:lnTo>
                          <a:pt x="418" y="605"/>
                        </a:lnTo>
                        <a:lnTo>
                          <a:pt x="430" y="665"/>
                        </a:lnTo>
                        <a:lnTo>
                          <a:pt x="395" y="730"/>
                        </a:lnTo>
                        <a:lnTo>
                          <a:pt x="403" y="897"/>
                        </a:lnTo>
                        <a:lnTo>
                          <a:pt x="350" y="862"/>
                        </a:lnTo>
                        <a:lnTo>
                          <a:pt x="323" y="897"/>
                        </a:lnTo>
                        <a:lnTo>
                          <a:pt x="315" y="985"/>
                        </a:lnTo>
                        <a:lnTo>
                          <a:pt x="350" y="1062"/>
                        </a:lnTo>
                        <a:lnTo>
                          <a:pt x="365" y="1130"/>
                        </a:lnTo>
                        <a:lnTo>
                          <a:pt x="418" y="1160"/>
                        </a:lnTo>
                        <a:lnTo>
                          <a:pt x="368" y="1217"/>
                        </a:lnTo>
                        <a:lnTo>
                          <a:pt x="385" y="1250"/>
                        </a:lnTo>
                        <a:lnTo>
                          <a:pt x="533" y="1280"/>
                        </a:lnTo>
                        <a:lnTo>
                          <a:pt x="486" y="1297"/>
                        </a:lnTo>
                        <a:lnTo>
                          <a:pt x="496" y="1350"/>
                        </a:lnTo>
                        <a:lnTo>
                          <a:pt x="451" y="1300"/>
                        </a:lnTo>
                        <a:lnTo>
                          <a:pt x="350" y="1277"/>
                        </a:lnTo>
                        <a:lnTo>
                          <a:pt x="350" y="1332"/>
                        </a:lnTo>
                        <a:lnTo>
                          <a:pt x="380" y="1367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5" y="1507"/>
                        </a:lnTo>
                        <a:lnTo>
                          <a:pt x="293" y="1505"/>
                        </a:lnTo>
                        <a:lnTo>
                          <a:pt x="290" y="1560"/>
                        </a:lnTo>
                        <a:lnTo>
                          <a:pt x="270" y="1527"/>
                        </a:lnTo>
                        <a:lnTo>
                          <a:pt x="220" y="1530"/>
                        </a:lnTo>
                        <a:lnTo>
                          <a:pt x="253" y="1585"/>
                        </a:lnTo>
                        <a:lnTo>
                          <a:pt x="243" y="1642"/>
                        </a:lnTo>
                        <a:lnTo>
                          <a:pt x="185" y="1712"/>
                        </a:lnTo>
                        <a:lnTo>
                          <a:pt x="160" y="1670"/>
                        </a:lnTo>
                        <a:lnTo>
                          <a:pt x="105" y="1662"/>
                        </a:lnTo>
                        <a:lnTo>
                          <a:pt x="105" y="1645"/>
                        </a:lnTo>
                        <a:lnTo>
                          <a:pt x="195" y="1650"/>
                        </a:lnTo>
                        <a:lnTo>
                          <a:pt x="208" y="1607"/>
                        </a:lnTo>
                        <a:lnTo>
                          <a:pt x="195" y="1565"/>
                        </a:lnTo>
                        <a:lnTo>
                          <a:pt x="138" y="1570"/>
                        </a:lnTo>
                        <a:lnTo>
                          <a:pt x="63" y="1530"/>
                        </a:lnTo>
                        <a:lnTo>
                          <a:pt x="63" y="1535"/>
                        </a:lnTo>
                        <a:lnTo>
                          <a:pt x="63" y="1575"/>
                        </a:lnTo>
                        <a:lnTo>
                          <a:pt x="55" y="1575"/>
                        </a:lnTo>
                        <a:lnTo>
                          <a:pt x="58" y="1575"/>
                        </a:lnTo>
                        <a:lnTo>
                          <a:pt x="58" y="1577"/>
                        </a:lnTo>
                        <a:lnTo>
                          <a:pt x="65" y="1697"/>
                        </a:lnTo>
                        <a:lnTo>
                          <a:pt x="98" y="1705"/>
                        </a:lnTo>
                        <a:lnTo>
                          <a:pt x="80" y="1822"/>
                        </a:lnTo>
                        <a:lnTo>
                          <a:pt x="73" y="18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39" name="Freeform 712"/>
                  <p:cNvSpPr>
                    <a:spLocks/>
                  </p:cNvSpPr>
                  <p:nvPr/>
                </p:nvSpPr>
                <p:spPr bwMode="auto">
                  <a:xfrm>
                    <a:off x="4681288" y="6101188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1"/>
                      </a:cxn>
                      <a:cxn ang="0">
                        <a:pos x="4" y="221"/>
                      </a:cxn>
                      <a:cxn ang="0">
                        <a:pos x="52" y="307"/>
                      </a:cxn>
                      <a:cxn ang="0">
                        <a:pos x="52" y="365"/>
                      </a:cxn>
                      <a:cxn ang="0">
                        <a:pos x="109" y="448"/>
                      </a:cxn>
                      <a:cxn ang="0">
                        <a:pos x="160" y="406"/>
                      </a:cxn>
                      <a:cxn ang="0">
                        <a:pos x="324" y="400"/>
                      </a:cxn>
                      <a:cxn ang="0">
                        <a:pos x="535" y="176"/>
                      </a:cxn>
                      <a:cxn ang="0">
                        <a:pos x="503" y="169"/>
                      </a:cxn>
                      <a:cxn ang="0">
                        <a:pos x="496" y="179"/>
                      </a:cxn>
                      <a:cxn ang="0">
                        <a:pos x="474" y="176"/>
                      </a:cxn>
                      <a:cxn ang="0">
                        <a:pos x="461" y="147"/>
                      </a:cxn>
                      <a:cxn ang="0">
                        <a:pos x="483" y="137"/>
                      </a:cxn>
                      <a:cxn ang="0">
                        <a:pos x="471" y="19"/>
                      </a:cxn>
                      <a:cxn ang="0">
                        <a:pos x="397" y="3"/>
                      </a:cxn>
                      <a:cxn ang="0">
                        <a:pos x="394" y="0"/>
                      </a:cxn>
                      <a:cxn ang="0">
                        <a:pos x="394" y="3"/>
                      </a:cxn>
                      <a:cxn ang="0">
                        <a:pos x="298" y="86"/>
                      </a:cxn>
                      <a:cxn ang="0">
                        <a:pos x="224" y="102"/>
                      </a:cxn>
                      <a:cxn ang="0">
                        <a:pos x="180" y="134"/>
                      </a:cxn>
                      <a:cxn ang="0">
                        <a:pos x="116" y="137"/>
                      </a:cxn>
                      <a:cxn ang="0">
                        <a:pos x="116" y="185"/>
                      </a:cxn>
                      <a:cxn ang="0">
                        <a:pos x="90" y="198"/>
                      </a:cxn>
                      <a:cxn ang="0">
                        <a:pos x="0" y="211"/>
                      </a:cxn>
                    </a:cxnLst>
                    <a:rect l="0" t="0" r="r" b="b"/>
                    <a:pathLst>
                      <a:path w="535" h="448">
                        <a:moveTo>
                          <a:pt x="0" y="211"/>
                        </a:moveTo>
                        <a:lnTo>
                          <a:pt x="4" y="221"/>
                        </a:lnTo>
                        <a:lnTo>
                          <a:pt x="52" y="307"/>
                        </a:lnTo>
                        <a:lnTo>
                          <a:pt x="52" y="365"/>
                        </a:lnTo>
                        <a:lnTo>
                          <a:pt x="109" y="448"/>
                        </a:lnTo>
                        <a:lnTo>
                          <a:pt x="160" y="406"/>
                        </a:lnTo>
                        <a:lnTo>
                          <a:pt x="324" y="400"/>
                        </a:lnTo>
                        <a:lnTo>
                          <a:pt x="535" y="176"/>
                        </a:lnTo>
                        <a:lnTo>
                          <a:pt x="503" y="169"/>
                        </a:lnTo>
                        <a:lnTo>
                          <a:pt x="496" y="179"/>
                        </a:lnTo>
                        <a:lnTo>
                          <a:pt x="474" y="176"/>
                        </a:lnTo>
                        <a:lnTo>
                          <a:pt x="461" y="147"/>
                        </a:lnTo>
                        <a:lnTo>
                          <a:pt x="483" y="137"/>
                        </a:lnTo>
                        <a:lnTo>
                          <a:pt x="471" y="19"/>
                        </a:lnTo>
                        <a:lnTo>
                          <a:pt x="397" y="3"/>
                        </a:lnTo>
                        <a:lnTo>
                          <a:pt x="394" y="0"/>
                        </a:lnTo>
                        <a:lnTo>
                          <a:pt x="394" y="3"/>
                        </a:lnTo>
                        <a:lnTo>
                          <a:pt x="298" y="86"/>
                        </a:lnTo>
                        <a:lnTo>
                          <a:pt x="224" y="102"/>
                        </a:lnTo>
                        <a:lnTo>
                          <a:pt x="180" y="134"/>
                        </a:lnTo>
                        <a:lnTo>
                          <a:pt x="116" y="137"/>
                        </a:lnTo>
                        <a:lnTo>
                          <a:pt x="116" y="185"/>
                        </a:lnTo>
                        <a:lnTo>
                          <a:pt x="90" y="198"/>
                        </a:lnTo>
                        <a:lnTo>
                          <a:pt x="0" y="21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0" name="Freeform 711"/>
                  <p:cNvSpPr>
                    <a:spLocks/>
                  </p:cNvSpPr>
                  <p:nvPr/>
                </p:nvSpPr>
                <p:spPr bwMode="auto">
                  <a:xfrm>
                    <a:off x="4681288" y="6101188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0"/>
                      </a:cxn>
                      <a:cxn ang="0">
                        <a:pos x="5" y="220"/>
                      </a:cxn>
                      <a:cxn ang="0">
                        <a:pos x="53" y="308"/>
                      </a:cxn>
                      <a:cxn ang="0">
                        <a:pos x="53" y="365"/>
                      </a:cxn>
                      <a:cxn ang="0">
                        <a:pos x="110" y="448"/>
                      </a:cxn>
                      <a:cxn ang="0">
                        <a:pos x="160" y="405"/>
                      </a:cxn>
                      <a:cxn ang="0">
                        <a:pos x="325" y="400"/>
                      </a:cxn>
                      <a:cxn ang="0">
                        <a:pos x="535" y="175"/>
                      </a:cxn>
                      <a:cxn ang="0">
                        <a:pos x="505" y="170"/>
                      </a:cxn>
                      <a:cxn ang="0">
                        <a:pos x="498" y="180"/>
                      </a:cxn>
                      <a:cxn ang="0">
                        <a:pos x="475" y="175"/>
                      </a:cxn>
                      <a:cxn ang="0">
                        <a:pos x="463" y="148"/>
                      </a:cxn>
                      <a:cxn ang="0">
                        <a:pos x="485" y="138"/>
                      </a:cxn>
                      <a:cxn ang="0">
                        <a:pos x="473" y="20"/>
                      </a:cxn>
                      <a:cxn ang="0">
                        <a:pos x="398" y="3"/>
                      </a:cxn>
                      <a:cxn ang="0">
                        <a:pos x="395" y="0"/>
                      </a:cxn>
                      <a:cxn ang="0">
                        <a:pos x="395" y="3"/>
                      </a:cxn>
                      <a:cxn ang="0">
                        <a:pos x="300" y="85"/>
                      </a:cxn>
                      <a:cxn ang="0">
                        <a:pos x="225" y="103"/>
                      </a:cxn>
                      <a:cxn ang="0">
                        <a:pos x="180" y="135"/>
                      </a:cxn>
                      <a:cxn ang="0">
                        <a:pos x="118" y="138"/>
                      </a:cxn>
                      <a:cxn ang="0">
                        <a:pos x="118" y="185"/>
                      </a:cxn>
                      <a:cxn ang="0">
                        <a:pos x="90" y="198"/>
                      </a:cxn>
                      <a:cxn ang="0">
                        <a:pos x="0" y="210"/>
                      </a:cxn>
                    </a:cxnLst>
                    <a:rect l="0" t="0" r="r" b="b"/>
                    <a:pathLst>
                      <a:path w="535" h="448">
                        <a:moveTo>
                          <a:pt x="0" y="210"/>
                        </a:moveTo>
                        <a:lnTo>
                          <a:pt x="5" y="220"/>
                        </a:lnTo>
                        <a:lnTo>
                          <a:pt x="53" y="308"/>
                        </a:lnTo>
                        <a:lnTo>
                          <a:pt x="53" y="365"/>
                        </a:lnTo>
                        <a:lnTo>
                          <a:pt x="110" y="448"/>
                        </a:lnTo>
                        <a:lnTo>
                          <a:pt x="160" y="405"/>
                        </a:lnTo>
                        <a:lnTo>
                          <a:pt x="325" y="400"/>
                        </a:lnTo>
                        <a:lnTo>
                          <a:pt x="535" y="175"/>
                        </a:lnTo>
                        <a:lnTo>
                          <a:pt x="505" y="170"/>
                        </a:lnTo>
                        <a:lnTo>
                          <a:pt x="498" y="180"/>
                        </a:lnTo>
                        <a:lnTo>
                          <a:pt x="475" y="175"/>
                        </a:lnTo>
                        <a:lnTo>
                          <a:pt x="463" y="148"/>
                        </a:lnTo>
                        <a:lnTo>
                          <a:pt x="485" y="138"/>
                        </a:lnTo>
                        <a:lnTo>
                          <a:pt x="473" y="20"/>
                        </a:lnTo>
                        <a:lnTo>
                          <a:pt x="398" y="3"/>
                        </a:lnTo>
                        <a:lnTo>
                          <a:pt x="395" y="0"/>
                        </a:lnTo>
                        <a:lnTo>
                          <a:pt x="395" y="3"/>
                        </a:lnTo>
                        <a:lnTo>
                          <a:pt x="300" y="85"/>
                        </a:lnTo>
                        <a:lnTo>
                          <a:pt x="225" y="103"/>
                        </a:lnTo>
                        <a:lnTo>
                          <a:pt x="180" y="135"/>
                        </a:lnTo>
                        <a:lnTo>
                          <a:pt x="118" y="138"/>
                        </a:lnTo>
                        <a:lnTo>
                          <a:pt x="118" y="185"/>
                        </a:lnTo>
                        <a:lnTo>
                          <a:pt x="90" y="198"/>
                        </a:lnTo>
                        <a:lnTo>
                          <a:pt x="0" y="2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1" name="Freeform 710"/>
                  <p:cNvSpPr>
                    <a:spLocks/>
                  </p:cNvSpPr>
                  <p:nvPr/>
                </p:nvSpPr>
                <p:spPr bwMode="auto">
                  <a:xfrm>
                    <a:off x="5130862" y="5701292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4" y="579"/>
                      </a:cxn>
                      <a:cxn ang="0">
                        <a:pos x="84" y="544"/>
                      </a:cxn>
                      <a:cxn ang="0">
                        <a:pos x="157" y="512"/>
                      </a:cxn>
                      <a:cxn ang="0">
                        <a:pos x="154" y="316"/>
                      </a:cxn>
                      <a:cxn ang="0">
                        <a:pos x="269" y="246"/>
                      </a:cxn>
                      <a:cxn ang="0">
                        <a:pos x="340" y="166"/>
                      </a:cxn>
                      <a:cxn ang="0">
                        <a:pos x="314" y="0"/>
                      </a:cxn>
                      <a:cxn ang="0">
                        <a:pos x="314" y="12"/>
                      </a:cxn>
                      <a:cxn ang="0">
                        <a:pos x="253" y="73"/>
                      </a:cxn>
                      <a:cxn ang="0">
                        <a:pos x="183" y="70"/>
                      </a:cxn>
                      <a:cxn ang="0">
                        <a:pos x="132" y="54"/>
                      </a:cxn>
                      <a:cxn ang="0">
                        <a:pos x="132" y="51"/>
                      </a:cxn>
                      <a:cxn ang="0">
                        <a:pos x="125" y="51"/>
                      </a:cxn>
                      <a:cxn ang="0">
                        <a:pos x="125" y="134"/>
                      </a:cxn>
                      <a:cxn ang="0">
                        <a:pos x="167" y="198"/>
                      </a:cxn>
                      <a:cxn ang="0">
                        <a:pos x="132" y="220"/>
                      </a:cxn>
                      <a:cxn ang="0">
                        <a:pos x="61" y="140"/>
                      </a:cxn>
                      <a:cxn ang="0">
                        <a:pos x="87" y="9"/>
                      </a:cxn>
                      <a:cxn ang="0">
                        <a:pos x="61" y="140"/>
                      </a:cxn>
                      <a:cxn ang="0">
                        <a:pos x="13" y="156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6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2" y="540"/>
                      </a:cxn>
                      <a:cxn ang="0">
                        <a:pos x="52" y="566"/>
                      </a:cxn>
                      <a:cxn ang="0">
                        <a:pos x="45" y="582"/>
                      </a:cxn>
                      <a:cxn ang="0">
                        <a:pos x="52" y="572"/>
                      </a:cxn>
                      <a:cxn ang="0">
                        <a:pos x="84" y="579"/>
                      </a:cxn>
                    </a:cxnLst>
                    <a:rect l="0" t="0" r="r" b="b"/>
                    <a:pathLst>
                      <a:path w="340" h="582">
                        <a:moveTo>
                          <a:pt x="84" y="579"/>
                        </a:moveTo>
                        <a:lnTo>
                          <a:pt x="84" y="544"/>
                        </a:lnTo>
                        <a:lnTo>
                          <a:pt x="157" y="512"/>
                        </a:lnTo>
                        <a:lnTo>
                          <a:pt x="154" y="316"/>
                        </a:lnTo>
                        <a:lnTo>
                          <a:pt x="269" y="246"/>
                        </a:lnTo>
                        <a:lnTo>
                          <a:pt x="340" y="166"/>
                        </a:lnTo>
                        <a:lnTo>
                          <a:pt x="314" y="0"/>
                        </a:lnTo>
                        <a:lnTo>
                          <a:pt x="314" y="12"/>
                        </a:lnTo>
                        <a:lnTo>
                          <a:pt x="253" y="73"/>
                        </a:lnTo>
                        <a:lnTo>
                          <a:pt x="183" y="70"/>
                        </a:lnTo>
                        <a:lnTo>
                          <a:pt x="132" y="54"/>
                        </a:lnTo>
                        <a:lnTo>
                          <a:pt x="132" y="51"/>
                        </a:lnTo>
                        <a:lnTo>
                          <a:pt x="125" y="51"/>
                        </a:lnTo>
                        <a:lnTo>
                          <a:pt x="125" y="134"/>
                        </a:lnTo>
                        <a:lnTo>
                          <a:pt x="167" y="198"/>
                        </a:lnTo>
                        <a:lnTo>
                          <a:pt x="132" y="220"/>
                        </a:lnTo>
                        <a:lnTo>
                          <a:pt x="61" y="140"/>
                        </a:lnTo>
                        <a:lnTo>
                          <a:pt x="87" y="9"/>
                        </a:lnTo>
                        <a:lnTo>
                          <a:pt x="61" y="140"/>
                        </a:lnTo>
                        <a:lnTo>
                          <a:pt x="13" y="156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6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2" y="540"/>
                        </a:lnTo>
                        <a:lnTo>
                          <a:pt x="52" y="566"/>
                        </a:lnTo>
                        <a:lnTo>
                          <a:pt x="45" y="582"/>
                        </a:lnTo>
                        <a:lnTo>
                          <a:pt x="52" y="572"/>
                        </a:lnTo>
                        <a:lnTo>
                          <a:pt x="84" y="57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2" name="Freeform 709"/>
                  <p:cNvSpPr>
                    <a:spLocks/>
                  </p:cNvSpPr>
                  <p:nvPr/>
                </p:nvSpPr>
                <p:spPr bwMode="auto">
                  <a:xfrm>
                    <a:off x="5130862" y="5701292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3" y="577"/>
                      </a:cxn>
                      <a:cxn ang="0">
                        <a:pos x="83" y="542"/>
                      </a:cxn>
                      <a:cxn ang="0">
                        <a:pos x="158" y="512"/>
                      </a:cxn>
                      <a:cxn ang="0">
                        <a:pos x="153" y="315"/>
                      </a:cxn>
                      <a:cxn ang="0">
                        <a:pos x="268" y="245"/>
                      </a:cxn>
                      <a:cxn ang="0">
                        <a:pos x="340" y="165"/>
                      </a:cxn>
                      <a:cxn ang="0">
                        <a:pos x="313" y="0"/>
                      </a:cxn>
                      <a:cxn ang="0">
                        <a:pos x="313" y="12"/>
                      </a:cxn>
                      <a:cxn ang="0">
                        <a:pos x="253" y="72"/>
                      </a:cxn>
                      <a:cxn ang="0">
                        <a:pos x="183" y="70"/>
                      </a:cxn>
                      <a:cxn ang="0">
                        <a:pos x="133" y="52"/>
                      </a:cxn>
                      <a:cxn ang="0">
                        <a:pos x="133" y="50"/>
                      </a:cxn>
                      <a:cxn ang="0">
                        <a:pos x="125" y="50"/>
                      </a:cxn>
                      <a:cxn ang="0">
                        <a:pos x="125" y="132"/>
                      </a:cxn>
                      <a:cxn ang="0">
                        <a:pos x="168" y="197"/>
                      </a:cxn>
                      <a:cxn ang="0">
                        <a:pos x="133" y="220"/>
                      </a:cxn>
                      <a:cxn ang="0">
                        <a:pos x="60" y="140"/>
                      </a:cxn>
                      <a:cxn ang="0">
                        <a:pos x="88" y="7"/>
                      </a:cxn>
                      <a:cxn ang="0">
                        <a:pos x="60" y="140"/>
                      </a:cxn>
                      <a:cxn ang="0">
                        <a:pos x="13" y="155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5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3" y="540"/>
                      </a:cxn>
                      <a:cxn ang="0">
                        <a:pos x="53" y="565"/>
                      </a:cxn>
                      <a:cxn ang="0">
                        <a:pos x="45" y="582"/>
                      </a:cxn>
                      <a:cxn ang="0">
                        <a:pos x="53" y="572"/>
                      </a:cxn>
                      <a:cxn ang="0">
                        <a:pos x="83" y="577"/>
                      </a:cxn>
                    </a:cxnLst>
                    <a:rect l="0" t="0" r="r" b="b"/>
                    <a:pathLst>
                      <a:path w="340" h="582">
                        <a:moveTo>
                          <a:pt x="83" y="577"/>
                        </a:moveTo>
                        <a:lnTo>
                          <a:pt x="83" y="542"/>
                        </a:lnTo>
                        <a:lnTo>
                          <a:pt x="158" y="512"/>
                        </a:lnTo>
                        <a:lnTo>
                          <a:pt x="153" y="315"/>
                        </a:lnTo>
                        <a:lnTo>
                          <a:pt x="268" y="245"/>
                        </a:lnTo>
                        <a:lnTo>
                          <a:pt x="340" y="165"/>
                        </a:lnTo>
                        <a:lnTo>
                          <a:pt x="313" y="0"/>
                        </a:lnTo>
                        <a:lnTo>
                          <a:pt x="313" y="12"/>
                        </a:lnTo>
                        <a:lnTo>
                          <a:pt x="253" y="72"/>
                        </a:lnTo>
                        <a:lnTo>
                          <a:pt x="183" y="70"/>
                        </a:lnTo>
                        <a:lnTo>
                          <a:pt x="133" y="52"/>
                        </a:lnTo>
                        <a:lnTo>
                          <a:pt x="133" y="50"/>
                        </a:lnTo>
                        <a:lnTo>
                          <a:pt x="125" y="50"/>
                        </a:lnTo>
                        <a:lnTo>
                          <a:pt x="125" y="132"/>
                        </a:lnTo>
                        <a:lnTo>
                          <a:pt x="168" y="197"/>
                        </a:lnTo>
                        <a:lnTo>
                          <a:pt x="133" y="220"/>
                        </a:lnTo>
                        <a:lnTo>
                          <a:pt x="60" y="140"/>
                        </a:lnTo>
                        <a:lnTo>
                          <a:pt x="88" y="7"/>
                        </a:lnTo>
                        <a:lnTo>
                          <a:pt x="60" y="140"/>
                        </a:lnTo>
                        <a:lnTo>
                          <a:pt x="13" y="155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5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3" y="540"/>
                        </a:lnTo>
                        <a:lnTo>
                          <a:pt x="53" y="565"/>
                        </a:lnTo>
                        <a:lnTo>
                          <a:pt x="45" y="582"/>
                        </a:lnTo>
                        <a:lnTo>
                          <a:pt x="53" y="572"/>
                        </a:lnTo>
                        <a:lnTo>
                          <a:pt x="83" y="57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3" name="Freeform 708"/>
                  <p:cNvSpPr>
                    <a:spLocks/>
                  </p:cNvSpPr>
                  <p:nvPr/>
                </p:nvSpPr>
                <p:spPr bwMode="auto">
                  <a:xfrm>
                    <a:off x="4574485" y="5239300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6"/>
                      </a:cxn>
                      <a:cxn ang="0">
                        <a:pos x="0" y="352"/>
                      </a:cxn>
                      <a:cxn ang="0">
                        <a:pos x="3" y="352"/>
                      </a:cxn>
                      <a:cxn ang="0">
                        <a:pos x="112" y="345"/>
                      </a:cxn>
                      <a:cxn ang="0">
                        <a:pos x="128" y="387"/>
                      </a:cxn>
                      <a:cxn ang="0">
                        <a:pos x="262" y="384"/>
                      </a:cxn>
                      <a:cxn ang="0">
                        <a:pos x="275" y="438"/>
                      </a:cxn>
                      <a:cxn ang="0">
                        <a:pos x="326" y="518"/>
                      </a:cxn>
                      <a:cxn ang="0">
                        <a:pos x="326" y="544"/>
                      </a:cxn>
                      <a:cxn ang="0">
                        <a:pos x="374" y="508"/>
                      </a:cxn>
                      <a:cxn ang="0">
                        <a:pos x="448" y="569"/>
                      </a:cxn>
                      <a:cxn ang="0">
                        <a:pos x="483" y="553"/>
                      </a:cxn>
                      <a:cxn ang="0">
                        <a:pos x="537" y="588"/>
                      </a:cxn>
                      <a:cxn ang="0">
                        <a:pos x="556" y="563"/>
                      </a:cxn>
                      <a:cxn ang="0">
                        <a:pos x="512" y="515"/>
                      </a:cxn>
                      <a:cxn ang="0">
                        <a:pos x="521" y="428"/>
                      </a:cxn>
                      <a:cxn ang="0">
                        <a:pos x="572" y="422"/>
                      </a:cxn>
                      <a:cxn ang="0">
                        <a:pos x="575" y="422"/>
                      </a:cxn>
                      <a:cxn ang="0">
                        <a:pos x="528" y="345"/>
                      </a:cxn>
                      <a:cxn ang="0">
                        <a:pos x="556" y="300"/>
                      </a:cxn>
                      <a:cxn ang="0">
                        <a:pos x="556" y="297"/>
                      </a:cxn>
                      <a:cxn ang="0">
                        <a:pos x="553" y="297"/>
                      </a:cxn>
                      <a:cxn ang="0">
                        <a:pos x="540" y="262"/>
                      </a:cxn>
                      <a:cxn ang="0">
                        <a:pos x="537" y="262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2"/>
                      </a:cxn>
                      <a:cxn ang="0">
                        <a:pos x="553" y="153"/>
                      </a:cxn>
                      <a:cxn ang="0">
                        <a:pos x="579" y="124"/>
                      </a:cxn>
                      <a:cxn ang="0">
                        <a:pos x="572" y="51"/>
                      </a:cxn>
                      <a:cxn ang="0">
                        <a:pos x="419" y="0"/>
                      </a:cxn>
                      <a:cxn ang="0">
                        <a:pos x="326" y="38"/>
                      </a:cxn>
                      <a:cxn ang="0">
                        <a:pos x="249" y="22"/>
                      </a:cxn>
                      <a:cxn ang="0">
                        <a:pos x="195" y="60"/>
                      </a:cxn>
                      <a:cxn ang="0">
                        <a:pos x="198" y="57"/>
                      </a:cxn>
                      <a:cxn ang="0">
                        <a:pos x="166" y="86"/>
                      </a:cxn>
                      <a:cxn ang="0">
                        <a:pos x="172" y="160"/>
                      </a:cxn>
                      <a:cxn ang="0">
                        <a:pos x="128" y="182"/>
                      </a:cxn>
                      <a:cxn ang="0">
                        <a:pos x="131" y="256"/>
                      </a:cxn>
                      <a:cxn ang="0">
                        <a:pos x="35" y="291"/>
                      </a:cxn>
                      <a:cxn ang="0">
                        <a:pos x="0" y="326"/>
                      </a:cxn>
                    </a:cxnLst>
                    <a:rect l="0" t="0" r="r" b="b"/>
                    <a:pathLst>
                      <a:path w="579" h="588">
                        <a:moveTo>
                          <a:pt x="0" y="326"/>
                        </a:moveTo>
                        <a:lnTo>
                          <a:pt x="0" y="352"/>
                        </a:lnTo>
                        <a:lnTo>
                          <a:pt x="3" y="352"/>
                        </a:lnTo>
                        <a:lnTo>
                          <a:pt x="112" y="345"/>
                        </a:lnTo>
                        <a:lnTo>
                          <a:pt x="128" y="387"/>
                        </a:lnTo>
                        <a:lnTo>
                          <a:pt x="262" y="384"/>
                        </a:lnTo>
                        <a:lnTo>
                          <a:pt x="275" y="438"/>
                        </a:lnTo>
                        <a:lnTo>
                          <a:pt x="326" y="518"/>
                        </a:lnTo>
                        <a:lnTo>
                          <a:pt x="326" y="544"/>
                        </a:lnTo>
                        <a:lnTo>
                          <a:pt x="374" y="508"/>
                        </a:lnTo>
                        <a:lnTo>
                          <a:pt x="448" y="569"/>
                        </a:lnTo>
                        <a:lnTo>
                          <a:pt x="483" y="553"/>
                        </a:lnTo>
                        <a:lnTo>
                          <a:pt x="537" y="588"/>
                        </a:lnTo>
                        <a:lnTo>
                          <a:pt x="556" y="563"/>
                        </a:lnTo>
                        <a:lnTo>
                          <a:pt x="512" y="515"/>
                        </a:lnTo>
                        <a:lnTo>
                          <a:pt x="521" y="428"/>
                        </a:lnTo>
                        <a:lnTo>
                          <a:pt x="572" y="422"/>
                        </a:lnTo>
                        <a:lnTo>
                          <a:pt x="575" y="422"/>
                        </a:lnTo>
                        <a:lnTo>
                          <a:pt x="528" y="345"/>
                        </a:lnTo>
                        <a:lnTo>
                          <a:pt x="556" y="300"/>
                        </a:lnTo>
                        <a:lnTo>
                          <a:pt x="556" y="297"/>
                        </a:lnTo>
                        <a:lnTo>
                          <a:pt x="553" y="297"/>
                        </a:lnTo>
                        <a:lnTo>
                          <a:pt x="540" y="262"/>
                        </a:lnTo>
                        <a:lnTo>
                          <a:pt x="537" y="262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2"/>
                        </a:lnTo>
                        <a:lnTo>
                          <a:pt x="553" y="153"/>
                        </a:lnTo>
                        <a:lnTo>
                          <a:pt x="579" y="124"/>
                        </a:lnTo>
                        <a:lnTo>
                          <a:pt x="572" y="51"/>
                        </a:lnTo>
                        <a:lnTo>
                          <a:pt x="419" y="0"/>
                        </a:lnTo>
                        <a:lnTo>
                          <a:pt x="326" y="38"/>
                        </a:lnTo>
                        <a:lnTo>
                          <a:pt x="249" y="22"/>
                        </a:lnTo>
                        <a:lnTo>
                          <a:pt x="195" y="60"/>
                        </a:lnTo>
                        <a:lnTo>
                          <a:pt x="198" y="57"/>
                        </a:lnTo>
                        <a:lnTo>
                          <a:pt x="166" y="86"/>
                        </a:lnTo>
                        <a:lnTo>
                          <a:pt x="172" y="160"/>
                        </a:lnTo>
                        <a:lnTo>
                          <a:pt x="128" y="182"/>
                        </a:lnTo>
                        <a:lnTo>
                          <a:pt x="131" y="256"/>
                        </a:lnTo>
                        <a:lnTo>
                          <a:pt x="35" y="291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4" name="Freeform 707"/>
                  <p:cNvSpPr>
                    <a:spLocks/>
                  </p:cNvSpPr>
                  <p:nvPr/>
                </p:nvSpPr>
                <p:spPr bwMode="auto">
                  <a:xfrm>
                    <a:off x="4574485" y="5239300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8"/>
                      </a:cxn>
                      <a:cxn ang="0">
                        <a:pos x="0" y="353"/>
                      </a:cxn>
                      <a:cxn ang="0">
                        <a:pos x="2" y="353"/>
                      </a:cxn>
                      <a:cxn ang="0">
                        <a:pos x="112" y="345"/>
                      </a:cxn>
                      <a:cxn ang="0">
                        <a:pos x="127" y="388"/>
                      </a:cxn>
                      <a:cxn ang="0">
                        <a:pos x="262" y="385"/>
                      </a:cxn>
                      <a:cxn ang="0">
                        <a:pos x="275" y="438"/>
                      </a:cxn>
                      <a:cxn ang="0">
                        <a:pos x="327" y="518"/>
                      </a:cxn>
                      <a:cxn ang="0">
                        <a:pos x="327" y="545"/>
                      </a:cxn>
                      <a:cxn ang="0">
                        <a:pos x="374" y="508"/>
                      </a:cxn>
                      <a:cxn ang="0">
                        <a:pos x="447" y="570"/>
                      </a:cxn>
                      <a:cxn ang="0">
                        <a:pos x="482" y="553"/>
                      </a:cxn>
                      <a:cxn ang="0">
                        <a:pos x="537" y="588"/>
                      </a:cxn>
                      <a:cxn ang="0">
                        <a:pos x="557" y="563"/>
                      </a:cxn>
                      <a:cxn ang="0">
                        <a:pos x="512" y="515"/>
                      </a:cxn>
                      <a:cxn ang="0">
                        <a:pos x="522" y="428"/>
                      </a:cxn>
                      <a:cxn ang="0">
                        <a:pos x="572" y="423"/>
                      </a:cxn>
                      <a:cxn ang="0">
                        <a:pos x="574" y="423"/>
                      </a:cxn>
                      <a:cxn ang="0">
                        <a:pos x="527" y="345"/>
                      </a:cxn>
                      <a:cxn ang="0">
                        <a:pos x="557" y="300"/>
                      </a:cxn>
                      <a:cxn ang="0">
                        <a:pos x="557" y="298"/>
                      </a:cxn>
                      <a:cxn ang="0">
                        <a:pos x="552" y="298"/>
                      </a:cxn>
                      <a:cxn ang="0">
                        <a:pos x="539" y="263"/>
                      </a:cxn>
                      <a:cxn ang="0">
                        <a:pos x="537" y="263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3"/>
                      </a:cxn>
                      <a:cxn ang="0">
                        <a:pos x="552" y="153"/>
                      </a:cxn>
                      <a:cxn ang="0">
                        <a:pos x="579" y="125"/>
                      </a:cxn>
                      <a:cxn ang="0">
                        <a:pos x="572" y="53"/>
                      </a:cxn>
                      <a:cxn ang="0">
                        <a:pos x="419" y="0"/>
                      </a:cxn>
                      <a:cxn ang="0">
                        <a:pos x="327" y="38"/>
                      </a:cxn>
                      <a:cxn ang="0">
                        <a:pos x="250" y="23"/>
                      </a:cxn>
                      <a:cxn ang="0">
                        <a:pos x="195" y="60"/>
                      </a:cxn>
                      <a:cxn ang="0">
                        <a:pos x="197" y="58"/>
                      </a:cxn>
                      <a:cxn ang="0">
                        <a:pos x="167" y="88"/>
                      </a:cxn>
                      <a:cxn ang="0">
                        <a:pos x="172" y="160"/>
                      </a:cxn>
                      <a:cxn ang="0">
                        <a:pos x="127" y="183"/>
                      </a:cxn>
                      <a:cxn ang="0">
                        <a:pos x="132" y="258"/>
                      </a:cxn>
                      <a:cxn ang="0">
                        <a:pos x="35" y="293"/>
                      </a:cxn>
                      <a:cxn ang="0">
                        <a:pos x="0" y="328"/>
                      </a:cxn>
                    </a:cxnLst>
                    <a:rect l="0" t="0" r="r" b="b"/>
                    <a:pathLst>
                      <a:path w="579" h="588">
                        <a:moveTo>
                          <a:pt x="0" y="328"/>
                        </a:moveTo>
                        <a:lnTo>
                          <a:pt x="0" y="353"/>
                        </a:lnTo>
                        <a:lnTo>
                          <a:pt x="2" y="353"/>
                        </a:lnTo>
                        <a:lnTo>
                          <a:pt x="112" y="345"/>
                        </a:lnTo>
                        <a:lnTo>
                          <a:pt x="127" y="388"/>
                        </a:lnTo>
                        <a:lnTo>
                          <a:pt x="262" y="385"/>
                        </a:lnTo>
                        <a:lnTo>
                          <a:pt x="275" y="438"/>
                        </a:lnTo>
                        <a:lnTo>
                          <a:pt x="327" y="518"/>
                        </a:lnTo>
                        <a:lnTo>
                          <a:pt x="327" y="545"/>
                        </a:lnTo>
                        <a:lnTo>
                          <a:pt x="374" y="508"/>
                        </a:lnTo>
                        <a:lnTo>
                          <a:pt x="447" y="570"/>
                        </a:lnTo>
                        <a:lnTo>
                          <a:pt x="482" y="553"/>
                        </a:lnTo>
                        <a:lnTo>
                          <a:pt x="537" y="588"/>
                        </a:lnTo>
                        <a:lnTo>
                          <a:pt x="557" y="563"/>
                        </a:lnTo>
                        <a:lnTo>
                          <a:pt x="512" y="515"/>
                        </a:lnTo>
                        <a:lnTo>
                          <a:pt x="522" y="428"/>
                        </a:lnTo>
                        <a:lnTo>
                          <a:pt x="572" y="423"/>
                        </a:lnTo>
                        <a:lnTo>
                          <a:pt x="574" y="423"/>
                        </a:lnTo>
                        <a:lnTo>
                          <a:pt x="527" y="345"/>
                        </a:lnTo>
                        <a:lnTo>
                          <a:pt x="557" y="300"/>
                        </a:lnTo>
                        <a:lnTo>
                          <a:pt x="557" y="298"/>
                        </a:lnTo>
                        <a:lnTo>
                          <a:pt x="552" y="298"/>
                        </a:lnTo>
                        <a:lnTo>
                          <a:pt x="539" y="263"/>
                        </a:lnTo>
                        <a:lnTo>
                          <a:pt x="537" y="263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3"/>
                        </a:lnTo>
                        <a:lnTo>
                          <a:pt x="552" y="153"/>
                        </a:lnTo>
                        <a:lnTo>
                          <a:pt x="579" y="125"/>
                        </a:lnTo>
                        <a:lnTo>
                          <a:pt x="572" y="53"/>
                        </a:lnTo>
                        <a:lnTo>
                          <a:pt x="419" y="0"/>
                        </a:lnTo>
                        <a:lnTo>
                          <a:pt x="327" y="38"/>
                        </a:lnTo>
                        <a:lnTo>
                          <a:pt x="250" y="23"/>
                        </a:lnTo>
                        <a:lnTo>
                          <a:pt x="195" y="60"/>
                        </a:lnTo>
                        <a:lnTo>
                          <a:pt x="197" y="58"/>
                        </a:lnTo>
                        <a:lnTo>
                          <a:pt x="167" y="88"/>
                        </a:lnTo>
                        <a:lnTo>
                          <a:pt x="172" y="160"/>
                        </a:lnTo>
                        <a:lnTo>
                          <a:pt x="127" y="183"/>
                        </a:lnTo>
                        <a:lnTo>
                          <a:pt x="132" y="258"/>
                        </a:lnTo>
                        <a:lnTo>
                          <a:pt x="35" y="293"/>
                        </a:lnTo>
                        <a:lnTo>
                          <a:pt x="0" y="3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5" name="Freeform 706"/>
                  <p:cNvSpPr>
                    <a:spLocks/>
                  </p:cNvSpPr>
                  <p:nvPr/>
                </p:nvSpPr>
                <p:spPr bwMode="auto">
                  <a:xfrm>
                    <a:off x="4872544" y="4670502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8"/>
                      </a:cxn>
                      <a:cxn ang="0">
                        <a:pos x="413" y="0"/>
                      </a:cxn>
                      <a:cxn ang="0">
                        <a:pos x="349" y="54"/>
                      </a:cxn>
                      <a:cxn ang="0">
                        <a:pos x="269" y="48"/>
                      </a:cxn>
                      <a:cxn ang="0">
                        <a:pos x="167" y="54"/>
                      </a:cxn>
                      <a:cxn ang="0">
                        <a:pos x="90" y="61"/>
                      </a:cxn>
                      <a:cxn ang="0">
                        <a:pos x="87" y="54"/>
                      </a:cxn>
                      <a:cxn ang="0">
                        <a:pos x="87" y="42"/>
                      </a:cxn>
                      <a:cxn ang="0">
                        <a:pos x="87" y="54"/>
                      </a:cxn>
                      <a:cxn ang="0">
                        <a:pos x="90" y="58"/>
                      </a:cxn>
                      <a:cxn ang="0">
                        <a:pos x="39" y="138"/>
                      </a:cxn>
                      <a:cxn ang="0">
                        <a:pos x="52" y="249"/>
                      </a:cxn>
                      <a:cxn ang="0">
                        <a:pos x="0" y="304"/>
                      </a:cxn>
                      <a:cxn ang="0">
                        <a:pos x="10" y="416"/>
                      </a:cxn>
                      <a:cxn ang="0">
                        <a:pos x="29" y="416"/>
                      </a:cxn>
                      <a:cxn ang="0">
                        <a:pos x="109" y="505"/>
                      </a:cxn>
                      <a:cxn ang="0">
                        <a:pos x="116" y="573"/>
                      </a:cxn>
                      <a:cxn ang="0">
                        <a:pos x="272" y="627"/>
                      </a:cxn>
                      <a:cxn ang="0">
                        <a:pos x="384" y="624"/>
                      </a:cxn>
                      <a:cxn ang="0">
                        <a:pos x="445" y="585"/>
                      </a:cxn>
                      <a:cxn ang="0">
                        <a:pos x="355" y="473"/>
                      </a:cxn>
                      <a:cxn ang="0">
                        <a:pos x="464" y="281"/>
                      </a:cxn>
                      <a:cxn ang="0">
                        <a:pos x="461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8"/>
                        </a:lnTo>
                        <a:lnTo>
                          <a:pt x="413" y="0"/>
                        </a:lnTo>
                        <a:lnTo>
                          <a:pt x="349" y="54"/>
                        </a:lnTo>
                        <a:lnTo>
                          <a:pt x="269" y="48"/>
                        </a:lnTo>
                        <a:lnTo>
                          <a:pt x="167" y="54"/>
                        </a:lnTo>
                        <a:lnTo>
                          <a:pt x="90" y="61"/>
                        </a:lnTo>
                        <a:lnTo>
                          <a:pt x="87" y="54"/>
                        </a:lnTo>
                        <a:lnTo>
                          <a:pt x="87" y="42"/>
                        </a:lnTo>
                        <a:lnTo>
                          <a:pt x="87" y="54"/>
                        </a:lnTo>
                        <a:lnTo>
                          <a:pt x="90" y="58"/>
                        </a:lnTo>
                        <a:lnTo>
                          <a:pt x="39" y="138"/>
                        </a:lnTo>
                        <a:lnTo>
                          <a:pt x="52" y="249"/>
                        </a:lnTo>
                        <a:lnTo>
                          <a:pt x="0" y="304"/>
                        </a:lnTo>
                        <a:lnTo>
                          <a:pt x="10" y="416"/>
                        </a:lnTo>
                        <a:lnTo>
                          <a:pt x="29" y="416"/>
                        </a:lnTo>
                        <a:lnTo>
                          <a:pt x="109" y="505"/>
                        </a:lnTo>
                        <a:lnTo>
                          <a:pt x="116" y="573"/>
                        </a:lnTo>
                        <a:lnTo>
                          <a:pt x="272" y="627"/>
                        </a:lnTo>
                        <a:lnTo>
                          <a:pt x="384" y="624"/>
                        </a:lnTo>
                        <a:lnTo>
                          <a:pt x="445" y="585"/>
                        </a:lnTo>
                        <a:lnTo>
                          <a:pt x="355" y="473"/>
                        </a:lnTo>
                        <a:lnTo>
                          <a:pt x="464" y="281"/>
                        </a:lnTo>
                        <a:lnTo>
                          <a:pt x="461" y="205"/>
                        </a:lnTo>
                        <a:lnTo>
                          <a:pt x="503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6" name="Freeform 705"/>
                  <p:cNvSpPr>
                    <a:spLocks/>
                  </p:cNvSpPr>
                  <p:nvPr/>
                </p:nvSpPr>
                <p:spPr bwMode="auto">
                  <a:xfrm>
                    <a:off x="4872544" y="4670502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7"/>
                      </a:cxn>
                      <a:cxn ang="0">
                        <a:pos x="413" y="0"/>
                      </a:cxn>
                      <a:cxn ang="0">
                        <a:pos x="350" y="55"/>
                      </a:cxn>
                      <a:cxn ang="0">
                        <a:pos x="270" y="47"/>
                      </a:cxn>
                      <a:cxn ang="0">
                        <a:pos x="168" y="55"/>
                      </a:cxn>
                      <a:cxn ang="0">
                        <a:pos x="90" y="60"/>
                      </a:cxn>
                      <a:cxn ang="0">
                        <a:pos x="88" y="55"/>
                      </a:cxn>
                      <a:cxn ang="0">
                        <a:pos x="88" y="42"/>
                      </a:cxn>
                      <a:cxn ang="0">
                        <a:pos x="88" y="55"/>
                      </a:cxn>
                      <a:cxn ang="0">
                        <a:pos x="90" y="57"/>
                      </a:cxn>
                      <a:cxn ang="0">
                        <a:pos x="40" y="137"/>
                      </a:cxn>
                      <a:cxn ang="0">
                        <a:pos x="53" y="250"/>
                      </a:cxn>
                      <a:cxn ang="0">
                        <a:pos x="0" y="305"/>
                      </a:cxn>
                      <a:cxn ang="0">
                        <a:pos x="10" y="415"/>
                      </a:cxn>
                      <a:cxn ang="0">
                        <a:pos x="30" y="415"/>
                      </a:cxn>
                      <a:cxn ang="0">
                        <a:pos x="110" y="505"/>
                      </a:cxn>
                      <a:cxn ang="0">
                        <a:pos x="118" y="572"/>
                      </a:cxn>
                      <a:cxn ang="0">
                        <a:pos x="273" y="627"/>
                      </a:cxn>
                      <a:cxn ang="0">
                        <a:pos x="385" y="625"/>
                      </a:cxn>
                      <a:cxn ang="0">
                        <a:pos x="445" y="585"/>
                      </a:cxn>
                      <a:cxn ang="0">
                        <a:pos x="355" y="472"/>
                      </a:cxn>
                      <a:cxn ang="0">
                        <a:pos x="465" y="280"/>
                      </a:cxn>
                      <a:cxn ang="0">
                        <a:pos x="463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7"/>
                        </a:lnTo>
                        <a:lnTo>
                          <a:pt x="413" y="0"/>
                        </a:lnTo>
                        <a:lnTo>
                          <a:pt x="350" y="55"/>
                        </a:lnTo>
                        <a:lnTo>
                          <a:pt x="270" y="47"/>
                        </a:lnTo>
                        <a:lnTo>
                          <a:pt x="168" y="55"/>
                        </a:lnTo>
                        <a:lnTo>
                          <a:pt x="90" y="60"/>
                        </a:lnTo>
                        <a:lnTo>
                          <a:pt x="88" y="55"/>
                        </a:lnTo>
                        <a:lnTo>
                          <a:pt x="88" y="42"/>
                        </a:lnTo>
                        <a:lnTo>
                          <a:pt x="88" y="55"/>
                        </a:lnTo>
                        <a:lnTo>
                          <a:pt x="90" y="57"/>
                        </a:lnTo>
                        <a:lnTo>
                          <a:pt x="40" y="137"/>
                        </a:lnTo>
                        <a:lnTo>
                          <a:pt x="53" y="250"/>
                        </a:lnTo>
                        <a:lnTo>
                          <a:pt x="0" y="305"/>
                        </a:lnTo>
                        <a:lnTo>
                          <a:pt x="10" y="415"/>
                        </a:lnTo>
                        <a:lnTo>
                          <a:pt x="30" y="415"/>
                        </a:lnTo>
                        <a:lnTo>
                          <a:pt x="110" y="505"/>
                        </a:lnTo>
                        <a:lnTo>
                          <a:pt x="118" y="572"/>
                        </a:lnTo>
                        <a:lnTo>
                          <a:pt x="273" y="627"/>
                        </a:lnTo>
                        <a:lnTo>
                          <a:pt x="385" y="625"/>
                        </a:lnTo>
                        <a:lnTo>
                          <a:pt x="445" y="585"/>
                        </a:lnTo>
                        <a:lnTo>
                          <a:pt x="355" y="472"/>
                        </a:lnTo>
                        <a:lnTo>
                          <a:pt x="465" y="280"/>
                        </a:lnTo>
                        <a:lnTo>
                          <a:pt x="463" y="205"/>
                        </a:lnTo>
                        <a:lnTo>
                          <a:pt x="503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7" name="Freeform 704"/>
                  <p:cNvSpPr>
                    <a:spLocks/>
                  </p:cNvSpPr>
                  <p:nvPr/>
                </p:nvSpPr>
                <p:spPr bwMode="auto">
                  <a:xfrm>
                    <a:off x="5411533" y="3172754"/>
                    <a:ext cx="521604" cy="730246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60"/>
                      </a:cxn>
                      <a:cxn ang="0">
                        <a:pos x="45" y="432"/>
                      </a:cxn>
                      <a:cxn ang="0">
                        <a:pos x="160" y="355"/>
                      </a:cxn>
                      <a:cxn ang="0">
                        <a:pos x="134" y="307"/>
                      </a:cxn>
                      <a:cxn ang="0">
                        <a:pos x="202" y="153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4"/>
                      </a:cxn>
                      <a:cxn ang="0">
                        <a:pos x="509" y="157"/>
                      </a:cxn>
                      <a:cxn ang="0">
                        <a:pos x="509" y="291"/>
                      </a:cxn>
                      <a:cxn ang="0">
                        <a:pos x="422" y="416"/>
                      </a:cxn>
                      <a:cxn ang="0">
                        <a:pos x="429" y="525"/>
                      </a:cxn>
                      <a:cxn ang="0">
                        <a:pos x="464" y="502"/>
                      </a:cxn>
                      <a:cxn ang="0">
                        <a:pos x="425" y="525"/>
                      </a:cxn>
                      <a:cxn ang="0">
                        <a:pos x="281" y="537"/>
                      </a:cxn>
                      <a:cxn ang="0">
                        <a:pos x="272" y="592"/>
                      </a:cxn>
                      <a:cxn ang="0">
                        <a:pos x="326" y="662"/>
                      </a:cxn>
                      <a:cxn ang="0">
                        <a:pos x="393" y="643"/>
                      </a:cxn>
                      <a:cxn ang="0">
                        <a:pos x="326" y="662"/>
                      </a:cxn>
                      <a:cxn ang="0">
                        <a:pos x="256" y="729"/>
                      </a:cxn>
                      <a:cxn ang="0">
                        <a:pos x="253" y="736"/>
                      </a:cxn>
                      <a:cxn ang="0">
                        <a:pos x="163" y="643"/>
                      </a:cxn>
                      <a:cxn ang="0">
                        <a:pos x="202" y="585"/>
                      </a:cxn>
                      <a:cxn ang="0">
                        <a:pos x="160" y="515"/>
                      </a:cxn>
                      <a:cxn ang="0">
                        <a:pos x="96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60"/>
                        </a:lnTo>
                        <a:lnTo>
                          <a:pt x="45" y="432"/>
                        </a:lnTo>
                        <a:lnTo>
                          <a:pt x="160" y="355"/>
                        </a:lnTo>
                        <a:lnTo>
                          <a:pt x="134" y="307"/>
                        </a:lnTo>
                        <a:lnTo>
                          <a:pt x="202" y="153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4"/>
                        </a:lnTo>
                        <a:lnTo>
                          <a:pt x="509" y="157"/>
                        </a:lnTo>
                        <a:lnTo>
                          <a:pt x="509" y="291"/>
                        </a:lnTo>
                        <a:lnTo>
                          <a:pt x="422" y="416"/>
                        </a:lnTo>
                        <a:lnTo>
                          <a:pt x="429" y="525"/>
                        </a:lnTo>
                        <a:lnTo>
                          <a:pt x="464" y="502"/>
                        </a:lnTo>
                        <a:lnTo>
                          <a:pt x="425" y="525"/>
                        </a:lnTo>
                        <a:lnTo>
                          <a:pt x="281" y="537"/>
                        </a:lnTo>
                        <a:lnTo>
                          <a:pt x="272" y="592"/>
                        </a:lnTo>
                        <a:lnTo>
                          <a:pt x="326" y="662"/>
                        </a:lnTo>
                        <a:lnTo>
                          <a:pt x="393" y="643"/>
                        </a:lnTo>
                        <a:lnTo>
                          <a:pt x="326" y="662"/>
                        </a:lnTo>
                        <a:lnTo>
                          <a:pt x="256" y="729"/>
                        </a:lnTo>
                        <a:lnTo>
                          <a:pt x="253" y="736"/>
                        </a:lnTo>
                        <a:lnTo>
                          <a:pt x="163" y="643"/>
                        </a:lnTo>
                        <a:lnTo>
                          <a:pt x="202" y="585"/>
                        </a:lnTo>
                        <a:lnTo>
                          <a:pt x="160" y="515"/>
                        </a:lnTo>
                        <a:lnTo>
                          <a:pt x="96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8" name="Freeform 703"/>
                  <p:cNvSpPr>
                    <a:spLocks/>
                  </p:cNvSpPr>
                  <p:nvPr/>
                </p:nvSpPr>
                <p:spPr bwMode="auto">
                  <a:xfrm>
                    <a:off x="5411533" y="3172754"/>
                    <a:ext cx="521604" cy="732729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59"/>
                      </a:cxn>
                      <a:cxn ang="0">
                        <a:pos x="45" y="432"/>
                      </a:cxn>
                      <a:cxn ang="0">
                        <a:pos x="160" y="354"/>
                      </a:cxn>
                      <a:cxn ang="0">
                        <a:pos x="133" y="307"/>
                      </a:cxn>
                      <a:cxn ang="0">
                        <a:pos x="200" y="152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5"/>
                      </a:cxn>
                      <a:cxn ang="0">
                        <a:pos x="508" y="157"/>
                      </a:cxn>
                      <a:cxn ang="0">
                        <a:pos x="508" y="292"/>
                      </a:cxn>
                      <a:cxn ang="0">
                        <a:pos x="420" y="417"/>
                      </a:cxn>
                      <a:cxn ang="0">
                        <a:pos x="428" y="524"/>
                      </a:cxn>
                      <a:cxn ang="0">
                        <a:pos x="463" y="501"/>
                      </a:cxn>
                      <a:cxn ang="0">
                        <a:pos x="425" y="524"/>
                      </a:cxn>
                      <a:cxn ang="0">
                        <a:pos x="280" y="536"/>
                      </a:cxn>
                      <a:cxn ang="0">
                        <a:pos x="270" y="591"/>
                      </a:cxn>
                      <a:cxn ang="0">
                        <a:pos x="325" y="661"/>
                      </a:cxn>
                      <a:cxn ang="0">
                        <a:pos x="393" y="641"/>
                      </a:cxn>
                      <a:cxn ang="0">
                        <a:pos x="325" y="661"/>
                      </a:cxn>
                      <a:cxn ang="0">
                        <a:pos x="255" y="729"/>
                      </a:cxn>
                      <a:cxn ang="0">
                        <a:pos x="253" y="736"/>
                      </a:cxn>
                      <a:cxn ang="0">
                        <a:pos x="163" y="641"/>
                      </a:cxn>
                      <a:cxn ang="0">
                        <a:pos x="200" y="584"/>
                      </a:cxn>
                      <a:cxn ang="0">
                        <a:pos x="160" y="514"/>
                      </a:cxn>
                      <a:cxn ang="0">
                        <a:pos x="95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59"/>
                        </a:lnTo>
                        <a:lnTo>
                          <a:pt x="45" y="432"/>
                        </a:lnTo>
                        <a:lnTo>
                          <a:pt x="160" y="354"/>
                        </a:lnTo>
                        <a:lnTo>
                          <a:pt x="133" y="307"/>
                        </a:lnTo>
                        <a:lnTo>
                          <a:pt x="200" y="152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5"/>
                        </a:lnTo>
                        <a:lnTo>
                          <a:pt x="508" y="157"/>
                        </a:lnTo>
                        <a:lnTo>
                          <a:pt x="508" y="292"/>
                        </a:lnTo>
                        <a:lnTo>
                          <a:pt x="420" y="417"/>
                        </a:lnTo>
                        <a:lnTo>
                          <a:pt x="428" y="524"/>
                        </a:lnTo>
                        <a:lnTo>
                          <a:pt x="463" y="501"/>
                        </a:lnTo>
                        <a:lnTo>
                          <a:pt x="425" y="524"/>
                        </a:lnTo>
                        <a:lnTo>
                          <a:pt x="280" y="536"/>
                        </a:lnTo>
                        <a:lnTo>
                          <a:pt x="270" y="591"/>
                        </a:lnTo>
                        <a:lnTo>
                          <a:pt x="325" y="661"/>
                        </a:lnTo>
                        <a:lnTo>
                          <a:pt x="393" y="641"/>
                        </a:lnTo>
                        <a:lnTo>
                          <a:pt x="325" y="661"/>
                        </a:lnTo>
                        <a:lnTo>
                          <a:pt x="255" y="729"/>
                        </a:lnTo>
                        <a:lnTo>
                          <a:pt x="253" y="736"/>
                        </a:lnTo>
                        <a:lnTo>
                          <a:pt x="163" y="641"/>
                        </a:lnTo>
                        <a:lnTo>
                          <a:pt x="200" y="584"/>
                        </a:lnTo>
                        <a:lnTo>
                          <a:pt x="160" y="514"/>
                        </a:lnTo>
                        <a:lnTo>
                          <a:pt x="95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49" name="Freeform 702"/>
                  <p:cNvSpPr>
                    <a:spLocks/>
                  </p:cNvSpPr>
                  <p:nvPr/>
                </p:nvSpPr>
                <p:spPr bwMode="auto">
                  <a:xfrm>
                    <a:off x="4711094" y="4022224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7" y="103"/>
                      </a:cxn>
                      <a:cxn ang="0">
                        <a:pos x="80" y="99"/>
                      </a:cxn>
                      <a:cxn ang="0">
                        <a:pos x="87" y="48"/>
                      </a:cxn>
                      <a:cxn ang="0">
                        <a:pos x="131" y="51"/>
                      </a:cxn>
                      <a:cxn ang="0">
                        <a:pos x="138" y="48"/>
                      </a:cxn>
                      <a:cxn ang="0">
                        <a:pos x="144" y="13"/>
                      </a:cxn>
                      <a:cxn ang="0">
                        <a:pos x="141" y="10"/>
                      </a:cxn>
                      <a:cxn ang="0">
                        <a:pos x="93" y="0"/>
                      </a:cxn>
                      <a:cxn ang="0">
                        <a:pos x="87" y="0"/>
                      </a:cxn>
                      <a:cxn ang="0">
                        <a:pos x="90" y="0"/>
                      </a:cxn>
                      <a:cxn ang="0">
                        <a:pos x="64" y="26"/>
                      </a:cxn>
                      <a:cxn ang="0">
                        <a:pos x="0" y="32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80" y="99"/>
                        </a:lnTo>
                        <a:lnTo>
                          <a:pt x="87" y="48"/>
                        </a:lnTo>
                        <a:lnTo>
                          <a:pt x="131" y="51"/>
                        </a:lnTo>
                        <a:lnTo>
                          <a:pt x="138" y="48"/>
                        </a:lnTo>
                        <a:lnTo>
                          <a:pt x="144" y="13"/>
                        </a:lnTo>
                        <a:lnTo>
                          <a:pt x="141" y="10"/>
                        </a:lnTo>
                        <a:lnTo>
                          <a:pt x="93" y="0"/>
                        </a:lnTo>
                        <a:lnTo>
                          <a:pt x="87" y="0"/>
                        </a:lnTo>
                        <a:lnTo>
                          <a:pt x="90" y="0"/>
                        </a:lnTo>
                        <a:lnTo>
                          <a:pt x="64" y="26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0" name="Freeform 701"/>
                  <p:cNvSpPr>
                    <a:spLocks/>
                  </p:cNvSpPr>
                  <p:nvPr/>
                </p:nvSpPr>
                <p:spPr bwMode="auto">
                  <a:xfrm>
                    <a:off x="4711094" y="4022224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9" y="98"/>
                      </a:cxn>
                      <a:cxn ang="0">
                        <a:pos x="87" y="48"/>
                      </a:cxn>
                      <a:cxn ang="0">
                        <a:pos x="129" y="50"/>
                      </a:cxn>
                      <a:cxn ang="0">
                        <a:pos x="137" y="48"/>
                      </a:cxn>
                      <a:cxn ang="0">
                        <a:pos x="144" y="13"/>
                      </a:cxn>
                      <a:cxn ang="0">
                        <a:pos x="139" y="10"/>
                      </a:cxn>
                      <a:cxn ang="0">
                        <a:pos x="92" y="0"/>
                      </a:cxn>
                      <a:cxn ang="0">
                        <a:pos x="87" y="0"/>
                      </a:cxn>
                      <a:cxn ang="0">
                        <a:pos x="89" y="0"/>
                      </a:cxn>
                      <a:cxn ang="0">
                        <a:pos x="65" y="25"/>
                      </a:cxn>
                      <a:cxn ang="0">
                        <a:pos x="0" y="33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79" y="98"/>
                        </a:lnTo>
                        <a:lnTo>
                          <a:pt x="87" y="48"/>
                        </a:lnTo>
                        <a:lnTo>
                          <a:pt x="129" y="50"/>
                        </a:lnTo>
                        <a:lnTo>
                          <a:pt x="137" y="48"/>
                        </a:lnTo>
                        <a:lnTo>
                          <a:pt x="144" y="13"/>
                        </a:lnTo>
                        <a:lnTo>
                          <a:pt x="139" y="10"/>
                        </a:lnTo>
                        <a:lnTo>
                          <a:pt x="92" y="0"/>
                        </a:lnTo>
                        <a:lnTo>
                          <a:pt x="87" y="0"/>
                        </a:lnTo>
                        <a:lnTo>
                          <a:pt x="89" y="0"/>
                        </a:lnTo>
                        <a:lnTo>
                          <a:pt x="65" y="25"/>
                        </a:lnTo>
                        <a:lnTo>
                          <a:pt x="0" y="33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1" name="Freeform 700"/>
                  <p:cNvSpPr>
                    <a:spLocks/>
                  </p:cNvSpPr>
                  <p:nvPr/>
                </p:nvSpPr>
                <p:spPr bwMode="auto">
                  <a:xfrm>
                    <a:off x="4298779" y="3796195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7" y="0"/>
                      </a:cxn>
                      <a:cxn ang="0">
                        <a:pos x="148" y="3"/>
                      </a:cxn>
                      <a:cxn ang="0">
                        <a:pos x="132" y="32"/>
                      </a:cxn>
                      <a:cxn ang="0">
                        <a:pos x="90" y="48"/>
                      </a:cxn>
                      <a:cxn ang="0">
                        <a:pos x="71" y="16"/>
                      </a:cxn>
                      <a:cxn ang="0">
                        <a:pos x="58" y="54"/>
                      </a:cxn>
                      <a:cxn ang="0">
                        <a:pos x="0" y="58"/>
                      </a:cxn>
                      <a:cxn ang="0">
                        <a:pos x="7" y="83"/>
                      </a:cxn>
                      <a:cxn ang="0">
                        <a:pos x="52" y="102"/>
                      </a:cxn>
                      <a:cxn ang="0">
                        <a:pos x="42" y="166"/>
                      </a:cxn>
                      <a:cxn ang="0">
                        <a:pos x="7" y="221"/>
                      </a:cxn>
                      <a:cxn ang="0">
                        <a:pos x="10" y="221"/>
                      </a:cxn>
                      <a:cxn ang="0">
                        <a:pos x="10" y="243"/>
                      </a:cxn>
                      <a:cxn ang="0">
                        <a:pos x="112" y="294"/>
                      </a:cxn>
                      <a:cxn ang="0">
                        <a:pos x="106" y="317"/>
                      </a:cxn>
                      <a:cxn ang="0">
                        <a:pos x="122" y="275"/>
                      </a:cxn>
                      <a:cxn ang="0">
                        <a:pos x="215" y="288"/>
                      </a:cxn>
                      <a:cxn ang="0">
                        <a:pos x="228" y="272"/>
                      </a:cxn>
                      <a:cxn ang="0">
                        <a:pos x="212" y="253"/>
                      </a:cxn>
                      <a:cxn ang="0">
                        <a:pos x="237" y="208"/>
                      </a:cxn>
                      <a:cxn ang="0">
                        <a:pos x="215" y="170"/>
                      </a:cxn>
                      <a:cxn ang="0">
                        <a:pos x="250" y="141"/>
                      </a:cxn>
                      <a:cxn ang="0">
                        <a:pos x="247" y="102"/>
                      </a:cxn>
                      <a:cxn ang="0">
                        <a:pos x="218" y="80"/>
                      </a:cxn>
                      <a:cxn ang="0">
                        <a:pos x="176" y="32"/>
                      </a:cxn>
                      <a:cxn ang="0">
                        <a:pos x="173" y="3"/>
                      </a:cxn>
                      <a:cxn ang="0">
                        <a:pos x="167" y="0"/>
                      </a:cxn>
                    </a:cxnLst>
                    <a:rect l="0" t="0" r="r" b="b"/>
                    <a:pathLst>
                      <a:path w="250" h="317">
                        <a:moveTo>
                          <a:pt x="167" y="0"/>
                        </a:moveTo>
                        <a:lnTo>
                          <a:pt x="148" y="3"/>
                        </a:lnTo>
                        <a:lnTo>
                          <a:pt x="132" y="32"/>
                        </a:lnTo>
                        <a:lnTo>
                          <a:pt x="90" y="48"/>
                        </a:lnTo>
                        <a:lnTo>
                          <a:pt x="71" y="16"/>
                        </a:lnTo>
                        <a:lnTo>
                          <a:pt x="58" y="54"/>
                        </a:lnTo>
                        <a:lnTo>
                          <a:pt x="0" y="58"/>
                        </a:lnTo>
                        <a:lnTo>
                          <a:pt x="7" y="83"/>
                        </a:lnTo>
                        <a:lnTo>
                          <a:pt x="52" y="102"/>
                        </a:lnTo>
                        <a:lnTo>
                          <a:pt x="42" y="166"/>
                        </a:lnTo>
                        <a:lnTo>
                          <a:pt x="7" y="221"/>
                        </a:lnTo>
                        <a:lnTo>
                          <a:pt x="10" y="221"/>
                        </a:lnTo>
                        <a:lnTo>
                          <a:pt x="10" y="243"/>
                        </a:lnTo>
                        <a:lnTo>
                          <a:pt x="112" y="294"/>
                        </a:lnTo>
                        <a:lnTo>
                          <a:pt x="106" y="317"/>
                        </a:lnTo>
                        <a:lnTo>
                          <a:pt x="122" y="275"/>
                        </a:lnTo>
                        <a:lnTo>
                          <a:pt x="215" y="288"/>
                        </a:lnTo>
                        <a:lnTo>
                          <a:pt x="228" y="272"/>
                        </a:lnTo>
                        <a:lnTo>
                          <a:pt x="212" y="253"/>
                        </a:lnTo>
                        <a:lnTo>
                          <a:pt x="237" y="208"/>
                        </a:lnTo>
                        <a:lnTo>
                          <a:pt x="215" y="170"/>
                        </a:lnTo>
                        <a:lnTo>
                          <a:pt x="250" y="141"/>
                        </a:lnTo>
                        <a:lnTo>
                          <a:pt x="247" y="102"/>
                        </a:lnTo>
                        <a:lnTo>
                          <a:pt x="218" y="80"/>
                        </a:lnTo>
                        <a:lnTo>
                          <a:pt x="176" y="32"/>
                        </a:lnTo>
                        <a:lnTo>
                          <a:pt x="173" y="3"/>
                        </a:lnTo>
                        <a:lnTo>
                          <a:pt x="1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2" name="Freeform 699"/>
                  <p:cNvSpPr>
                    <a:spLocks/>
                  </p:cNvSpPr>
                  <p:nvPr/>
                </p:nvSpPr>
                <p:spPr bwMode="auto">
                  <a:xfrm>
                    <a:off x="4298779" y="3796195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48" y="2"/>
                      </a:cxn>
                      <a:cxn ang="0">
                        <a:pos x="130" y="32"/>
                      </a:cxn>
                      <a:cxn ang="0">
                        <a:pos x="90" y="47"/>
                      </a:cxn>
                      <a:cxn ang="0">
                        <a:pos x="70" y="15"/>
                      </a:cxn>
                      <a:cxn ang="0">
                        <a:pos x="58" y="55"/>
                      </a:cxn>
                      <a:cxn ang="0">
                        <a:pos x="0" y="57"/>
                      </a:cxn>
                      <a:cxn ang="0">
                        <a:pos x="5" y="82"/>
                      </a:cxn>
                      <a:cxn ang="0">
                        <a:pos x="50" y="102"/>
                      </a:cxn>
                      <a:cxn ang="0">
                        <a:pos x="40" y="165"/>
                      </a:cxn>
                      <a:cxn ang="0">
                        <a:pos x="5" y="220"/>
                      </a:cxn>
                      <a:cxn ang="0">
                        <a:pos x="10" y="220"/>
                      </a:cxn>
                      <a:cxn ang="0">
                        <a:pos x="10" y="242"/>
                      </a:cxn>
                      <a:cxn ang="0">
                        <a:pos x="110" y="295"/>
                      </a:cxn>
                      <a:cxn ang="0">
                        <a:pos x="105" y="317"/>
                      </a:cxn>
                      <a:cxn ang="0">
                        <a:pos x="120" y="275"/>
                      </a:cxn>
                      <a:cxn ang="0">
                        <a:pos x="215" y="287"/>
                      </a:cxn>
                      <a:cxn ang="0">
                        <a:pos x="228" y="272"/>
                      </a:cxn>
                      <a:cxn ang="0">
                        <a:pos x="210" y="252"/>
                      </a:cxn>
                      <a:cxn ang="0">
                        <a:pos x="235" y="207"/>
                      </a:cxn>
                      <a:cxn ang="0">
                        <a:pos x="215" y="170"/>
                      </a:cxn>
                      <a:cxn ang="0">
                        <a:pos x="250" y="140"/>
                      </a:cxn>
                      <a:cxn ang="0">
                        <a:pos x="245" y="102"/>
                      </a:cxn>
                      <a:cxn ang="0">
                        <a:pos x="218" y="80"/>
                      </a:cxn>
                      <a:cxn ang="0">
                        <a:pos x="175" y="32"/>
                      </a:cxn>
                      <a:cxn ang="0">
                        <a:pos x="173" y="2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317">
                        <a:moveTo>
                          <a:pt x="165" y="0"/>
                        </a:moveTo>
                        <a:lnTo>
                          <a:pt x="148" y="2"/>
                        </a:lnTo>
                        <a:lnTo>
                          <a:pt x="130" y="32"/>
                        </a:lnTo>
                        <a:lnTo>
                          <a:pt x="90" y="47"/>
                        </a:lnTo>
                        <a:lnTo>
                          <a:pt x="70" y="15"/>
                        </a:lnTo>
                        <a:lnTo>
                          <a:pt x="58" y="55"/>
                        </a:lnTo>
                        <a:lnTo>
                          <a:pt x="0" y="57"/>
                        </a:lnTo>
                        <a:lnTo>
                          <a:pt x="5" y="82"/>
                        </a:lnTo>
                        <a:lnTo>
                          <a:pt x="50" y="102"/>
                        </a:lnTo>
                        <a:lnTo>
                          <a:pt x="40" y="165"/>
                        </a:lnTo>
                        <a:lnTo>
                          <a:pt x="5" y="220"/>
                        </a:lnTo>
                        <a:lnTo>
                          <a:pt x="10" y="220"/>
                        </a:lnTo>
                        <a:lnTo>
                          <a:pt x="10" y="242"/>
                        </a:lnTo>
                        <a:lnTo>
                          <a:pt x="110" y="295"/>
                        </a:lnTo>
                        <a:lnTo>
                          <a:pt x="105" y="317"/>
                        </a:lnTo>
                        <a:lnTo>
                          <a:pt x="120" y="275"/>
                        </a:lnTo>
                        <a:lnTo>
                          <a:pt x="215" y="287"/>
                        </a:lnTo>
                        <a:lnTo>
                          <a:pt x="228" y="272"/>
                        </a:lnTo>
                        <a:lnTo>
                          <a:pt x="210" y="252"/>
                        </a:lnTo>
                        <a:lnTo>
                          <a:pt x="235" y="207"/>
                        </a:lnTo>
                        <a:lnTo>
                          <a:pt x="215" y="170"/>
                        </a:lnTo>
                        <a:lnTo>
                          <a:pt x="250" y="140"/>
                        </a:lnTo>
                        <a:lnTo>
                          <a:pt x="245" y="102"/>
                        </a:lnTo>
                        <a:lnTo>
                          <a:pt x="218" y="80"/>
                        </a:lnTo>
                        <a:lnTo>
                          <a:pt x="175" y="32"/>
                        </a:lnTo>
                        <a:lnTo>
                          <a:pt x="173" y="2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3" name="Freeform 698"/>
                  <p:cNvSpPr>
                    <a:spLocks/>
                  </p:cNvSpPr>
                  <p:nvPr/>
                </p:nvSpPr>
                <p:spPr bwMode="auto">
                  <a:xfrm>
                    <a:off x="4457744" y="3791227"/>
                    <a:ext cx="91902" cy="9190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6" y="3"/>
                      </a:cxn>
                      <a:cxn ang="0">
                        <a:pos x="0" y="6"/>
                      </a:cxn>
                      <a:cxn ang="0">
                        <a:pos x="7" y="6"/>
                      </a:cxn>
                      <a:cxn ang="0">
                        <a:pos x="13" y="9"/>
                      </a:cxn>
                      <a:cxn ang="0">
                        <a:pos x="16" y="38"/>
                      </a:cxn>
                      <a:cxn ang="0">
                        <a:pos x="58" y="86"/>
                      </a:cxn>
                      <a:cxn ang="0">
                        <a:pos x="68" y="92"/>
                      </a:cxn>
                      <a:cxn ang="0">
                        <a:pos x="93" y="70"/>
                      </a:cxn>
                      <a:cxn ang="0">
                        <a:pos x="93" y="64"/>
                      </a:cxn>
                      <a:cxn ang="0">
                        <a:pos x="84" y="38"/>
                      </a:cxn>
                      <a:cxn ang="0">
                        <a:pos x="42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6" y="3"/>
                        </a:lnTo>
                        <a:lnTo>
                          <a:pt x="0" y="6"/>
                        </a:lnTo>
                        <a:lnTo>
                          <a:pt x="7" y="6"/>
                        </a:lnTo>
                        <a:lnTo>
                          <a:pt x="13" y="9"/>
                        </a:lnTo>
                        <a:lnTo>
                          <a:pt x="16" y="38"/>
                        </a:lnTo>
                        <a:lnTo>
                          <a:pt x="58" y="86"/>
                        </a:lnTo>
                        <a:lnTo>
                          <a:pt x="68" y="92"/>
                        </a:lnTo>
                        <a:lnTo>
                          <a:pt x="93" y="70"/>
                        </a:lnTo>
                        <a:lnTo>
                          <a:pt x="93" y="64"/>
                        </a:lnTo>
                        <a:lnTo>
                          <a:pt x="84" y="38"/>
                        </a:lnTo>
                        <a:lnTo>
                          <a:pt x="42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4" name="Freeform 697"/>
                  <p:cNvSpPr>
                    <a:spLocks/>
                  </p:cNvSpPr>
                  <p:nvPr/>
                </p:nvSpPr>
                <p:spPr bwMode="auto">
                  <a:xfrm>
                    <a:off x="4457744" y="3791227"/>
                    <a:ext cx="91902" cy="89418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5" y="3"/>
                      </a:cxn>
                      <a:cxn ang="0">
                        <a:pos x="0" y="5"/>
                      </a:cxn>
                      <a:cxn ang="0">
                        <a:pos x="5" y="5"/>
                      </a:cxn>
                      <a:cxn ang="0">
                        <a:pos x="13" y="8"/>
                      </a:cxn>
                      <a:cxn ang="0">
                        <a:pos x="15" y="38"/>
                      </a:cxn>
                      <a:cxn ang="0">
                        <a:pos x="58" y="87"/>
                      </a:cxn>
                      <a:cxn ang="0">
                        <a:pos x="68" y="92"/>
                      </a:cxn>
                      <a:cxn ang="0">
                        <a:pos x="93" y="72"/>
                      </a:cxn>
                      <a:cxn ang="0">
                        <a:pos x="93" y="64"/>
                      </a:cxn>
                      <a:cxn ang="0">
                        <a:pos x="83" y="38"/>
                      </a:cxn>
                      <a:cxn ang="0">
                        <a:pos x="4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5" y="3"/>
                        </a:lnTo>
                        <a:lnTo>
                          <a:pt x="0" y="5"/>
                        </a:lnTo>
                        <a:lnTo>
                          <a:pt x="5" y="5"/>
                        </a:lnTo>
                        <a:lnTo>
                          <a:pt x="13" y="8"/>
                        </a:lnTo>
                        <a:lnTo>
                          <a:pt x="15" y="38"/>
                        </a:lnTo>
                        <a:lnTo>
                          <a:pt x="58" y="87"/>
                        </a:lnTo>
                        <a:lnTo>
                          <a:pt x="68" y="92"/>
                        </a:lnTo>
                        <a:lnTo>
                          <a:pt x="93" y="72"/>
                        </a:lnTo>
                        <a:lnTo>
                          <a:pt x="93" y="64"/>
                        </a:lnTo>
                        <a:lnTo>
                          <a:pt x="83" y="38"/>
                        </a:lnTo>
                        <a:lnTo>
                          <a:pt x="40" y="0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5" name="Freeform 696"/>
                  <p:cNvSpPr>
                    <a:spLocks/>
                  </p:cNvSpPr>
                  <p:nvPr/>
                </p:nvSpPr>
                <p:spPr bwMode="auto">
                  <a:xfrm>
                    <a:off x="4144782" y="3999869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6"/>
                      </a:cxn>
                      <a:cxn ang="0">
                        <a:pos x="96" y="16"/>
                      </a:cxn>
                      <a:cxn ang="0">
                        <a:pos x="16" y="0"/>
                      </a:cxn>
                      <a:cxn ang="0">
                        <a:pos x="3" y="38"/>
                      </a:cxn>
                      <a:cxn ang="0">
                        <a:pos x="61" y="61"/>
                      </a:cxn>
                      <a:cxn ang="0">
                        <a:pos x="0" y="189"/>
                      </a:cxn>
                      <a:cxn ang="0">
                        <a:pos x="38" y="243"/>
                      </a:cxn>
                      <a:cxn ang="0">
                        <a:pos x="109" y="224"/>
                      </a:cxn>
                      <a:cxn ang="0">
                        <a:pos x="141" y="233"/>
                      </a:cxn>
                      <a:cxn ang="0">
                        <a:pos x="211" y="208"/>
                      </a:cxn>
                      <a:cxn ang="0">
                        <a:pos x="211" y="147"/>
                      </a:cxn>
                      <a:cxn ang="0">
                        <a:pos x="259" y="112"/>
                      </a:cxn>
                      <a:cxn ang="0">
                        <a:pos x="265" y="89"/>
                      </a:cxn>
                      <a:cxn ang="0">
                        <a:pos x="163" y="38"/>
                      </a:cxn>
                      <a:cxn ang="0">
                        <a:pos x="163" y="16"/>
                      </a:cxn>
                      <a:cxn ang="0">
                        <a:pos x="160" y="16"/>
                      </a:cxn>
                    </a:cxnLst>
                    <a:rect l="0" t="0" r="r" b="b"/>
                    <a:pathLst>
                      <a:path w="265" h="243">
                        <a:moveTo>
                          <a:pt x="160" y="16"/>
                        </a:moveTo>
                        <a:lnTo>
                          <a:pt x="96" y="16"/>
                        </a:lnTo>
                        <a:lnTo>
                          <a:pt x="16" y="0"/>
                        </a:lnTo>
                        <a:lnTo>
                          <a:pt x="3" y="38"/>
                        </a:lnTo>
                        <a:lnTo>
                          <a:pt x="61" y="61"/>
                        </a:lnTo>
                        <a:lnTo>
                          <a:pt x="0" y="189"/>
                        </a:lnTo>
                        <a:lnTo>
                          <a:pt x="38" y="243"/>
                        </a:lnTo>
                        <a:lnTo>
                          <a:pt x="109" y="224"/>
                        </a:lnTo>
                        <a:lnTo>
                          <a:pt x="141" y="233"/>
                        </a:lnTo>
                        <a:lnTo>
                          <a:pt x="211" y="208"/>
                        </a:lnTo>
                        <a:lnTo>
                          <a:pt x="211" y="147"/>
                        </a:lnTo>
                        <a:lnTo>
                          <a:pt x="259" y="112"/>
                        </a:lnTo>
                        <a:lnTo>
                          <a:pt x="265" y="89"/>
                        </a:lnTo>
                        <a:lnTo>
                          <a:pt x="163" y="38"/>
                        </a:lnTo>
                        <a:lnTo>
                          <a:pt x="163" y="16"/>
                        </a:lnTo>
                        <a:lnTo>
                          <a:pt x="16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6" name="Freeform 695"/>
                  <p:cNvSpPr>
                    <a:spLocks/>
                  </p:cNvSpPr>
                  <p:nvPr/>
                </p:nvSpPr>
                <p:spPr bwMode="auto">
                  <a:xfrm>
                    <a:off x="4144782" y="3999869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5"/>
                      </a:cxn>
                      <a:cxn ang="0">
                        <a:pos x="98" y="15"/>
                      </a:cxn>
                      <a:cxn ang="0">
                        <a:pos x="18" y="0"/>
                      </a:cxn>
                      <a:cxn ang="0">
                        <a:pos x="5" y="38"/>
                      </a:cxn>
                      <a:cxn ang="0">
                        <a:pos x="63" y="60"/>
                      </a:cxn>
                      <a:cxn ang="0">
                        <a:pos x="0" y="190"/>
                      </a:cxn>
                      <a:cxn ang="0">
                        <a:pos x="40" y="243"/>
                      </a:cxn>
                      <a:cxn ang="0">
                        <a:pos x="110" y="225"/>
                      </a:cxn>
                      <a:cxn ang="0">
                        <a:pos x="143" y="233"/>
                      </a:cxn>
                      <a:cxn ang="0">
                        <a:pos x="213" y="208"/>
                      </a:cxn>
                      <a:cxn ang="0">
                        <a:pos x="213" y="148"/>
                      </a:cxn>
                      <a:cxn ang="0">
                        <a:pos x="260" y="113"/>
                      </a:cxn>
                      <a:cxn ang="0">
                        <a:pos x="265" y="90"/>
                      </a:cxn>
                      <a:cxn ang="0">
                        <a:pos x="165" y="38"/>
                      </a:cxn>
                      <a:cxn ang="0">
                        <a:pos x="165" y="15"/>
                      </a:cxn>
                      <a:cxn ang="0">
                        <a:pos x="160" y="15"/>
                      </a:cxn>
                    </a:cxnLst>
                    <a:rect l="0" t="0" r="r" b="b"/>
                    <a:pathLst>
                      <a:path w="265" h="243">
                        <a:moveTo>
                          <a:pt x="160" y="15"/>
                        </a:moveTo>
                        <a:lnTo>
                          <a:pt x="98" y="15"/>
                        </a:lnTo>
                        <a:lnTo>
                          <a:pt x="18" y="0"/>
                        </a:lnTo>
                        <a:lnTo>
                          <a:pt x="5" y="38"/>
                        </a:lnTo>
                        <a:lnTo>
                          <a:pt x="63" y="60"/>
                        </a:lnTo>
                        <a:lnTo>
                          <a:pt x="0" y="190"/>
                        </a:lnTo>
                        <a:lnTo>
                          <a:pt x="40" y="243"/>
                        </a:lnTo>
                        <a:lnTo>
                          <a:pt x="110" y="225"/>
                        </a:lnTo>
                        <a:lnTo>
                          <a:pt x="143" y="233"/>
                        </a:lnTo>
                        <a:lnTo>
                          <a:pt x="213" y="208"/>
                        </a:lnTo>
                        <a:lnTo>
                          <a:pt x="213" y="148"/>
                        </a:lnTo>
                        <a:lnTo>
                          <a:pt x="260" y="113"/>
                        </a:lnTo>
                        <a:lnTo>
                          <a:pt x="265" y="90"/>
                        </a:lnTo>
                        <a:lnTo>
                          <a:pt x="165" y="38"/>
                        </a:lnTo>
                        <a:lnTo>
                          <a:pt x="165" y="15"/>
                        </a:lnTo>
                        <a:lnTo>
                          <a:pt x="16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7" name="Freeform 694"/>
                  <p:cNvSpPr>
                    <a:spLocks/>
                  </p:cNvSpPr>
                  <p:nvPr/>
                </p:nvSpPr>
                <p:spPr bwMode="auto">
                  <a:xfrm>
                    <a:off x="140854" y="1409236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8" name="Freeform 693"/>
                  <p:cNvSpPr>
                    <a:spLocks/>
                  </p:cNvSpPr>
                  <p:nvPr/>
                </p:nvSpPr>
                <p:spPr bwMode="auto">
                  <a:xfrm>
                    <a:off x="140854" y="1409236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59" name="Freeform 692"/>
                  <p:cNvSpPr>
                    <a:spLocks/>
                  </p:cNvSpPr>
                  <p:nvPr/>
                </p:nvSpPr>
                <p:spPr bwMode="auto">
                  <a:xfrm>
                    <a:off x="4398132" y="2196609"/>
                    <a:ext cx="64579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4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4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0" name="Freeform 691"/>
                  <p:cNvSpPr>
                    <a:spLocks/>
                  </p:cNvSpPr>
                  <p:nvPr/>
                </p:nvSpPr>
                <p:spPr bwMode="auto">
                  <a:xfrm>
                    <a:off x="4398132" y="2196609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1" name="Freeform 690"/>
                  <p:cNvSpPr>
                    <a:spLocks/>
                  </p:cNvSpPr>
                  <p:nvPr/>
                </p:nvSpPr>
                <p:spPr bwMode="auto">
                  <a:xfrm>
                    <a:off x="4201911" y="2231382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1" y="12"/>
                      </a:cxn>
                      <a:cxn ang="0">
                        <a:pos x="96" y="35"/>
                      </a:cxn>
                      <a:cxn ang="0">
                        <a:pos x="84" y="0"/>
                      </a:cxn>
                      <a:cxn ang="0">
                        <a:pos x="39" y="32"/>
                      </a:cxn>
                      <a:cxn ang="0">
                        <a:pos x="39" y="67"/>
                      </a:cxn>
                      <a:cxn ang="0">
                        <a:pos x="0" y="118"/>
                      </a:cxn>
                      <a:cxn ang="0">
                        <a:pos x="4" y="137"/>
                      </a:cxn>
                      <a:cxn ang="0">
                        <a:pos x="122" y="140"/>
                      </a:cxn>
                      <a:cxn ang="0">
                        <a:pos x="116" y="105"/>
                      </a:cxn>
                      <a:cxn ang="0">
                        <a:pos x="170" y="51"/>
                      </a:cxn>
                      <a:cxn ang="0">
                        <a:pos x="141" y="12"/>
                      </a:cxn>
                    </a:cxnLst>
                    <a:rect l="0" t="0" r="r" b="b"/>
                    <a:pathLst>
                      <a:path w="170" h="140">
                        <a:moveTo>
                          <a:pt x="141" y="12"/>
                        </a:moveTo>
                        <a:lnTo>
                          <a:pt x="96" y="35"/>
                        </a:lnTo>
                        <a:lnTo>
                          <a:pt x="84" y="0"/>
                        </a:lnTo>
                        <a:lnTo>
                          <a:pt x="39" y="32"/>
                        </a:lnTo>
                        <a:lnTo>
                          <a:pt x="39" y="67"/>
                        </a:lnTo>
                        <a:lnTo>
                          <a:pt x="0" y="118"/>
                        </a:lnTo>
                        <a:lnTo>
                          <a:pt x="4" y="137"/>
                        </a:lnTo>
                        <a:lnTo>
                          <a:pt x="122" y="140"/>
                        </a:lnTo>
                        <a:lnTo>
                          <a:pt x="116" y="105"/>
                        </a:lnTo>
                        <a:lnTo>
                          <a:pt x="170" y="51"/>
                        </a:lnTo>
                        <a:lnTo>
                          <a:pt x="141" y="1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2" name="Freeform 689"/>
                  <p:cNvSpPr>
                    <a:spLocks/>
                  </p:cNvSpPr>
                  <p:nvPr/>
                </p:nvSpPr>
                <p:spPr bwMode="auto">
                  <a:xfrm>
                    <a:off x="4201911" y="2231382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3" name="Freeform 688"/>
                  <p:cNvSpPr>
                    <a:spLocks/>
                  </p:cNvSpPr>
                  <p:nvPr/>
                </p:nvSpPr>
                <p:spPr bwMode="auto">
                  <a:xfrm>
                    <a:off x="4393165" y="2353091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4" name="Freeform 687"/>
                  <p:cNvSpPr>
                    <a:spLocks/>
                  </p:cNvSpPr>
                  <p:nvPr/>
                </p:nvSpPr>
                <p:spPr bwMode="auto">
                  <a:xfrm>
                    <a:off x="4393165" y="2353091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5" name="Freeform 686"/>
                  <p:cNvSpPr>
                    <a:spLocks/>
                  </p:cNvSpPr>
                  <p:nvPr/>
                </p:nvSpPr>
                <p:spPr bwMode="auto">
                  <a:xfrm>
                    <a:off x="4268973" y="2397800"/>
                    <a:ext cx="57129" cy="74515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9"/>
                      </a:cxn>
                      <a:cxn ang="0">
                        <a:pos x="28" y="67"/>
                      </a:cxn>
                      <a:cxn ang="0">
                        <a:pos x="3" y="74"/>
                      </a:cxn>
                      <a:cxn ang="0">
                        <a:pos x="0" y="1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9"/>
                        </a:lnTo>
                        <a:lnTo>
                          <a:pt x="28" y="67"/>
                        </a:lnTo>
                        <a:lnTo>
                          <a:pt x="3" y="74"/>
                        </a:lnTo>
                        <a:lnTo>
                          <a:pt x="0" y="1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6" name="Freeform 685"/>
                  <p:cNvSpPr>
                    <a:spLocks/>
                  </p:cNvSpPr>
                  <p:nvPr/>
                </p:nvSpPr>
                <p:spPr bwMode="auto">
                  <a:xfrm>
                    <a:off x="4268973" y="2397800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7" name="Freeform 684"/>
                  <p:cNvSpPr>
                    <a:spLocks/>
                  </p:cNvSpPr>
                  <p:nvPr/>
                </p:nvSpPr>
                <p:spPr bwMode="auto">
                  <a:xfrm>
                    <a:off x="3938625" y="2469830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4" y="64"/>
                      </a:cxn>
                      <a:cxn ang="0">
                        <a:pos x="16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4" y="64"/>
                        </a:lnTo>
                        <a:lnTo>
                          <a:pt x="16" y="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8" name="Freeform 683"/>
                  <p:cNvSpPr>
                    <a:spLocks/>
                  </p:cNvSpPr>
                  <p:nvPr/>
                </p:nvSpPr>
                <p:spPr bwMode="auto">
                  <a:xfrm>
                    <a:off x="3938625" y="2469830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69" name="Freeform 682"/>
                  <p:cNvSpPr>
                    <a:spLocks/>
                  </p:cNvSpPr>
                  <p:nvPr/>
                </p:nvSpPr>
                <p:spPr bwMode="auto">
                  <a:xfrm>
                    <a:off x="3906335" y="2499636"/>
                    <a:ext cx="355188" cy="293092"/>
                  </a:xfrm>
                  <a:custGeom>
                    <a:avLst/>
                    <a:gdLst/>
                    <a:ahLst/>
                    <a:cxnLst>
                      <a:cxn ang="0">
                        <a:pos x="352" y="0"/>
                      </a:cxn>
                      <a:cxn ang="0">
                        <a:pos x="278" y="16"/>
                      </a:cxn>
                      <a:cxn ang="0">
                        <a:pos x="256" y="74"/>
                      </a:cxn>
                      <a:cxn ang="0">
                        <a:pos x="118" y="122"/>
                      </a:cxn>
                      <a:cxn ang="0">
                        <a:pos x="102" y="96"/>
                      </a:cxn>
                      <a:cxn ang="0">
                        <a:pos x="54" y="93"/>
                      </a:cxn>
                      <a:cxn ang="0">
                        <a:pos x="54" y="141"/>
                      </a:cxn>
                      <a:cxn ang="0">
                        <a:pos x="26" y="164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7"/>
                      </a:cxn>
                      <a:cxn ang="0">
                        <a:pos x="58" y="266"/>
                      </a:cxn>
                      <a:cxn ang="0">
                        <a:pos x="99" y="244"/>
                      </a:cxn>
                      <a:cxn ang="0">
                        <a:pos x="106" y="282"/>
                      </a:cxn>
                      <a:cxn ang="0">
                        <a:pos x="137" y="295"/>
                      </a:cxn>
                      <a:cxn ang="0">
                        <a:pos x="176" y="279"/>
                      </a:cxn>
                      <a:cxn ang="0">
                        <a:pos x="160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9" y="112"/>
                      </a:cxn>
                      <a:cxn ang="0">
                        <a:pos x="329" y="74"/>
                      </a:cxn>
                      <a:cxn ang="0">
                        <a:pos x="358" y="39"/>
                      </a:cxn>
                      <a:cxn ang="0">
                        <a:pos x="352" y="0"/>
                      </a:cxn>
                    </a:cxnLst>
                    <a:rect l="0" t="0" r="r" b="b"/>
                    <a:pathLst>
                      <a:path w="358" h="295">
                        <a:moveTo>
                          <a:pt x="352" y="0"/>
                        </a:moveTo>
                        <a:lnTo>
                          <a:pt x="278" y="16"/>
                        </a:lnTo>
                        <a:lnTo>
                          <a:pt x="256" y="74"/>
                        </a:lnTo>
                        <a:lnTo>
                          <a:pt x="118" y="122"/>
                        </a:lnTo>
                        <a:lnTo>
                          <a:pt x="102" y="96"/>
                        </a:lnTo>
                        <a:lnTo>
                          <a:pt x="54" y="93"/>
                        </a:lnTo>
                        <a:lnTo>
                          <a:pt x="54" y="141"/>
                        </a:lnTo>
                        <a:lnTo>
                          <a:pt x="26" y="164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7"/>
                        </a:lnTo>
                        <a:lnTo>
                          <a:pt x="58" y="266"/>
                        </a:lnTo>
                        <a:lnTo>
                          <a:pt x="99" y="244"/>
                        </a:lnTo>
                        <a:lnTo>
                          <a:pt x="106" y="282"/>
                        </a:lnTo>
                        <a:lnTo>
                          <a:pt x="137" y="295"/>
                        </a:lnTo>
                        <a:lnTo>
                          <a:pt x="176" y="279"/>
                        </a:lnTo>
                        <a:lnTo>
                          <a:pt x="160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9" y="112"/>
                        </a:lnTo>
                        <a:lnTo>
                          <a:pt x="329" y="74"/>
                        </a:lnTo>
                        <a:lnTo>
                          <a:pt x="358" y="39"/>
                        </a:ln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0" name="Freeform 681"/>
                  <p:cNvSpPr>
                    <a:spLocks/>
                  </p:cNvSpPr>
                  <p:nvPr/>
                </p:nvSpPr>
                <p:spPr bwMode="auto">
                  <a:xfrm>
                    <a:off x="3906335" y="2499636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1" name="Freeform 680"/>
                  <p:cNvSpPr>
                    <a:spLocks/>
                  </p:cNvSpPr>
                  <p:nvPr/>
                </p:nvSpPr>
                <p:spPr bwMode="auto">
                  <a:xfrm>
                    <a:off x="4291328" y="2502121"/>
                    <a:ext cx="91901" cy="74515"/>
                  </a:xfrm>
                  <a:custGeom>
                    <a:avLst/>
                    <a:gdLst/>
                    <a:ahLst/>
                    <a:cxnLst>
                      <a:cxn ang="0">
                        <a:pos x="86" y="0"/>
                      </a:cxn>
                      <a:cxn ang="0">
                        <a:pos x="16" y="16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8"/>
                      </a:cxn>
                      <a:cxn ang="0">
                        <a:pos x="86" y="0"/>
                      </a:cxn>
                    </a:cxnLst>
                    <a:rect l="0" t="0" r="r" b="b"/>
                    <a:pathLst>
                      <a:path w="93" h="76">
                        <a:moveTo>
                          <a:pt x="86" y="0"/>
                        </a:moveTo>
                        <a:lnTo>
                          <a:pt x="16" y="16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8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2" name="Freeform 679"/>
                  <p:cNvSpPr>
                    <a:spLocks/>
                  </p:cNvSpPr>
                  <p:nvPr/>
                </p:nvSpPr>
                <p:spPr bwMode="auto">
                  <a:xfrm>
                    <a:off x="4291328" y="2502121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3" name="Freeform 678"/>
                  <p:cNvSpPr>
                    <a:spLocks/>
                  </p:cNvSpPr>
                  <p:nvPr/>
                </p:nvSpPr>
                <p:spPr bwMode="auto">
                  <a:xfrm>
                    <a:off x="4370811" y="2571668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4" name="Freeform 677"/>
                  <p:cNvSpPr>
                    <a:spLocks/>
                  </p:cNvSpPr>
                  <p:nvPr/>
                </p:nvSpPr>
                <p:spPr bwMode="auto">
                  <a:xfrm>
                    <a:off x="4370811" y="2571668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55" y="0"/>
                      </a:cxn>
                      <a:cxn ang="0">
                        <a:pos x="77" y="12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89" y="42"/>
                      </a:cxn>
                      <a:cxn ang="0">
                        <a:pos x="37" y="47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44" h="64">
                        <a:moveTo>
                          <a:pt x="0" y="7"/>
                        </a:moveTo>
                        <a:lnTo>
                          <a:pt x="55" y="0"/>
                        </a:lnTo>
                        <a:lnTo>
                          <a:pt x="77" y="12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89" y="42"/>
                        </a:lnTo>
                        <a:lnTo>
                          <a:pt x="37" y="47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5" name="Freeform 676"/>
                  <p:cNvSpPr>
                    <a:spLocks/>
                  </p:cNvSpPr>
                  <p:nvPr/>
                </p:nvSpPr>
                <p:spPr bwMode="auto">
                  <a:xfrm>
                    <a:off x="3369828" y="2926855"/>
                    <a:ext cx="114256" cy="126676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7" y="4"/>
                      </a:cxn>
                      <a:cxn ang="0">
                        <a:pos x="116" y="23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80"/>
                      </a:cxn>
                      <a:cxn ang="0">
                        <a:pos x="0" y="64"/>
                      </a:cxn>
                      <a:cxn ang="0">
                        <a:pos x="13" y="36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7" y="4"/>
                        </a:lnTo>
                        <a:lnTo>
                          <a:pt x="116" y="23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80"/>
                        </a:lnTo>
                        <a:lnTo>
                          <a:pt x="0" y="64"/>
                        </a:lnTo>
                        <a:lnTo>
                          <a:pt x="13" y="36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6" name="Freeform 675"/>
                  <p:cNvSpPr>
                    <a:spLocks/>
                  </p:cNvSpPr>
                  <p:nvPr/>
                </p:nvSpPr>
                <p:spPr bwMode="auto">
                  <a:xfrm>
                    <a:off x="3369828" y="2926855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7" name="Freeform 674"/>
                  <p:cNvSpPr>
                    <a:spLocks/>
                  </p:cNvSpPr>
                  <p:nvPr/>
                </p:nvSpPr>
                <p:spPr bwMode="auto">
                  <a:xfrm>
                    <a:off x="2584939" y="2141965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8" name="Freeform 673"/>
                  <p:cNvSpPr>
                    <a:spLocks/>
                  </p:cNvSpPr>
                  <p:nvPr/>
                </p:nvSpPr>
                <p:spPr bwMode="auto">
                  <a:xfrm>
                    <a:off x="2584939" y="2141965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79" name="Freeform 672"/>
                  <p:cNvSpPr>
                    <a:spLocks/>
                  </p:cNvSpPr>
                  <p:nvPr/>
                </p:nvSpPr>
                <p:spPr bwMode="auto">
                  <a:xfrm>
                    <a:off x="2485586" y="2298447"/>
                    <a:ext cx="47193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5" y="22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5" y="22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0" name="Freeform 671"/>
                  <p:cNvSpPr>
                    <a:spLocks/>
                  </p:cNvSpPr>
                  <p:nvPr/>
                </p:nvSpPr>
                <p:spPr bwMode="auto">
                  <a:xfrm>
                    <a:off x="2485586" y="2298447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1" name="Freeform 670"/>
                  <p:cNvSpPr>
                    <a:spLocks/>
                  </p:cNvSpPr>
                  <p:nvPr/>
                </p:nvSpPr>
                <p:spPr bwMode="auto">
                  <a:xfrm>
                    <a:off x="2465715" y="2380412"/>
                    <a:ext cx="99353" cy="183803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7" y="26"/>
                      </a:cxn>
                      <a:cxn ang="0">
                        <a:pos x="99" y="32"/>
                      </a:cxn>
                      <a:cxn ang="0">
                        <a:pos x="86" y="125"/>
                      </a:cxn>
                      <a:cxn ang="0">
                        <a:pos x="51" y="147"/>
                      </a:cxn>
                      <a:cxn ang="0">
                        <a:pos x="41" y="186"/>
                      </a:cxn>
                      <a:cxn ang="0">
                        <a:pos x="12" y="176"/>
                      </a:cxn>
                      <a:cxn ang="0">
                        <a:pos x="12" y="118"/>
                      </a:cxn>
                      <a:cxn ang="0">
                        <a:pos x="0" y="83"/>
                      </a:cxn>
                      <a:cxn ang="0">
                        <a:pos x="0" y="77"/>
                      </a:cxn>
                      <a:cxn ang="0">
                        <a:pos x="3" y="70"/>
                      </a:cxn>
                      <a:cxn ang="0">
                        <a:pos x="12" y="54"/>
                      </a:cxn>
                      <a:cxn ang="0">
                        <a:pos x="19" y="38"/>
                      </a:cxn>
                      <a:cxn ang="0">
                        <a:pos x="22" y="26"/>
                      </a:cxn>
                      <a:cxn ang="0">
                        <a:pos x="32" y="13"/>
                      </a:cxn>
                      <a:cxn ang="0">
                        <a:pos x="35" y="3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7" y="26"/>
                        </a:lnTo>
                        <a:lnTo>
                          <a:pt x="99" y="32"/>
                        </a:lnTo>
                        <a:lnTo>
                          <a:pt x="86" y="125"/>
                        </a:lnTo>
                        <a:lnTo>
                          <a:pt x="51" y="147"/>
                        </a:lnTo>
                        <a:lnTo>
                          <a:pt x="41" y="186"/>
                        </a:lnTo>
                        <a:lnTo>
                          <a:pt x="12" y="176"/>
                        </a:lnTo>
                        <a:lnTo>
                          <a:pt x="12" y="118"/>
                        </a:lnTo>
                        <a:lnTo>
                          <a:pt x="0" y="83"/>
                        </a:lnTo>
                        <a:lnTo>
                          <a:pt x="0" y="77"/>
                        </a:lnTo>
                        <a:lnTo>
                          <a:pt x="3" y="70"/>
                        </a:lnTo>
                        <a:lnTo>
                          <a:pt x="12" y="54"/>
                        </a:lnTo>
                        <a:lnTo>
                          <a:pt x="19" y="38"/>
                        </a:lnTo>
                        <a:lnTo>
                          <a:pt x="22" y="26"/>
                        </a:lnTo>
                        <a:lnTo>
                          <a:pt x="32" y="13"/>
                        </a:lnTo>
                        <a:lnTo>
                          <a:pt x="35" y="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2" name="Freeform 669"/>
                  <p:cNvSpPr>
                    <a:spLocks/>
                  </p:cNvSpPr>
                  <p:nvPr/>
                </p:nvSpPr>
                <p:spPr bwMode="auto">
                  <a:xfrm>
                    <a:off x="2465715" y="2380412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3" name="Freeform 668"/>
                  <p:cNvSpPr>
                    <a:spLocks/>
                  </p:cNvSpPr>
                  <p:nvPr/>
                </p:nvSpPr>
                <p:spPr bwMode="auto">
                  <a:xfrm>
                    <a:off x="2435909" y="2591538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29" y="55"/>
                      </a:cxn>
                      <a:cxn ang="0">
                        <a:pos x="6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29" y="55"/>
                        </a:lnTo>
                        <a:lnTo>
                          <a:pt x="6" y="5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4" name="Freeform 667"/>
                  <p:cNvSpPr>
                    <a:spLocks/>
                  </p:cNvSpPr>
                  <p:nvPr/>
                </p:nvSpPr>
                <p:spPr bwMode="auto">
                  <a:xfrm>
                    <a:off x="2435909" y="2591538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5" name="Freeform 666"/>
                  <p:cNvSpPr>
                    <a:spLocks/>
                  </p:cNvSpPr>
                  <p:nvPr/>
                </p:nvSpPr>
                <p:spPr bwMode="auto">
                  <a:xfrm>
                    <a:off x="2435909" y="2678472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6" name="Freeform 665"/>
                  <p:cNvSpPr>
                    <a:spLocks/>
                  </p:cNvSpPr>
                  <p:nvPr/>
                </p:nvSpPr>
                <p:spPr bwMode="auto">
                  <a:xfrm>
                    <a:off x="2435909" y="2678472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7" name="Freeform 664"/>
                  <p:cNvSpPr>
                    <a:spLocks/>
                  </p:cNvSpPr>
                  <p:nvPr/>
                </p:nvSpPr>
                <p:spPr bwMode="auto">
                  <a:xfrm>
                    <a:off x="2406104" y="2708278"/>
                    <a:ext cx="22355" cy="24838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23" h="25">
                        <a:moveTo>
                          <a:pt x="13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8" name="Freeform 663"/>
                  <p:cNvSpPr>
                    <a:spLocks/>
                  </p:cNvSpPr>
                  <p:nvPr/>
                </p:nvSpPr>
                <p:spPr bwMode="auto">
                  <a:xfrm>
                    <a:off x="2406104" y="2708278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89" name="Freeform 662"/>
                  <p:cNvSpPr>
                    <a:spLocks/>
                  </p:cNvSpPr>
                  <p:nvPr/>
                </p:nvSpPr>
                <p:spPr bwMode="auto">
                  <a:xfrm>
                    <a:off x="2356427" y="2728148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0" name="Freeform 661"/>
                  <p:cNvSpPr>
                    <a:spLocks/>
                  </p:cNvSpPr>
                  <p:nvPr/>
                </p:nvSpPr>
                <p:spPr bwMode="auto">
                  <a:xfrm>
                    <a:off x="2356427" y="2728148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1" name="Freeform 660"/>
                  <p:cNvSpPr>
                    <a:spLocks/>
                  </p:cNvSpPr>
                  <p:nvPr/>
                </p:nvSpPr>
                <p:spPr bwMode="auto">
                  <a:xfrm>
                    <a:off x="2296815" y="2728148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2" name="Freeform 659"/>
                  <p:cNvSpPr>
                    <a:spLocks/>
                  </p:cNvSpPr>
                  <p:nvPr/>
                </p:nvSpPr>
                <p:spPr bwMode="auto">
                  <a:xfrm>
                    <a:off x="2296815" y="2728148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3" name="Freeform 658"/>
                  <p:cNvSpPr>
                    <a:spLocks/>
                  </p:cNvSpPr>
                  <p:nvPr/>
                </p:nvSpPr>
                <p:spPr bwMode="auto">
                  <a:xfrm>
                    <a:off x="2254591" y="2713245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4" name="Freeform 657"/>
                  <p:cNvSpPr>
                    <a:spLocks/>
                  </p:cNvSpPr>
                  <p:nvPr/>
                </p:nvSpPr>
                <p:spPr bwMode="auto">
                  <a:xfrm>
                    <a:off x="2254591" y="2713245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5" name="Freeform 656"/>
                  <p:cNvSpPr>
                    <a:spLocks/>
                  </p:cNvSpPr>
                  <p:nvPr/>
                </p:nvSpPr>
                <p:spPr bwMode="auto">
                  <a:xfrm>
                    <a:off x="3911302" y="2648666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6" name="Freeform 655"/>
                  <p:cNvSpPr>
                    <a:spLocks/>
                  </p:cNvSpPr>
                  <p:nvPr/>
                </p:nvSpPr>
                <p:spPr bwMode="auto">
                  <a:xfrm>
                    <a:off x="3911302" y="2648666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7" name="Freeform 654"/>
                  <p:cNvSpPr>
                    <a:spLocks/>
                  </p:cNvSpPr>
                  <p:nvPr/>
                </p:nvSpPr>
                <p:spPr bwMode="auto">
                  <a:xfrm>
                    <a:off x="4239167" y="3207528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8" name="Freeform 653"/>
                  <p:cNvSpPr>
                    <a:spLocks/>
                  </p:cNvSpPr>
                  <p:nvPr/>
                </p:nvSpPr>
                <p:spPr bwMode="auto">
                  <a:xfrm>
                    <a:off x="4239167" y="3207528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99" name="Freeform 652"/>
                  <p:cNvSpPr>
                    <a:spLocks/>
                  </p:cNvSpPr>
                  <p:nvPr/>
                </p:nvSpPr>
                <p:spPr bwMode="auto">
                  <a:xfrm>
                    <a:off x="5019089" y="2847372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0" name="Freeform 651"/>
                  <p:cNvSpPr>
                    <a:spLocks/>
                  </p:cNvSpPr>
                  <p:nvPr/>
                </p:nvSpPr>
                <p:spPr bwMode="auto">
                  <a:xfrm>
                    <a:off x="5019089" y="2847372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1" name="Freeform 650"/>
                  <p:cNvSpPr>
                    <a:spLocks/>
                  </p:cNvSpPr>
                  <p:nvPr/>
                </p:nvSpPr>
                <p:spPr bwMode="auto">
                  <a:xfrm>
                    <a:off x="4281393" y="3525458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4" y="0"/>
                      </a:cxn>
                      <a:cxn ang="0">
                        <a:pos x="122" y="67"/>
                      </a:cxn>
                      <a:cxn ang="0">
                        <a:pos x="132" y="115"/>
                      </a:cxn>
                      <a:cxn ang="0">
                        <a:pos x="144" y="166"/>
                      </a:cxn>
                      <a:cxn ang="0">
                        <a:pos x="125" y="189"/>
                      </a:cxn>
                      <a:cxn ang="0">
                        <a:pos x="160" y="195"/>
                      </a:cxn>
                      <a:cxn ang="0">
                        <a:pos x="160" y="243"/>
                      </a:cxn>
                      <a:cxn ang="0">
                        <a:pos x="87" y="266"/>
                      </a:cxn>
                      <a:cxn ang="0">
                        <a:pos x="39" y="275"/>
                      </a:cxn>
                      <a:cxn ang="0">
                        <a:pos x="4" y="282"/>
                      </a:cxn>
                      <a:cxn ang="0">
                        <a:pos x="0" y="256"/>
                      </a:cxn>
                      <a:cxn ang="0">
                        <a:pos x="39" y="234"/>
                      </a:cxn>
                      <a:cxn ang="0">
                        <a:pos x="20" y="214"/>
                      </a:cxn>
                      <a:cxn ang="0">
                        <a:pos x="23" y="186"/>
                      </a:cxn>
                      <a:cxn ang="0">
                        <a:pos x="55" y="170"/>
                      </a:cxn>
                      <a:cxn ang="0">
                        <a:pos x="61" y="74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4" y="0"/>
                        </a:lnTo>
                        <a:lnTo>
                          <a:pt x="122" y="67"/>
                        </a:lnTo>
                        <a:lnTo>
                          <a:pt x="132" y="115"/>
                        </a:lnTo>
                        <a:lnTo>
                          <a:pt x="144" y="166"/>
                        </a:lnTo>
                        <a:lnTo>
                          <a:pt x="125" y="189"/>
                        </a:lnTo>
                        <a:lnTo>
                          <a:pt x="160" y="195"/>
                        </a:lnTo>
                        <a:lnTo>
                          <a:pt x="160" y="243"/>
                        </a:lnTo>
                        <a:lnTo>
                          <a:pt x="87" y="266"/>
                        </a:lnTo>
                        <a:lnTo>
                          <a:pt x="39" y="275"/>
                        </a:lnTo>
                        <a:lnTo>
                          <a:pt x="4" y="282"/>
                        </a:lnTo>
                        <a:lnTo>
                          <a:pt x="0" y="256"/>
                        </a:lnTo>
                        <a:lnTo>
                          <a:pt x="39" y="234"/>
                        </a:lnTo>
                        <a:lnTo>
                          <a:pt x="20" y="214"/>
                        </a:lnTo>
                        <a:lnTo>
                          <a:pt x="23" y="186"/>
                        </a:lnTo>
                        <a:lnTo>
                          <a:pt x="55" y="170"/>
                        </a:lnTo>
                        <a:lnTo>
                          <a:pt x="61" y="74"/>
                        </a:lnTo>
                        <a:lnTo>
                          <a:pt x="90" y="1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2" name="Freeform 649"/>
                  <p:cNvSpPr>
                    <a:spLocks/>
                  </p:cNvSpPr>
                  <p:nvPr/>
                </p:nvSpPr>
                <p:spPr bwMode="auto">
                  <a:xfrm>
                    <a:off x="4281393" y="3525458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3" name="Freeform 648"/>
                  <p:cNvSpPr>
                    <a:spLocks/>
                  </p:cNvSpPr>
                  <p:nvPr/>
                </p:nvSpPr>
                <p:spPr bwMode="auto">
                  <a:xfrm>
                    <a:off x="4214329" y="3624811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90" y="45"/>
                      </a:cxn>
                      <a:cxn ang="0">
                        <a:pos x="77" y="71"/>
                      </a:cxn>
                      <a:cxn ang="0">
                        <a:pos x="55" y="103"/>
                      </a:cxn>
                      <a:cxn ang="0">
                        <a:pos x="3" y="103"/>
                      </a:cxn>
                      <a:cxn ang="0">
                        <a:pos x="0" y="48"/>
                      </a:cxn>
                      <a:cxn ang="0">
                        <a:pos x="26" y="13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90" h="103">
                        <a:moveTo>
                          <a:pt x="77" y="0"/>
                        </a:moveTo>
                        <a:lnTo>
                          <a:pt x="90" y="45"/>
                        </a:lnTo>
                        <a:lnTo>
                          <a:pt x="77" y="71"/>
                        </a:lnTo>
                        <a:lnTo>
                          <a:pt x="55" y="103"/>
                        </a:lnTo>
                        <a:lnTo>
                          <a:pt x="3" y="103"/>
                        </a:lnTo>
                        <a:lnTo>
                          <a:pt x="0" y="48"/>
                        </a:lnTo>
                        <a:lnTo>
                          <a:pt x="26" y="13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4" name="Freeform 647"/>
                  <p:cNvSpPr>
                    <a:spLocks/>
                  </p:cNvSpPr>
                  <p:nvPr/>
                </p:nvSpPr>
                <p:spPr bwMode="auto">
                  <a:xfrm>
                    <a:off x="4214329" y="3624811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5" name="Freeform 646"/>
                  <p:cNvSpPr>
                    <a:spLocks/>
                  </p:cNvSpPr>
                  <p:nvPr/>
                </p:nvSpPr>
                <p:spPr bwMode="auto">
                  <a:xfrm>
                    <a:off x="5632595" y="5673969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6" name="Freeform 645"/>
                  <p:cNvSpPr>
                    <a:spLocks/>
                  </p:cNvSpPr>
                  <p:nvPr/>
                </p:nvSpPr>
                <p:spPr bwMode="auto">
                  <a:xfrm>
                    <a:off x="5632595" y="5673969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7" name="Freeform 644"/>
                  <p:cNvSpPr>
                    <a:spLocks/>
                  </p:cNvSpPr>
                  <p:nvPr/>
                </p:nvSpPr>
                <p:spPr bwMode="auto">
                  <a:xfrm>
                    <a:off x="6859605" y="4111642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8" name="Freeform 643"/>
                  <p:cNvSpPr>
                    <a:spLocks/>
                  </p:cNvSpPr>
                  <p:nvPr/>
                </p:nvSpPr>
                <p:spPr bwMode="auto">
                  <a:xfrm>
                    <a:off x="6859605" y="4111642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09" name="Freeform 642"/>
                  <p:cNvSpPr>
                    <a:spLocks/>
                  </p:cNvSpPr>
                  <p:nvPr/>
                </p:nvSpPr>
                <p:spPr bwMode="auto">
                  <a:xfrm>
                    <a:off x="5729463" y="1898549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0" name="Freeform 641"/>
                  <p:cNvSpPr>
                    <a:spLocks/>
                  </p:cNvSpPr>
                  <p:nvPr/>
                </p:nvSpPr>
                <p:spPr bwMode="auto">
                  <a:xfrm>
                    <a:off x="5729463" y="1898549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1" name="Freeform 640"/>
                  <p:cNvSpPr>
                    <a:spLocks/>
                  </p:cNvSpPr>
                  <p:nvPr/>
                </p:nvSpPr>
                <p:spPr bwMode="auto">
                  <a:xfrm>
                    <a:off x="5992749" y="1829002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2" name="Freeform 639"/>
                  <p:cNvSpPr>
                    <a:spLocks/>
                  </p:cNvSpPr>
                  <p:nvPr/>
                </p:nvSpPr>
                <p:spPr bwMode="auto">
                  <a:xfrm>
                    <a:off x="5992749" y="1829002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3" name="Freeform 638"/>
                  <p:cNvSpPr>
                    <a:spLocks/>
                  </p:cNvSpPr>
                  <p:nvPr/>
                </p:nvSpPr>
                <p:spPr bwMode="auto">
                  <a:xfrm>
                    <a:off x="6119425" y="1799196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4" name="Freeform 637"/>
                  <p:cNvSpPr>
                    <a:spLocks/>
                  </p:cNvSpPr>
                  <p:nvPr/>
                </p:nvSpPr>
                <p:spPr bwMode="auto">
                  <a:xfrm>
                    <a:off x="6119425" y="1799196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5" name="Freeform 636"/>
                  <p:cNvSpPr>
                    <a:spLocks/>
                  </p:cNvSpPr>
                  <p:nvPr/>
                </p:nvSpPr>
                <p:spPr bwMode="auto">
                  <a:xfrm>
                    <a:off x="6417484" y="1948226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6" name="Freeform 635"/>
                  <p:cNvSpPr>
                    <a:spLocks/>
                  </p:cNvSpPr>
                  <p:nvPr/>
                </p:nvSpPr>
                <p:spPr bwMode="auto">
                  <a:xfrm>
                    <a:off x="6417484" y="1948226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7" name="Freeform 634"/>
                  <p:cNvSpPr>
                    <a:spLocks/>
                  </p:cNvSpPr>
                  <p:nvPr/>
                </p:nvSpPr>
                <p:spPr bwMode="auto">
                  <a:xfrm>
                    <a:off x="6452257" y="2042611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8" name="Freeform 633"/>
                  <p:cNvSpPr>
                    <a:spLocks/>
                  </p:cNvSpPr>
                  <p:nvPr/>
                </p:nvSpPr>
                <p:spPr bwMode="auto">
                  <a:xfrm>
                    <a:off x="6452257" y="2042611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19" name="Freeform 632"/>
                  <p:cNvSpPr>
                    <a:spLocks/>
                  </p:cNvSpPr>
                  <p:nvPr/>
                </p:nvSpPr>
                <p:spPr bwMode="auto">
                  <a:xfrm>
                    <a:off x="6824831" y="2524474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0" name="Freeform 631"/>
                  <p:cNvSpPr>
                    <a:spLocks/>
                  </p:cNvSpPr>
                  <p:nvPr/>
                </p:nvSpPr>
                <p:spPr bwMode="auto">
                  <a:xfrm>
                    <a:off x="6824831" y="2524474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1" name="Freeform 630"/>
                  <p:cNvSpPr>
                    <a:spLocks/>
                  </p:cNvSpPr>
                  <p:nvPr/>
                </p:nvSpPr>
                <p:spPr bwMode="auto">
                  <a:xfrm>
                    <a:off x="7060794" y="2539377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2" name="Freeform 629"/>
                  <p:cNvSpPr>
                    <a:spLocks/>
                  </p:cNvSpPr>
                  <p:nvPr/>
                </p:nvSpPr>
                <p:spPr bwMode="auto">
                  <a:xfrm>
                    <a:off x="7060794" y="2539377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3" name="Freeform 628"/>
                  <p:cNvSpPr>
                    <a:spLocks/>
                  </p:cNvSpPr>
                  <p:nvPr/>
                </p:nvSpPr>
                <p:spPr bwMode="auto">
                  <a:xfrm>
                    <a:off x="7289306" y="2454927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4" name="Freeform 627"/>
                  <p:cNvSpPr>
                    <a:spLocks/>
                  </p:cNvSpPr>
                  <p:nvPr/>
                </p:nvSpPr>
                <p:spPr bwMode="auto">
                  <a:xfrm>
                    <a:off x="7289306" y="2454927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5" name="Freeform 626"/>
                  <p:cNvSpPr>
                    <a:spLocks/>
                  </p:cNvSpPr>
                  <p:nvPr/>
                </p:nvSpPr>
                <p:spPr bwMode="auto">
                  <a:xfrm>
                    <a:off x="7334015" y="2499636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6" name="Freeform 625"/>
                  <p:cNvSpPr>
                    <a:spLocks/>
                  </p:cNvSpPr>
                  <p:nvPr/>
                </p:nvSpPr>
                <p:spPr bwMode="auto">
                  <a:xfrm>
                    <a:off x="7334015" y="2499636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7" name="Freeform 624"/>
                  <p:cNvSpPr>
                    <a:spLocks/>
                  </p:cNvSpPr>
                  <p:nvPr/>
                </p:nvSpPr>
                <p:spPr bwMode="auto">
                  <a:xfrm>
                    <a:off x="7334015" y="2559248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8" name="Freeform 623"/>
                  <p:cNvSpPr>
                    <a:spLocks/>
                  </p:cNvSpPr>
                  <p:nvPr/>
                </p:nvSpPr>
                <p:spPr bwMode="auto">
                  <a:xfrm>
                    <a:off x="7334015" y="2559248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29" name="Freeform 622"/>
                  <p:cNvSpPr>
                    <a:spLocks/>
                  </p:cNvSpPr>
                  <p:nvPr/>
                </p:nvSpPr>
                <p:spPr bwMode="auto">
                  <a:xfrm>
                    <a:off x="7408530" y="2474798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0" name="Freeform 621"/>
                  <p:cNvSpPr>
                    <a:spLocks/>
                  </p:cNvSpPr>
                  <p:nvPr/>
                </p:nvSpPr>
                <p:spPr bwMode="auto">
                  <a:xfrm>
                    <a:off x="7408530" y="2474798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1" name="Freeform 620"/>
                  <p:cNvSpPr>
                    <a:spLocks/>
                  </p:cNvSpPr>
                  <p:nvPr/>
                </p:nvSpPr>
                <p:spPr bwMode="auto">
                  <a:xfrm>
                    <a:off x="7602268" y="2469830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2" name="Freeform 619"/>
                  <p:cNvSpPr>
                    <a:spLocks/>
                  </p:cNvSpPr>
                  <p:nvPr/>
                </p:nvSpPr>
                <p:spPr bwMode="auto">
                  <a:xfrm>
                    <a:off x="7602268" y="2469830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3" name="Freeform 618"/>
                  <p:cNvSpPr>
                    <a:spLocks/>
                  </p:cNvSpPr>
                  <p:nvPr/>
                </p:nvSpPr>
                <p:spPr bwMode="auto">
                  <a:xfrm>
                    <a:off x="7438335" y="2708278"/>
                    <a:ext cx="340285" cy="332833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79" y="32"/>
                      </a:cxn>
                      <a:cxn ang="0">
                        <a:pos x="217" y="64"/>
                      </a:cxn>
                      <a:cxn ang="0">
                        <a:pos x="249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4" y="300"/>
                      </a:cxn>
                      <a:cxn ang="0">
                        <a:pos x="208" y="336"/>
                      </a:cxn>
                      <a:cxn ang="0">
                        <a:pos x="160" y="336"/>
                      </a:cxn>
                      <a:cxn ang="0">
                        <a:pos x="112" y="313"/>
                      </a:cxn>
                      <a:cxn ang="0">
                        <a:pos x="115" y="284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79" y="32"/>
                        </a:lnTo>
                        <a:lnTo>
                          <a:pt x="217" y="64"/>
                        </a:lnTo>
                        <a:lnTo>
                          <a:pt x="249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4" y="300"/>
                        </a:lnTo>
                        <a:lnTo>
                          <a:pt x="208" y="336"/>
                        </a:lnTo>
                        <a:lnTo>
                          <a:pt x="160" y="336"/>
                        </a:lnTo>
                        <a:lnTo>
                          <a:pt x="112" y="313"/>
                        </a:lnTo>
                        <a:lnTo>
                          <a:pt x="115" y="284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4" name="Freeform 617"/>
                  <p:cNvSpPr>
                    <a:spLocks/>
                  </p:cNvSpPr>
                  <p:nvPr/>
                </p:nvSpPr>
                <p:spPr bwMode="auto">
                  <a:xfrm>
                    <a:off x="7438335" y="2708278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5" name="Freeform 616"/>
                  <p:cNvSpPr>
                    <a:spLocks/>
                  </p:cNvSpPr>
                  <p:nvPr/>
                </p:nvSpPr>
                <p:spPr bwMode="auto">
                  <a:xfrm>
                    <a:off x="7515335" y="2286027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6" name="Freeform 615"/>
                  <p:cNvSpPr>
                    <a:spLocks/>
                  </p:cNvSpPr>
                  <p:nvPr/>
                </p:nvSpPr>
                <p:spPr bwMode="auto">
                  <a:xfrm>
                    <a:off x="7515335" y="2286027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7" name="Freeform 614"/>
                  <p:cNvSpPr>
                    <a:spLocks/>
                  </p:cNvSpPr>
                  <p:nvPr/>
                </p:nvSpPr>
                <p:spPr bwMode="auto">
                  <a:xfrm>
                    <a:off x="7741362" y="2174255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8" name="Freeform 613"/>
                  <p:cNvSpPr>
                    <a:spLocks/>
                  </p:cNvSpPr>
                  <p:nvPr/>
                </p:nvSpPr>
                <p:spPr bwMode="auto">
                  <a:xfrm>
                    <a:off x="7741362" y="2174255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39" name="Freeform 612"/>
                  <p:cNvSpPr>
                    <a:spLocks/>
                  </p:cNvSpPr>
                  <p:nvPr/>
                </p:nvSpPr>
                <p:spPr bwMode="auto">
                  <a:xfrm>
                    <a:off x="7902812" y="2310865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0" name="Freeform 611"/>
                  <p:cNvSpPr>
                    <a:spLocks/>
                  </p:cNvSpPr>
                  <p:nvPr/>
                </p:nvSpPr>
                <p:spPr bwMode="auto">
                  <a:xfrm>
                    <a:off x="7902812" y="2310865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1" name="Freeform 610"/>
                  <p:cNvSpPr>
                    <a:spLocks/>
                  </p:cNvSpPr>
                  <p:nvPr/>
                </p:nvSpPr>
                <p:spPr bwMode="auto">
                  <a:xfrm>
                    <a:off x="7927650" y="2556765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2" name="Freeform 609"/>
                  <p:cNvSpPr>
                    <a:spLocks/>
                  </p:cNvSpPr>
                  <p:nvPr/>
                </p:nvSpPr>
                <p:spPr bwMode="auto">
                  <a:xfrm>
                    <a:off x="7927650" y="2556765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3" name="Freeform 608"/>
                  <p:cNvSpPr>
                    <a:spLocks/>
                  </p:cNvSpPr>
                  <p:nvPr/>
                </p:nvSpPr>
                <p:spPr bwMode="auto">
                  <a:xfrm>
                    <a:off x="7984777" y="2574151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4" name="Freeform 607"/>
                  <p:cNvSpPr>
                    <a:spLocks/>
                  </p:cNvSpPr>
                  <p:nvPr/>
                </p:nvSpPr>
                <p:spPr bwMode="auto">
                  <a:xfrm>
                    <a:off x="7984777" y="2574151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5" name="Freeform 606"/>
                  <p:cNvSpPr>
                    <a:spLocks/>
                  </p:cNvSpPr>
                  <p:nvPr/>
                </p:nvSpPr>
                <p:spPr bwMode="auto">
                  <a:xfrm>
                    <a:off x="7925165" y="266356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6" name="Freeform 605"/>
                  <p:cNvSpPr>
                    <a:spLocks/>
                  </p:cNvSpPr>
                  <p:nvPr/>
                </p:nvSpPr>
                <p:spPr bwMode="auto">
                  <a:xfrm>
                    <a:off x="7925165" y="266356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7" name="Freeform 604"/>
                  <p:cNvSpPr>
                    <a:spLocks/>
                  </p:cNvSpPr>
                  <p:nvPr/>
                </p:nvSpPr>
                <p:spPr bwMode="auto">
                  <a:xfrm>
                    <a:off x="7925165" y="2775342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8" name="Freeform 603"/>
                  <p:cNvSpPr>
                    <a:spLocks/>
                  </p:cNvSpPr>
                  <p:nvPr/>
                </p:nvSpPr>
                <p:spPr bwMode="auto">
                  <a:xfrm>
                    <a:off x="7925165" y="2775342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49" name="Freeform 602"/>
                  <p:cNvSpPr>
                    <a:spLocks/>
                  </p:cNvSpPr>
                  <p:nvPr/>
                </p:nvSpPr>
                <p:spPr bwMode="auto">
                  <a:xfrm>
                    <a:off x="7805942" y="2867243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0" name="Freeform 601"/>
                  <p:cNvSpPr>
                    <a:spLocks/>
                  </p:cNvSpPr>
                  <p:nvPr/>
                </p:nvSpPr>
                <p:spPr bwMode="auto">
                  <a:xfrm>
                    <a:off x="7805942" y="2867243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1" name="Freeform 600"/>
                  <p:cNvSpPr>
                    <a:spLocks/>
                  </p:cNvSpPr>
                  <p:nvPr/>
                </p:nvSpPr>
                <p:spPr bwMode="auto">
                  <a:xfrm>
                    <a:off x="7351402" y="3145431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2" name="Freeform 599"/>
                  <p:cNvSpPr>
                    <a:spLocks/>
                  </p:cNvSpPr>
                  <p:nvPr/>
                </p:nvSpPr>
                <p:spPr bwMode="auto">
                  <a:xfrm>
                    <a:off x="7351402" y="3145431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3" name="Freeform 598"/>
                  <p:cNvSpPr>
                    <a:spLocks/>
                  </p:cNvSpPr>
                  <p:nvPr/>
                </p:nvSpPr>
                <p:spPr bwMode="auto">
                  <a:xfrm>
                    <a:off x="7644494" y="1585587"/>
                    <a:ext cx="265769" cy="606054"/>
                  </a:xfrm>
                  <a:custGeom>
                    <a:avLst/>
                    <a:gdLst/>
                    <a:ahLst/>
                    <a:cxnLst>
                      <a:cxn ang="0">
                        <a:pos x="131" y="80"/>
                      </a:cxn>
                      <a:cxn ang="0">
                        <a:pos x="169" y="90"/>
                      </a:cxn>
                      <a:cxn ang="0">
                        <a:pos x="246" y="0"/>
                      </a:cxn>
                      <a:cxn ang="0">
                        <a:pos x="268" y="3"/>
                      </a:cxn>
                      <a:cxn ang="0">
                        <a:pos x="252" y="42"/>
                      </a:cxn>
                      <a:cxn ang="0">
                        <a:pos x="252" y="106"/>
                      </a:cxn>
                      <a:cxn ang="0">
                        <a:pos x="204" y="141"/>
                      </a:cxn>
                      <a:cxn ang="0">
                        <a:pos x="185" y="202"/>
                      </a:cxn>
                      <a:cxn ang="0">
                        <a:pos x="240" y="218"/>
                      </a:cxn>
                      <a:cxn ang="0">
                        <a:pos x="246" y="282"/>
                      </a:cxn>
                      <a:cxn ang="0">
                        <a:pos x="217" y="323"/>
                      </a:cxn>
                      <a:cxn ang="0">
                        <a:pos x="224" y="387"/>
                      </a:cxn>
                      <a:cxn ang="0">
                        <a:pos x="153" y="387"/>
                      </a:cxn>
                      <a:cxn ang="0">
                        <a:pos x="96" y="509"/>
                      </a:cxn>
                      <a:cxn ang="0">
                        <a:pos x="108" y="547"/>
                      </a:cxn>
                      <a:cxn ang="0">
                        <a:pos x="45" y="573"/>
                      </a:cxn>
                      <a:cxn ang="0">
                        <a:pos x="16" y="611"/>
                      </a:cxn>
                      <a:cxn ang="0">
                        <a:pos x="0" y="528"/>
                      </a:cxn>
                      <a:cxn ang="0">
                        <a:pos x="41" y="518"/>
                      </a:cxn>
                      <a:cxn ang="0">
                        <a:pos x="51" y="458"/>
                      </a:cxn>
                      <a:cxn ang="0">
                        <a:pos x="32" y="458"/>
                      </a:cxn>
                      <a:cxn ang="0">
                        <a:pos x="0" y="374"/>
                      </a:cxn>
                      <a:cxn ang="0">
                        <a:pos x="45" y="320"/>
                      </a:cxn>
                      <a:cxn ang="0">
                        <a:pos x="38" y="278"/>
                      </a:cxn>
                      <a:cxn ang="0">
                        <a:pos x="131" y="80"/>
                      </a:cxn>
                    </a:cxnLst>
                    <a:rect l="0" t="0" r="r" b="b"/>
                    <a:pathLst>
                      <a:path w="268" h="611">
                        <a:moveTo>
                          <a:pt x="131" y="80"/>
                        </a:moveTo>
                        <a:lnTo>
                          <a:pt x="169" y="90"/>
                        </a:lnTo>
                        <a:lnTo>
                          <a:pt x="246" y="0"/>
                        </a:lnTo>
                        <a:lnTo>
                          <a:pt x="268" y="3"/>
                        </a:lnTo>
                        <a:lnTo>
                          <a:pt x="252" y="42"/>
                        </a:lnTo>
                        <a:lnTo>
                          <a:pt x="252" y="106"/>
                        </a:lnTo>
                        <a:lnTo>
                          <a:pt x="204" y="141"/>
                        </a:lnTo>
                        <a:lnTo>
                          <a:pt x="185" y="202"/>
                        </a:lnTo>
                        <a:lnTo>
                          <a:pt x="240" y="218"/>
                        </a:lnTo>
                        <a:lnTo>
                          <a:pt x="246" y="282"/>
                        </a:lnTo>
                        <a:lnTo>
                          <a:pt x="217" y="323"/>
                        </a:lnTo>
                        <a:lnTo>
                          <a:pt x="224" y="387"/>
                        </a:lnTo>
                        <a:lnTo>
                          <a:pt x="153" y="387"/>
                        </a:lnTo>
                        <a:lnTo>
                          <a:pt x="96" y="509"/>
                        </a:lnTo>
                        <a:lnTo>
                          <a:pt x="108" y="547"/>
                        </a:lnTo>
                        <a:lnTo>
                          <a:pt x="45" y="573"/>
                        </a:lnTo>
                        <a:lnTo>
                          <a:pt x="16" y="611"/>
                        </a:lnTo>
                        <a:lnTo>
                          <a:pt x="0" y="528"/>
                        </a:lnTo>
                        <a:lnTo>
                          <a:pt x="41" y="518"/>
                        </a:lnTo>
                        <a:lnTo>
                          <a:pt x="51" y="458"/>
                        </a:lnTo>
                        <a:lnTo>
                          <a:pt x="32" y="458"/>
                        </a:lnTo>
                        <a:lnTo>
                          <a:pt x="0" y="374"/>
                        </a:lnTo>
                        <a:lnTo>
                          <a:pt x="45" y="320"/>
                        </a:lnTo>
                        <a:lnTo>
                          <a:pt x="38" y="278"/>
                        </a:lnTo>
                        <a:lnTo>
                          <a:pt x="131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4" name="Freeform 597"/>
                  <p:cNvSpPr>
                    <a:spLocks/>
                  </p:cNvSpPr>
                  <p:nvPr/>
                </p:nvSpPr>
                <p:spPr bwMode="auto">
                  <a:xfrm>
                    <a:off x="7644494" y="1585587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5" name="Freeform 596"/>
                  <p:cNvSpPr>
                    <a:spLocks/>
                  </p:cNvSpPr>
                  <p:nvPr/>
                </p:nvSpPr>
                <p:spPr bwMode="auto">
                  <a:xfrm>
                    <a:off x="7723976" y="1535910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6" name="Freeform 595"/>
                  <p:cNvSpPr>
                    <a:spLocks/>
                  </p:cNvSpPr>
                  <p:nvPr/>
                </p:nvSpPr>
                <p:spPr bwMode="auto">
                  <a:xfrm>
                    <a:off x="7723976" y="1535910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7" name="Freeform 594"/>
                  <p:cNvSpPr>
                    <a:spLocks/>
                  </p:cNvSpPr>
                  <p:nvPr/>
                </p:nvSpPr>
                <p:spPr bwMode="auto">
                  <a:xfrm>
                    <a:off x="7768685" y="2298447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8" name="Freeform 593"/>
                  <p:cNvSpPr>
                    <a:spLocks/>
                  </p:cNvSpPr>
                  <p:nvPr/>
                </p:nvSpPr>
                <p:spPr bwMode="auto">
                  <a:xfrm>
                    <a:off x="7768685" y="2298447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59" name="Freeform 592"/>
                  <p:cNvSpPr>
                    <a:spLocks/>
                  </p:cNvSpPr>
                  <p:nvPr/>
                </p:nvSpPr>
                <p:spPr bwMode="auto">
                  <a:xfrm>
                    <a:off x="7721492" y="2387864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0" name="Freeform 591"/>
                  <p:cNvSpPr>
                    <a:spLocks/>
                  </p:cNvSpPr>
                  <p:nvPr/>
                </p:nvSpPr>
                <p:spPr bwMode="auto">
                  <a:xfrm>
                    <a:off x="7721492" y="2387864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1" name="Freeform 590"/>
                  <p:cNvSpPr>
                    <a:spLocks/>
                  </p:cNvSpPr>
                  <p:nvPr/>
                </p:nvSpPr>
                <p:spPr bwMode="auto">
                  <a:xfrm>
                    <a:off x="7838232" y="1250271"/>
                    <a:ext cx="29806" cy="64580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5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5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2" name="Freeform 589"/>
                  <p:cNvSpPr>
                    <a:spLocks/>
                  </p:cNvSpPr>
                  <p:nvPr/>
                </p:nvSpPr>
                <p:spPr bwMode="auto">
                  <a:xfrm>
                    <a:off x="7838232" y="1250271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3" name="Freeform 731"/>
                  <p:cNvSpPr>
                    <a:spLocks/>
                  </p:cNvSpPr>
                  <p:nvPr/>
                </p:nvSpPr>
                <p:spPr bwMode="auto">
                  <a:xfrm>
                    <a:off x="8193419" y="1093789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4" name="Freeform 730"/>
                  <p:cNvSpPr>
                    <a:spLocks/>
                  </p:cNvSpPr>
                  <p:nvPr/>
                </p:nvSpPr>
                <p:spPr bwMode="auto">
                  <a:xfrm>
                    <a:off x="8193419" y="1093789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5" name="Freeform 588"/>
                  <p:cNvSpPr>
                    <a:spLocks/>
                  </p:cNvSpPr>
                  <p:nvPr/>
                </p:nvSpPr>
                <p:spPr bwMode="auto">
                  <a:xfrm>
                    <a:off x="7930133" y="1471331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6" name="Freeform 587"/>
                  <p:cNvSpPr>
                    <a:spLocks/>
                  </p:cNvSpPr>
                  <p:nvPr/>
                </p:nvSpPr>
                <p:spPr bwMode="auto">
                  <a:xfrm>
                    <a:off x="7930133" y="1471331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7" name="Freeform 586"/>
                  <p:cNvSpPr>
                    <a:spLocks/>
                  </p:cNvSpPr>
                  <p:nvPr/>
                </p:nvSpPr>
                <p:spPr bwMode="auto">
                  <a:xfrm>
                    <a:off x="8819343" y="1570684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8" name="Freeform 585"/>
                  <p:cNvSpPr>
                    <a:spLocks/>
                  </p:cNvSpPr>
                  <p:nvPr/>
                </p:nvSpPr>
                <p:spPr bwMode="auto">
                  <a:xfrm>
                    <a:off x="8819343" y="1570684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69" name="Freeform 8"/>
                  <p:cNvSpPr>
                    <a:spLocks/>
                  </p:cNvSpPr>
                  <p:nvPr/>
                </p:nvSpPr>
                <p:spPr bwMode="auto">
                  <a:xfrm>
                    <a:off x="8655410" y="785794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0" name="Freeform 7"/>
                  <p:cNvSpPr>
                    <a:spLocks/>
                  </p:cNvSpPr>
                  <p:nvPr/>
                </p:nvSpPr>
                <p:spPr bwMode="auto">
                  <a:xfrm>
                    <a:off x="8655410" y="785794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1" name="Freeform 6"/>
                  <p:cNvSpPr>
                    <a:spLocks/>
                  </p:cNvSpPr>
                  <p:nvPr/>
                </p:nvSpPr>
                <p:spPr bwMode="auto">
                  <a:xfrm>
                    <a:off x="8861569" y="954694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2" name="Freeform 5"/>
                  <p:cNvSpPr>
                    <a:spLocks/>
                  </p:cNvSpPr>
                  <p:nvPr/>
                </p:nvSpPr>
                <p:spPr bwMode="auto">
                  <a:xfrm>
                    <a:off x="8861569" y="954694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3" name="Freeform 584"/>
                  <p:cNvSpPr>
                    <a:spLocks/>
                  </p:cNvSpPr>
                  <p:nvPr/>
                </p:nvSpPr>
                <p:spPr bwMode="auto">
                  <a:xfrm>
                    <a:off x="5483565" y="3684423"/>
                    <a:ext cx="233480" cy="367607"/>
                  </a:xfrm>
                  <a:custGeom>
                    <a:avLst/>
                    <a:gdLst/>
                    <a:ahLst/>
                    <a:cxnLst>
                      <a:cxn ang="0">
                        <a:pos x="144" y="368"/>
                      </a:cxn>
                      <a:cxn ang="0">
                        <a:pos x="172" y="371"/>
                      </a:cxn>
                      <a:cxn ang="0">
                        <a:pos x="236" y="317"/>
                      </a:cxn>
                      <a:cxn ang="0">
                        <a:pos x="182" y="230"/>
                      </a:cxn>
                      <a:cxn ang="0">
                        <a:pos x="89" y="128"/>
                      </a:cxn>
                      <a:cxn ang="0">
                        <a:pos x="128" y="70"/>
                      </a:cxn>
                      <a:cxn ang="0">
                        <a:pos x="86" y="0"/>
                      </a:cxn>
                      <a:cxn ang="0">
                        <a:pos x="22" y="61"/>
                      </a:cxn>
                      <a:cxn ang="0">
                        <a:pos x="0" y="128"/>
                      </a:cxn>
                      <a:cxn ang="0">
                        <a:pos x="22" y="160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8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8"/>
                        </a:moveTo>
                        <a:lnTo>
                          <a:pt x="172" y="371"/>
                        </a:lnTo>
                        <a:lnTo>
                          <a:pt x="236" y="317"/>
                        </a:lnTo>
                        <a:lnTo>
                          <a:pt x="182" y="230"/>
                        </a:lnTo>
                        <a:lnTo>
                          <a:pt x="89" y="128"/>
                        </a:lnTo>
                        <a:lnTo>
                          <a:pt x="128" y="70"/>
                        </a:lnTo>
                        <a:lnTo>
                          <a:pt x="86" y="0"/>
                        </a:lnTo>
                        <a:lnTo>
                          <a:pt x="22" y="61"/>
                        </a:lnTo>
                        <a:lnTo>
                          <a:pt x="0" y="128"/>
                        </a:lnTo>
                        <a:lnTo>
                          <a:pt x="22" y="160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4" name="Freeform 583"/>
                  <p:cNvSpPr>
                    <a:spLocks/>
                  </p:cNvSpPr>
                  <p:nvPr/>
                </p:nvSpPr>
                <p:spPr bwMode="auto">
                  <a:xfrm>
                    <a:off x="5483565" y="3684423"/>
                    <a:ext cx="235963" cy="370090"/>
                  </a:xfrm>
                  <a:custGeom>
                    <a:avLst/>
                    <a:gdLst/>
                    <a:ahLst/>
                    <a:cxnLst>
                      <a:cxn ang="0">
                        <a:pos x="144" y="366"/>
                      </a:cxn>
                      <a:cxn ang="0">
                        <a:pos x="171" y="371"/>
                      </a:cxn>
                      <a:cxn ang="0">
                        <a:pos x="236" y="316"/>
                      </a:cxn>
                      <a:cxn ang="0">
                        <a:pos x="181" y="229"/>
                      </a:cxn>
                      <a:cxn ang="0">
                        <a:pos x="89" y="127"/>
                      </a:cxn>
                      <a:cxn ang="0">
                        <a:pos x="127" y="70"/>
                      </a:cxn>
                      <a:cxn ang="0">
                        <a:pos x="87" y="0"/>
                      </a:cxn>
                      <a:cxn ang="0">
                        <a:pos x="22" y="62"/>
                      </a:cxn>
                      <a:cxn ang="0">
                        <a:pos x="0" y="127"/>
                      </a:cxn>
                      <a:cxn ang="0">
                        <a:pos x="22" y="159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6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6"/>
                        </a:moveTo>
                        <a:lnTo>
                          <a:pt x="171" y="371"/>
                        </a:lnTo>
                        <a:lnTo>
                          <a:pt x="236" y="316"/>
                        </a:lnTo>
                        <a:lnTo>
                          <a:pt x="181" y="229"/>
                        </a:lnTo>
                        <a:lnTo>
                          <a:pt x="89" y="127"/>
                        </a:lnTo>
                        <a:lnTo>
                          <a:pt x="127" y="70"/>
                        </a:lnTo>
                        <a:lnTo>
                          <a:pt x="87" y="0"/>
                        </a:lnTo>
                        <a:lnTo>
                          <a:pt x="22" y="62"/>
                        </a:lnTo>
                        <a:lnTo>
                          <a:pt x="0" y="127"/>
                        </a:lnTo>
                        <a:lnTo>
                          <a:pt x="22" y="159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5" name="Freeform 582"/>
                  <p:cNvSpPr>
                    <a:spLocks/>
                  </p:cNvSpPr>
                  <p:nvPr/>
                </p:nvSpPr>
                <p:spPr bwMode="auto">
                  <a:xfrm>
                    <a:off x="3305249" y="2211512"/>
                    <a:ext cx="288124" cy="206159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2" y="87"/>
                      </a:cxn>
                      <a:cxn ang="0">
                        <a:pos x="240" y="74"/>
                      </a:cxn>
                      <a:cxn ang="0">
                        <a:pos x="176" y="90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68" y="208"/>
                      </a:cxn>
                      <a:cxn ang="0">
                        <a:pos x="36" y="183"/>
                      </a:cxn>
                      <a:cxn ang="0">
                        <a:pos x="128" y="122"/>
                      </a:cxn>
                      <a:cxn ang="0">
                        <a:pos x="39" y="109"/>
                      </a:cxn>
                      <a:cxn ang="0">
                        <a:pos x="0" y="74"/>
                      </a:cxn>
                      <a:cxn ang="0">
                        <a:pos x="68" y="48"/>
                      </a:cxn>
                      <a:cxn ang="0">
                        <a:pos x="109" y="61"/>
                      </a:cxn>
                      <a:cxn ang="0">
                        <a:pos x="151" y="71"/>
                      </a:cxn>
                      <a:cxn ang="0">
                        <a:pos x="189" y="61"/>
                      </a:cxn>
                      <a:cxn ang="0">
                        <a:pos x="202" y="23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2" y="87"/>
                        </a:lnTo>
                        <a:lnTo>
                          <a:pt x="240" y="74"/>
                        </a:lnTo>
                        <a:lnTo>
                          <a:pt x="176" y="90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68" y="208"/>
                        </a:lnTo>
                        <a:lnTo>
                          <a:pt x="36" y="183"/>
                        </a:lnTo>
                        <a:lnTo>
                          <a:pt x="128" y="122"/>
                        </a:lnTo>
                        <a:lnTo>
                          <a:pt x="39" y="109"/>
                        </a:lnTo>
                        <a:lnTo>
                          <a:pt x="0" y="74"/>
                        </a:lnTo>
                        <a:lnTo>
                          <a:pt x="68" y="48"/>
                        </a:lnTo>
                        <a:lnTo>
                          <a:pt x="109" y="61"/>
                        </a:lnTo>
                        <a:lnTo>
                          <a:pt x="151" y="71"/>
                        </a:lnTo>
                        <a:lnTo>
                          <a:pt x="189" y="61"/>
                        </a:lnTo>
                        <a:lnTo>
                          <a:pt x="202" y="23"/>
                        </a:lnTo>
                        <a:lnTo>
                          <a:pt x="29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6" name="Freeform 581"/>
                  <p:cNvSpPr>
                    <a:spLocks/>
                  </p:cNvSpPr>
                  <p:nvPr/>
                </p:nvSpPr>
                <p:spPr bwMode="auto">
                  <a:xfrm>
                    <a:off x="3305249" y="2211512"/>
                    <a:ext cx="290608" cy="208642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1" y="87"/>
                      </a:cxn>
                      <a:cxn ang="0">
                        <a:pos x="239" y="74"/>
                      </a:cxn>
                      <a:cxn ang="0">
                        <a:pos x="177" y="89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70" y="208"/>
                      </a:cxn>
                      <a:cxn ang="0">
                        <a:pos x="37" y="183"/>
                      </a:cxn>
                      <a:cxn ang="0">
                        <a:pos x="129" y="121"/>
                      </a:cxn>
                      <a:cxn ang="0">
                        <a:pos x="40" y="109"/>
                      </a:cxn>
                      <a:cxn ang="0">
                        <a:pos x="0" y="74"/>
                      </a:cxn>
                      <a:cxn ang="0">
                        <a:pos x="70" y="50"/>
                      </a:cxn>
                      <a:cxn ang="0">
                        <a:pos x="109" y="62"/>
                      </a:cxn>
                      <a:cxn ang="0">
                        <a:pos x="152" y="72"/>
                      </a:cxn>
                      <a:cxn ang="0">
                        <a:pos x="189" y="62"/>
                      </a:cxn>
                      <a:cxn ang="0">
                        <a:pos x="201" y="25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1" y="87"/>
                        </a:lnTo>
                        <a:lnTo>
                          <a:pt x="239" y="74"/>
                        </a:lnTo>
                        <a:lnTo>
                          <a:pt x="177" y="89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70" y="208"/>
                        </a:lnTo>
                        <a:lnTo>
                          <a:pt x="37" y="183"/>
                        </a:lnTo>
                        <a:lnTo>
                          <a:pt x="129" y="121"/>
                        </a:lnTo>
                        <a:lnTo>
                          <a:pt x="40" y="109"/>
                        </a:lnTo>
                        <a:lnTo>
                          <a:pt x="0" y="74"/>
                        </a:lnTo>
                        <a:lnTo>
                          <a:pt x="70" y="50"/>
                        </a:lnTo>
                        <a:lnTo>
                          <a:pt x="109" y="62"/>
                        </a:lnTo>
                        <a:lnTo>
                          <a:pt x="152" y="72"/>
                        </a:lnTo>
                        <a:lnTo>
                          <a:pt x="189" y="62"/>
                        </a:lnTo>
                        <a:lnTo>
                          <a:pt x="201" y="25"/>
                        </a:lnTo>
                        <a:lnTo>
                          <a:pt x="29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7" name="Freeform 580"/>
                  <p:cNvSpPr>
                    <a:spLocks/>
                  </p:cNvSpPr>
                  <p:nvPr/>
                </p:nvSpPr>
                <p:spPr bwMode="auto">
                  <a:xfrm>
                    <a:off x="4507421" y="3984966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6" y="83"/>
                      </a:cxn>
                      <a:cxn ang="0">
                        <a:pos x="19" y="83"/>
                      </a:cxn>
                      <a:cxn ang="0">
                        <a:pos x="73" y="86"/>
                      </a:cxn>
                      <a:cxn ang="0">
                        <a:pos x="121" y="153"/>
                      </a:cxn>
                      <a:cxn ang="0">
                        <a:pos x="195" y="214"/>
                      </a:cxn>
                      <a:cxn ang="0">
                        <a:pos x="207" y="281"/>
                      </a:cxn>
                      <a:cxn ang="0">
                        <a:pos x="230" y="265"/>
                      </a:cxn>
                      <a:cxn ang="0">
                        <a:pos x="243" y="230"/>
                      </a:cxn>
                      <a:cxn ang="0">
                        <a:pos x="255" y="227"/>
                      </a:cxn>
                      <a:cxn ang="0">
                        <a:pos x="275" y="237"/>
                      </a:cxn>
                      <a:cxn ang="0">
                        <a:pos x="284" y="227"/>
                      </a:cxn>
                      <a:cxn ang="0">
                        <a:pos x="249" y="185"/>
                      </a:cxn>
                      <a:cxn ang="0">
                        <a:pos x="188" y="141"/>
                      </a:cxn>
                      <a:cxn ang="0">
                        <a:pos x="159" y="99"/>
                      </a:cxn>
                      <a:cxn ang="0">
                        <a:pos x="195" y="67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5" y="67"/>
                      </a:cxn>
                      <a:cxn ang="0">
                        <a:pos x="191" y="35"/>
                      </a:cxn>
                      <a:cxn ang="0">
                        <a:pos x="211" y="32"/>
                      </a:cxn>
                      <a:cxn ang="0">
                        <a:pos x="191" y="35"/>
                      </a:cxn>
                      <a:cxn ang="0">
                        <a:pos x="134" y="3"/>
                      </a:cxn>
                      <a:cxn ang="0">
                        <a:pos x="89" y="0"/>
                      </a:cxn>
                      <a:cxn ang="0">
                        <a:pos x="25" y="19"/>
                      </a:cxn>
                      <a:cxn ang="0">
                        <a:pos x="25" y="16"/>
                      </a:cxn>
                      <a:cxn ang="0">
                        <a:pos x="25" y="19"/>
                      </a:cxn>
                      <a:cxn ang="0">
                        <a:pos x="0" y="64"/>
                      </a:cxn>
                      <a:cxn ang="0">
                        <a:pos x="16" y="83"/>
                      </a:cxn>
                    </a:cxnLst>
                    <a:rect l="0" t="0" r="r" b="b"/>
                    <a:pathLst>
                      <a:path w="284" h="281">
                        <a:moveTo>
                          <a:pt x="16" y="83"/>
                        </a:moveTo>
                        <a:lnTo>
                          <a:pt x="19" y="83"/>
                        </a:lnTo>
                        <a:lnTo>
                          <a:pt x="73" y="86"/>
                        </a:lnTo>
                        <a:lnTo>
                          <a:pt x="121" y="153"/>
                        </a:lnTo>
                        <a:lnTo>
                          <a:pt x="195" y="214"/>
                        </a:lnTo>
                        <a:lnTo>
                          <a:pt x="207" y="281"/>
                        </a:lnTo>
                        <a:lnTo>
                          <a:pt x="230" y="265"/>
                        </a:lnTo>
                        <a:lnTo>
                          <a:pt x="243" y="230"/>
                        </a:lnTo>
                        <a:lnTo>
                          <a:pt x="255" y="227"/>
                        </a:lnTo>
                        <a:lnTo>
                          <a:pt x="275" y="237"/>
                        </a:lnTo>
                        <a:lnTo>
                          <a:pt x="284" y="227"/>
                        </a:lnTo>
                        <a:lnTo>
                          <a:pt x="249" y="185"/>
                        </a:lnTo>
                        <a:lnTo>
                          <a:pt x="188" y="141"/>
                        </a:lnTo>
                        <a:lnTo>
                          <a:pt x="159" y="99"/>
                        </a:lnTo>
                        <a:lnTo>
                          <a:pt x="195" y="67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5" y="67"/>
                        </a:lnTo>
                        <a:lnTo>
                          <a:pt x="191" y="35"/>
                        </a:lnTo>
                        <a:lnTo>
                          <a:pt x="211" y="32"/>
                        </a:lnTo>
                        <a:lnTo>
                          <a:pt x="191" y="35"/>
                        </a:lnTo>
                        <a:lnTo>
                          <a:pt x="134" y="3"/>
                        </a:lnTo>
                        <a:lnTo>
                          <a:pt x="89" y="0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9"/>
                        </a:lnTo>
                        <a:lnTo>
                          <a:pt x="0" y="64"/>
                        </a:lnTo>
                        <a:lnTo>
                          <a:pt x="16" y="8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8" name="Freeform 579"/>
                  <p:cNvSpPr>
                    <a:spLocks/>
                  </p:cNvSpPr>
                  <p:nvPr/>
                </p:nvSpPr>
                <p:spPr bwMode="auto">
                  <a:xfrm>
                    <a:off x="4507421" y="3984966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7" y="83"/>
                      </a:cxn>
                      <a:cxn ang="0">
                        <a:pos x="20" y="83"/>
                      </a:cxn>
                      <a:cxn ang="0">
                        <a:pos x="75" y="85"/>
                      </a:cxn>
                      <a:cxn ang="0">
                        <a:pos x="122" y="153"/>
                      </a:cxn>
                      <a:cxn ang="0">
                        <a:pos x="194" y="213"/>
                      </a:cxn>
                      <a:cxn ang="0">
                        <a:pos x="207" y="281"/>
                      </a:cxn>
                      <a:cxn ang="0">
                        <a:pos x="229" y="266"/>
                      </a:cxn>
                      <a:cxn ang="0">
                        <a:pos x="244" y="231"/>
                      </a:cxn>
                      <a:cxn ang="0">
                        <a:pos x="254" y="226"/>
                      </a:cxn>
                      <a:cxn ang="0">
                        <a:pos x="274" y="236"/>
                      </a:cxn>
                      <a:cxn ang="0">
                        <a:pos x="284" y="226"/>
                      </a:cxn>
                      <a:cxn ang="0">
                        <a:pos x="249" y="186"/>
                      </a:cxn>
                      <a:cxn ang="0">
                        <a:pos x="189" y="141"/>
                      </a:cxn>
                      <a:cxn ang="0">
                        <a:pos x="159" y="98"/>
                      </a:cxn>
                      <a:cxn ang="0">
                        <a:pos x="194" y="65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4" y="65"/>
                      </a:cxn>
                      <a:cxn ang="0">
                        <a:pos x="192" y="35"/>
                      </a:cxn>
                      <a:cxn ang="0">
                        <a:pos x="212" y="30"/>
                      </a:cxn>
                      <a:cxn ang="0">
                        <a:pos x="192" y="35"/>
                      </a:cxn>
                      <a:cxn ang="0">
                        <a:pos x="135" y="3"/>
                      </a:cxn>
                      <a:cxn ang="0">
                        <a:pos x="90" y="0"/>
                      </a:cxn>
                      <a:cxn ang="0">
                        <a:pos x="25" y="18"/>
                      </a:cxn>
                      <a:cxn ang="0">
                        <a:pos x="25" y="15"/>
                      </a:cxn>
                      <a:cxn ang="0">
                        <a:pos x="25" y="18"/>
                      </a:cxn>
                      <a:cxn ang="0">
                        <a:pos x="0" y="63"/>
                      </a:cxn>
                      <a:cxn ang="0">
                        <a:pos x="17" y="83"/>
                      </a:cxn>
                    </a:cxnLst>
                    <a:rect l="0" t="0" r="r" b="b"/>
                    <a:pathLst>
                      <a:path w="284" h="281">
                        <a:moveTo>
                          <a:pt x="17" y="83"/>
                        </a:moveTo>
                        <a:lnTo>
                          <a:pt x="20" y="83"/>
                        </a:lnTo>
                        <a:lnTo>
                          <a:pt x="75" y="85"/>
                        </a:lnTo>
                        <a:lnTo>
                          <a:pt x="122" y="153"/>
                        </a:lnTo>
                        <a:lnTo>
                          <a:pt x="194" y="213"/>
                        </a:lnTo>
                        <a:lnTo>
                          <a:pt x="207" y="281"/>
                        </a:lnTo>
                        <a:lnTo>
                          <a:pt x="229" y="266"/>
                        </a:lnTo>
                        <a:lnTo>
                          <a:pt x="244" y="231"/>
                        </a:lnTo>
                        <a:lnTo>
                          <a:pt x="254" y="226"/>
                        </a:lnTo>
                        <a:lnTo>
                          <a:pt x="274" y="236"/>
                        </a:lnTo>
                        <a:lnTo>
                          <a:pt x="284" y="226"/>
                        </a:lnTo>
                        <a:lnTo>
                          <a:pt x="249" y="186"/>
                        </a:lnTo>
                        <a:lnTo>
                          <a:pt x="189" y="141"/>
                        </a:lnTo>
                        <a:lnTo>
                          <a:pt x="159" y="98"/>
                        </a:lnTo>
                        <a:lnTo>
                          <a:pt x="194" y="65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4" y="65"/>
                        </a:lnTo>
                        <a:lnTo>
                          <a:pt x="192" y="35"/>
                        </a:lnTo>
                        <a:lnTo>
                          <a:pt x="212" y="30"/>
                        </a:lnTo>
                        <a:lnTo>
                          <a:pt x="192" y="35"/>
                        </a:lnTo>
                        <a:lnTo>
                          <a:pt x="135" y="3"/>
                        </a:lnTo>
                        <a:lnTo>
                          <a:pt x="90" y="0"/>
                        </a:lnTo>
                        <a:lnTo>
                          <a:pt x="25" y="18"/>
                        </a:lnTo>
                        <a:lnTo>
                          <a:pt x="25" y="15"/>
                        </a:lnTo>
                        <a:lnTo>
                          <a:pt x="25" y="18"/>
                        </a:lnTo>
                        <a:lnTo>
                          <a:pt x="0" y="63"/>
                        </a:lnTo>
                        <a:lnTo>
                          <a:pt x="17" y="8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79" name="Freeform 578"/>
                  <p:cNvSpPr>
                    <a:spLocks/>
                  </p:cNvSpPr>
                  <p:nvPr/>
                </p:nvSpPr>
                <p:spPr bwMode="auto">
                  <a:xfrm>
                    <a:off x="4711094" y="4049545"/>
                    <a:ext cx="34774" cy="496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15" y="3"/>
                      </a:cxn>
                      <a:cxn ang="0">
                        <a:pos x="25" y="3"/>
                      </a:cxn>
                      <a:cxn ang="0">
                        <a:pos x="30" y="0"/>
                      </a:cxn>
                      <a:cxn ang="0">
                        <a:pos x="35" y="0"/>
                      </a:cxn>
                      <a:cxn ang="0">
                        <a:pos x="25" y="3"/>
                      </a:cxn>
                      <a:cxn ang="0">
                        <a:pos x="15" y="3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35" h="3">
                        <a:moveTo>
                          <a:pt x="0" y="3"/>
                        </a:moveTo>
                        <a:lnTo>
                          <a:pt x="15" y="3"/>
                        </a:lnTo>
                        <a:lnTo>
                          <a:pt x="25" y="3"/>
                        </a:lnTo>
                        <a:lnTo>
                          <a:pt x="30" y="0"/>
                        </a:lnTo>
                        <a:lnTo>
                          <a:pt x="35" y="0"/>
                        </a:lnTo>
                        <a:lnTo>
                          <a:pt x="25" y="3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0" name="Freeform 577"/>
                  <p:cNvSpPr>
                    <a:spLocks/>
                  </p:cNvSpPr>
                  <p:nvPr/>
                </p:nvSpPr>
                <p:spPr bwMode="auto">
                  <a:xfrm>
                    <a:off x="3958496" y="4263154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3"/>
                      </a:cxn>
                      <a:cxn ang="0">
                        <a:pos x="224" y="0"/>
                      </a:cxn>
                      <a:cxn ang="0">
                        <a:pos x="93" y="64"/>
                      </a:cxn>
                      <a:cxn ang="0">
                        <a:pos x="96" y="90"/>
                      </a:cxn>
                      <a:cxn ang="0">
                        <a:pos x="0" y="170"/>
                      </a:cxn>
                      <a:cxn ang="0">
                        <a:pos x="0" y="176"/>
                      </a:cxn>
                      <a:cxn ang="0">
                        <a:pos x="61" y="212"/>
                      </a:cxn>
                      <a:cxn ang="0">
                        <a:pos x="67" y="189"/>
                      </a:cxn>
                      <a:cxn ang="0">
                        <a:pos x="243" y="141"/>
                      </a:cxn>
                      <a:cxn ang="0">
                        <a:pos x="256" y="106"/>
                      </a:cxn>
                      <a:cxn ang="0">
                        <a:pos x="317" y="71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3"/>
                        </a:lnTo>
                        <a:lnTo>
                          <a:pt x="224" y="0"/>
                        </a:lnTo>
                        <a:lnTo>
                          <a:pt x="93" y="64"/>
                        </a:lnTo>
                        <a:lnTo>
                          <a:pt x="96" y="90"/>
                        </a:lnTo>
                        <a:lnTo>
                          <a:pt x="0" y="170"/>
                        </a:lnTo>
                        <a:lnTo>
                          <a:pt x="0" y="176"/>
                        </a:lnTo>
                        <a:lnTo>
                          <a:pt x="61" y="212"/>
                        </a:lnTo>
                        <a:lnTo>
                          <a:pt x="67" y="189"/>
                        </a:lnTo>
                        <a:lnTo>
                          <a:pt x="243" y="141"/>
                        </a:lnTo>
                        <a:lnTo>
                          <a:pt x="256" y="106"/>
                        </a:lnTo>
                        <a:lnTo>
                          <a:pt x="317" y="71"/>
                        </a:lnTo>
                        <a:lnTo>
                          <a:pt x="317" y="1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1" name="Freeform 576"/>
                  <p:cNvSpPr>
                    <a:spLocks/>
                  </p:cNvSpPr>
                  <p:nvPr/>
                </p:nvSpPr>
                <p:spPr bwMode="auto">
                  <a:xfrm>
                    <a:off x="3958496" y="4263154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2"/>
                      </a:cxn>
                      <a:cxn ang="0">
                        <a:pos x="222" y="0"/>
                      </a:cxn>
                      <a:cxn ang="0">
                        <a:pos x="92" y="65"/>
                      </a:cxn>
                      <a:cxn ang="0">
                        <a:pos x="95" y="90"/>
                      </a:cxn>
                      <a:cxn ang="0">
                        <a:pos x="0" y="170"/>
                      </a:cxn>
                      <a:cxn ang="0">
                        <a:pos x="0" y="175"/>
                      </a:cxn>
                      <a:cxn ang="0">
                        <a:pos x="60" y="212"/>
                      </a:cxn>
                      <a:cxn ang="0">
                        <a:pos x="67" y="190"/>
                      </a:cxn>
                      <a:cxn ang="0">
                        <a:pos x="242" y="140"/>
                      </a:cxn>
                      <a:cxn ang="0">
                        <a:pos x="255" y="105"/>
                      </a:cxn>
                      <a:cxn ang="0">
                        <a:pos x="317" y="70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2"/>
                        </a:lnTo>
                        <a:lnTo>
                          <a:pt x="222" y="0"/>
                        </a:lnTo>
                        <a:lnTo>
                          <a:pt x="92" y="65"/>
                        </a:lnTo>
                        <a:lnTo>
                          <a:pt x="95" y="90"/>
                        </a:lnTo>
                        <a:lnTo>
                          <a:pt x="0" y="170"/>
                        </a:lnTo>
                        <a:lnTo>
                          <a:pt x="0" y="175"/>
                        </a:lnTo>
                        <a:lnTo>
                          <a:pt x="60" y="212"/>
                        </a:lnTo>
                        <a:lnTo>
                          <a:pt x="67" y="190"/>
                        </a:lnTo>
                        <a:lnTo>
                          <a:pt x="242" y="140"/>
                        </a:lnTo>
                        <a:lnTo>
                          <a:pt x="255" y="105"/>
                        </a:lnTo>
                        <a:lnTo>
                          <a:pt x="317" y="70"/>
                        </a:lnTo>
                        <a:lnTo>
                          <a:pt x="317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2" name="Freeform 575"/>
                  <p:cNvSpPr>
                    <a:spLocks/>
                  </p:cNvSpPr>
                  <p:nvPr/>
                </p:nvSpPr>
                <p:spPr bwMode="auto">
                  <a:xfrm>
                    <a:off x="2584939" y="2141965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3" name="Freeform 574"/>
                  <p:cNvSpPr>
                    <a:spLocks/>
                  </p:cNvSpPr>
                  <p:nvPr/>
                </p:nvSpPr>
                <p:spPr bwMode="auto">
                  <a:xfrm>
                    <a:off x="2584939" y="2141965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4" name="Freeform 573"/>
                  <p:cNvSpPr>
                    <a:spLocks/>
                  </p:cNvSpPr>
                  <p:nvPr/>
                </p:nvSpPr>
                <p:spPr bwMode="auto">
                  <a:xfrm>
                    <a:off x="2485586" y="2298447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5" name="Freeform 572"/>
                  <p:cNvSpPr>
                    <a:spLocks/>
                  </p:cNvSpPr>
                  <p:nvPr/>
                </p:nvSpPr>
                <p:spPr bwMode="auto">
                  <a:xfrm>
                    <a:off x="2465715" y="2380412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6" name="Freeform 571"/>
                  <p:cNvSpPr>
                    <a:spLocks/>
                  </p:cNvSpPr>
                  <p:nvPr/>
                </p:nvSpPr>
                <p:spPr bwMode="auto">
                  <a:xfrm>
                    <a:off x="2435909" y="2591538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7" name="Freeform 570"/>
                  <p:cNvSpPr>
                    <a:spLocks/>
                  </p:cNvSpPr>
                  <p:nvPr/>
                </p:nvSpPr>
                <p:spPr bwMode="auto">
                  <a:xfrm>
                    <a:off x="2435909" y="2678472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8" name="Freeform 569"/>
                  <p:cNvSpPr>
                    <a:spLocks/>
                  </p:cNvSpPr>
                  <p:nvPr/>
                </p:nvSpPr>
                <p:spPr bwMode="auto">
                  <a:xfrm>
                    <a:off x="2435909" y="2678472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89" name="Freeform 568"/>
                  <p:cNvSpPr>
                    <a:spLocks/>
                  </p:cNvSpPr>
                  <p:nvPr/>
                </p:nvSpPr>
                <p:spPr bwMode="auto">
                  <a:xfrm>
                    <a:off x="2406104" y="2708278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0" name="Freeform 567"/>
                  <p:cNvSpPr>
                    <a:spLocks/>
                  </p:cNvSpPr>
                  <p:nvPr/>
                </p:nvSpPr>
                <p:spPr bwMode="auto">
                  <a:xfrm>
                    <a:off x="2356427" y="2728148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1" name="Freeform 566"/>
                  <p:cNvSpPr>
                    <a:spLocks/>
                  </p:cNvSpPr>
                  <p:nvPr/>
                </p:nvSpPr>
                <p:spPr bwMode="auto">
                  <a:xfrm>
                    <a:off x="2296815" y="2728148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2" name="Freeform 565"/>
                  <p:cNvSpPr>
                    <a:spLocks/>
                  </p:cNvSpPr>
                  <p:nvPr/>
                </p:nvSpPr>
                <p:spPr bwMode="auto">
                  <a:xfrm>
                    <a:off x="2296815" y="2728148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3" name="Freeform 564"/>
                  <p:cNvSpPr>
                    <a:spLocks/>
                  </p:cNvSpPr>
                  <p:nvPr/>
                </p:nvSpPr>
                <p:spPr bwMode="auto">
                  <a:xfrm>
                    <a:off x="2254591" y="2713245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4" name="Freeform 563"/>
                  <p:cNvSpPr>
                    <a:spLocks/>
                  </p:cNvSpPr>
                  <p:nvPr/>
                </p:nvSpPr>
                <p:spPr bwMode="auto">
                  <a:xfrm>
                    <a:off x="2254591" y="2713245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5" name="Freeform 562"/>
                  <p:cNvSpPr>
                    <a:spLocks/>
                  </p:cNvSpPr>
                  <p:nvPr/>
                </p:nvSpPr>
                <p:spPr bwMode="auto">
                  <a:xfrm>
                    <a:off x="3911302" y="2648666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6" name="Freeform 561"/>
                  <p:cNvSpPr>
                    <a:spLocks/>
                  </p:cNvSpPr>
                  <p:nvPr/>
                </p:nvSpPr>
                <p:spPr bwMode="auto">
                  <a:xfrm>
                    <a:off x="3911302" y="2648666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7" name="Freeform 560"/>
                  <p:cNvSpPr>
                    <a:spLocks/>
                  </p:cNvSpPr>
                  <p:nvPr/>
                </p:nvSpPr>
                <p:spPr bwMode="auto">
                  <a:xfrm>
                    <a:off x="4239167" y="3207528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8" name="Freeform 559"/>
                  <p:cNvSpPr>
                    <a:spLocks/>
                  </p:cNvSpPr>
                  <p:nvPr/>
                </p:nvSpPr>
                <p:spPr bwMode="auto">
                  <a:xfrm>
                    <a:off x="4239167" y="3207528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699" name="Freeform 558"/>
                  <p:cNvSpPr>
                    <a:spLocks/>
                  </p:cNvSpPr>
                  <p:nvPr/>
                </p:nvSpPr>
                <p:spPr bwMode="auto">
                  <a:xfrm>
                    <a:off x="5019089" y="2847372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0" name="Freeform 557"/>
                  <p:cNvSpPr>
                    <a:spLocks/>
                  </p:cNvSpPr>
                  <p:nvPr/>
                </p:nvSpPr>
                <p:spPr bwMode="auto">
                  <a:xfrm>
                    <a:off x="5019089" y="2847372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1" name="Freeform 556"/>
                  <p:cNvSpPr>
                    <a:spLocks/>
                  </p:cNvSpPr>
                  <p:nvPr/>
                </p:nvSpPr>
                <p:spPr bwMode="auto">
                  <a:xfrm>
                    <a:off x="4214329" y="3624811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2" name="Freeform 555"/>
                  <p:cNvSpPr>
                    <a:spLocks/>
                  </p:cNvSpPr>
                  <p:nvPr/>
                </p:nvSpPr>
                <p:spPr bwMode="auto">
                  <a:xfrm>
                    <a:off x="5632595" y="5673969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3" name="Freeform 554"/>
                  <p:cNvSpPr>
                    <a:spLocks/>
                  </p:cNvSpPr>
                  <p:nvPr/>
                </p:nvSpPr>
                <p:spPr bwMode="auto">
                  <a:xfrm>
                    <a:off x="5632595" y="5673969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4" name="Freeform 553"/>
                  <p:cNvSpPr>
                    <a:spLocks/>
                  </p:cNvSpPr>
                  <p:nvPr/>
                </p:nvSpPr>
                <p:spPr bwMode="auto">
                  <a:xfrm>
                    <a:off x="6859605" y="4111642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5" name="Freeform 552"/>
                  <p:cNvSpPr>
                    <a:spLocks/>
                  </p:cNvSpPr>
                  <p:nvPr/>
                </p:nvSpPr>
                <p:spPr bwMode="auto">
                  <a:xfrm>
                    <a:off x="6859605" y="4111642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6" name="Freeform 551"/>
                  <p:cNvSpPr>
                    <a:spLocks/>
                  </p:cNvSpPr>
                  <p:nvPr/>
                </p:nvSpPr>
                <p:spPr bwMode="auto">
                  <a:xfrm>
                    <a:off x="5729463" y="1898549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7" name="Freeform 550"/>
                  <p:cNvSpPr>
                    <a:spLocks/>
                  </p:cNvSpPr>
                  <p:nvPr/>
                </p:nvSpPr>
                <p:spPr bwMode="auto">
                  <a:xfrm>
                    <a:off x="5729463" y="1898549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8" name="Freeform 549"/>
                  <p:cNvSpPr>
                    <a:spLocks/>
                  </p:cNvSpPr>
                  <p:nvPr/>
                </p:nvSpPr>
                <p:spPr bwMode="auto">
                  <a:xfrm>
                    <a:off x="5992749" y="1829002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09" name="Freeform 548"/>
                  <p:cNvSpPr>
                    <a:spLocks/>
                  </p:cNvSpPr>
                  <p:nvPr/>
                </p:nvSpPr>
                <p:spPr bwMode="auto">
                  <a:xfrm>
                    <a:off x="5992749" y="1829002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0" name="Freeform 547"/>
                  <p:cNvSpPr>
                    <a:spLocks/>
                  </p:cNvSpPr>
                  <p:nvPr/>
                </p:nvSpPr>
                <p:spPr bwMode="auto">
                  <a:xfrm>
                    <a:off x="6119425" y="1799196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1" name="Freeform 546"/>
                  <p:cNvSpPr>
                    <a:spLocks/>
                  </p:cNvSpPr>
                  <p:nvPr/>
                </p:nvSpPr>
                <p:spPr bwMode="auto">
                  <a:xfrm>
                    <a:off x="6119425" y="1799196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2" name="Freeform 545"/>
                  <p:cNvSpPr>
                    <a:spLocks/>
                  </p:cNvSpPr>
                  <p:nvPr/>
                </p:nvSpPr>
                <p:spPr bwMode="auto">
                  <a:xfrm>
                    <a:off x="6417484" y="1948226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3" name="Freeform 544"/>
                  <p:cNvSpPr>
                    <a:spLocks/>
                  </p:cNvSpPr>
                  <p:nvPr/>
                </p:nvSpPr>
                <p:spPr bwMode="auto">
                  <a:xfrm>
                    <a:off x="6417484" y="1948226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4" name="Freeform 543"/>
                  <p:cNvSpPr>
                    <a:spLocks/>
                  </p:cNvSpPr>
                  <p:nvPr/>
                </p:nvSpPr>
                <p:spPr bwMode="auto">
                  <a:xfrm>
                    <a:off x="6452257" y="2042611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5" name="Freeform 542"/>
                  <p:cNvSpPr>
                    <a:spLocks/>
                  </p:cNvSpPr>
                  <p:nvPr/>
                </p:nvSpPr>
                <p:spPr bwMode="auto">
                  <a:xfrm>
                    <a:off x="6452257" y="2042611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6" name="Freeform 541"/>
                  <p:cNvSpPr>
                    <a:spLocks/>
                  </p:cNvSpPr>
                  <p:nvPr/>
                </p:nvSpPr>
                <p:spPr bwMode="auto">
                  <a:xfrm>
                    <a:off x="6824831" y="2524474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7" name="Freeform 540"/>
                  <p:cNvSpPr>
                    <a:spLocks/>
                  </p:cNvSpPr>
                  <p:nvPr/>
                </p:nvSpPr>
                <p:spPr bwMode="auto">
                  <a:xfrm>
                    <a:off x="6824831" y="2524474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8" name="Freeform 539"/>
                  <p:cNvSpPr>
                    <a:spLocks/>
                  </p:cNvSpPr>
                  <p:nvPr/>
                </p:nvSpPr>
                <p:spPr bwMode="auto">
                  <a:xfrm>
                    <a:off x="7060794" y="2539377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19" name="Freeform 538"/>
                  <p:cNvSpPr>
                    <a:spLocks/>
                  </p:cNvSpPr>
                  <p:nvPr/>
                </p:nvSpPr>
                <p:spPr bwMode="auto">
                  <a:xfrm>
                    <a:off x="7060794" y="2539377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0" name="Freeform 537"/>
                  <p:cNvSpPr>
                    <a:spLocks/>
                  </p:cNvSpPr>
                  <p:nvPr/>
                </p:nvSpPr>
                <p:spPr bwMode="auto">
                  <a:xfrm>
                    <a:off x="7289306" y="2454927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1" name="Freeform 536"/>
                  <p:cNvSpPr>
                    <a:spLocks/>
                  </p:cNvSpPr>
                  <p:nvPr/>
                </p:nvSpPr>
                <p:spPr bwMode="auto">
                  <a:xfrm>
                    <a:off x="7289306" y="2454927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2" name="Freeform 535"/>
                  <p:cNvSpPr>
                    <a:spLocks/>
                  </p:cNvSpPr>
                  <p:nvPr/>
                </p:nvSpPr>
                <p:spPr bwMode="auto">
                  <a:xfrm>
                    <a:off x="7334015" y="2499636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3" name="Freeform 534"/>
                  <p:cNvSpPr>
                    <a:spLocks/>
                  </p:cNvSpPr>
                  <p:nvPr/>
                </p:nvSpPr>
                <p:spPr bwMode="auto">
                  <a:xfrm>
                    <a:off x="7334015" y="2499636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4" name="Freeform 533"/>
                  <p:cNvSpPr>
                    <a:spLocks/>
                  </p:cNvSpPr>
                  <p:nvPr/>
                </p:nvSpPr>
                <p:spPr bwMode="auto">
                  <a:xfrm>
                    <a:off x="7334015" y="2559248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5" name="Freeform 532"/>
                  <p:cNvSpPr>
                    <a:spLocks/>
                  </p:cNvSpPr>
                  <p:nvPr/>
                </p:nvSpPr>
                <p:spPr bwMode="auto">
                  <a:xfrm>
                    <a:off x="7334015" y="2559248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6" name="Freeform 531"/>
                  <p:cNvSpPr>
                    <a:spLocks/>
                  </p:cNvSpPr>
                  <p:nvPr/>
                </p:nvSpPr>
                <p:spPr bwMode="auto">
                  <a:xfrm>
                    <a:off x="7408530" y="2474798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7" name="Freeform 530"/>
                  <p:cNvSpPr>
                    <a:spLocks/>
                  </p:cNvSpPr>
                  <p:nvPr/>
                </p:nvSpPr>
                <p:spPr bwMode="auto">
                  <a:xfrm>
                    <a:off x="7408530" y="2474798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8" name="Freeform 529"/>
                  <p:cNvSpPr>
                    <a:spLocks/>
                  </p:cNvSpPr>
                  <p:nvPr/>
                </p:nvSpPr>
                <p:spPr bwMode="auto">
                  <a:xfrm>
                    <a:off x="7438335" y="2708278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29" name="Freeform 528"/>
                  <p:cNvSpPr>
                    <a:spLocks/>
                  </p:cNvSpPr>
                  <p:nvPr/>
                </p:nvSpPr>
                <p:spPr bwMode="auto">
                  <a:xfrm>
                    <a:off x="7644494" y="1585587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0" name="Freeform 527"/>
                  <p:cNvSpPr>
                    <a:spLocks/>
                  </p:cNvSpPr>
                  <p:nvPr/>
                </p:nvSpPr>
                <p:spPr bwMode="auto">
                  <a:xfrm>
                    <a:off x="7723976" y="1535910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1" name="Freeform 526"/>
                  <p:cNvSpPr>
                    <a:spLocks/>
                  </p:cNvSpPr>
                  <p:nvPr/>
                </p:nvSpPr>
                <p:spPr bwMode="auto">
                  <a:xfrm>
                    <a:off x="7723976" y="1535910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2" name="Freeform 525"/>
                  <p:cNvSpPr>
                    <a:spLocks/>
                  </p:cNvSpPr>
                  <p:nvPr/>
                </p:nvSpPr>
                <p:spPr bwMode="auto">
                  <a:xfrm>
                    <a:off x="7838232" y="1250271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3" name="Freeform 729"/>
                  <p:cNvSpPr>
                    <a:spLocks/>
                  </p:cNvSpPr>
                  <p:nvPr/>
                </p:nvSpPr>
                <p:spPr bwMode="auto">
                  <a:xfrm>
                    <a:off x="8193419" y="1093789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4" name="Freeform 728"/>
                  <p:cNvSpPr>
                    <a:spLocks/>
                  </p:cNvSpPr>
                  <p:nvPr/>
                </p:nvSpPr>
                <p:spPr bwMode="auto">
                  <a:xfrm>
                    <a:off x="8193419" y="1093789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5" name="Freeform 524"/>
                  <p:cNvSpPr>
                    <a:spLocks/>
                  </p:cNvSpPr>
                  <p:nvPr/>
                </p:nvSpPr>
                <p:spPr bwMode="auto">
                  <a:xfrm>
                    <a:off x="7930133" y="1471331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6" name="Freeform 523"/>
                  <p:cNvSpPr>
                    <a:spLocks/>
                  </p:cNvSpPr>
                  <p:nvPr/>
                </p:nvSpPr>
                <p:spPr bwMode="auto">
                  <a:xfrm>
                    <a:off x="7930133" y="1471331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7" name="Freeform 522"/>
                  <p:cNvSpPr>
                    <a:spLocks/>
                  </p:cNvSpPr>
                  <p:nvPr/>
                </p:nvSpPr>
                <p:spPr bwMode="auto">
                  <a:xfrm>
                    <a:off x="8819343" y="1570684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8" name="Freeform 521"/>
                  <p:cNvSpPr>
                    <a:spLocks/>
                  </p:cNvSpPr>
                  <p:nvPr/>
                </p:nvSpPr>
                <p:spPr bwMode="auto">
                  <a:xfrm>
                    <a:off x="8819343" y="1570684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39" name="Freeform 4"/>
                  <p:cNvSpPr>
                    <a:spLocks/>
                  </p:cNvSpPr>
                  <p:nvPr/>
                </p:nvSpPr>
                <p:spPr bwMode="auto">
                  <a:xfrm>
                    <a:off x="8655410" y="785794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0" name="Freeform 3"/>
                  <p:cNvSpPr>
                    <a:spLocks/>
                  </p:cNvSpPr>
                  <p:nvPr/>
                </p:nvSpPr>
                <p:spPr bwMode="auto">
                  <a:xfrm>
                    <a:off x="8655410" y="785794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1" name="Freeform 2"/>
                  <p:cNvSpPr>
                    <a:spLocks/>
                  </p:cNvSpPr>
                  <p:nvPr/>
                </p:nvSpPr>
                <p:spPr bwMode="auto">
                  <a:xfrm>
                    <a:off x="8861569" y="954694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2" name="Freeform 1"/>
                  <p:cNvSpPr>
                    <a:spLocks/>
                  </p:cNvSpPr>
                  <p:nvPr/>
                </p:nvSpPr>
                <p:spPr bwMode="auto">
                  <a:xfrm>
                    <a:off x="8861569" y="954694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3" name="Freeform 520"/>
                  <p:cNvSpPr>
                    <a:spLocks/>
                  </p:cNvSpPr>
                  <p:nvPr/>
                </p:nvSpPr>
                <p:spPr bwMode="auto">
                  <a:xfrm>
                    <a:off x="4497485" y="3729132"/>
                    <a:ext cx="101838" cy="12915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58" y="9"/>
                      </a:cxn>
                      <a:cxn ang="0">
                        <a:pos x="0" y="61"/>
                      </a:cxn>
                      <a:cxn ang="0">
                        <a:pos x="42" y="99"/>
                      </a:cxn>
                      <a:cxn ang="0">
                        <a:pos x="51" y="131"/>
                      </a:cxn>
                      <a:cxn ang="0">
                        <a:pos x="64" y="89"/>
                      </a:cxn>
                      <a:cxn ang="0">
                        <a:pos x="102" y="38"/>
                      </a:cxn>
                      <a:cxn ang="0">
                        <a:pos x="83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58" y="9"/>
                        </a:lnTo>
                        <a:lnTo>
                          <a:pt x="0" y="61"/>
                        </a:lnTo>
                        <a:lnTo>
                          <a:pt x="42" y="99"/>
                        </a:lnTo>
                        <a:lnTo>
                          <a:pt x="51" y="131"/>
                        </a:lnTo>
                        <a:lnTo>
                          <a:pt x="64" y="89"/>
                        </a:lnTo>
                        <a:lnTo>
                          <a:pt x="102" y="38"/>
                        </a:lnTo>
                        <a:lnTo>
                          <a:pt x="83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4" name="Freeform 519"/>
                  <p:cNvSpPr>
                    <a:spLocks/>
                  </p:cNvSpPr>
                  <p:nvPr/>
                </p:nvSpPr>
                <p:spPr bwMode="auto">
                  <a:xfrm>
                    <a:off x="4497485" y="3729132"/>
                    <a:ext cx="101838" cy="131642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60" y="10"/>
                      </a:cxn>
                      <a:cxn ang="0">
                        <a:pos x="0" y="62"/>
                      </a:cxn>
                      <a:cxn ang="0">
                        <a:pos x="42" y="99"/>
                      </a:cxn>
                      <a:cxn ang="0">
                        <a:pos x="52" y="131"/>
                      </a:cxn>
                      <a:cxn ang="0">
                        <a:pos x="65" y="89"/>
                      </a:cxn>
                      <a:cxn ang="0">
                        <a:pos x="102" y="37"/>
                      </a:cxn>
                      <a:cxn ang="0">
                        <a:pos x="85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60" y="10"/>
                        </a:lnTo>
                        <a:lnTo>
                          <a:pt x="0" y="62"/>
                        </a:lnTo>
                        <a:lnTo>
                          <a:pt x="42" y="99"/>
                        </a:lnTo>
                        <a:lnTo>
                          <a:pt x="52" y="131"/>
                        </a:lnTo>
                        <a:lnTo>
                          <a:pt x="65" y="89"/>
                        </a:lnTo>
                        <a:lnTo>
                          <a:pt x="102" y="37"/>
                        </a:lnTo>
                        <a:lnTo>
                          <a:pt x="85" y="0"/>
                        </a:lnTo>
                        <a:lnTo>
                          <a:pt x="8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5" name="Freeform 518"/>
                  <p:cNvSpPr>
                    <a:spLocks/>
                  </p:cNvSpPr>
                  <p:nvPr/>
                </p:nvSpPr>
                <p:spPr bwMode="auto">
                  <a:xfrm>
                    <a:off x="4524808" y="3860774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2"/>
                      </a:cxn>
                      <a:cxn ang="0">
                        <a:pos x="19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2"/>
                        </a:lnTo>
                        <a:lnTo>
                          <a:pt x="19" y="3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6" name="Freeform 517"/>
                  <p:cNvSpPr>
                    <a:spLocks/>
                  </p:cNvSpPr>
                  <p:nvPr/>
                </p:nvSpPr>
                <p:spPr bwMode="auto">
                  <a:xfrm>
                    <a:off x="4524808" y="3860774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0"/>
                      </a:cxn>
                      <a:cxn ang="0">
                        <a:pos x="18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0"/>
                        </a:lnTo>
                        <a:lnTo>
                          <a:pt x="18" y="38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7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4504937" y="3783776"/>
                    <a:ext cx="0" cy="7451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8" name="Freeform 515"/>
                  <p:cNvSpPr>
                    <a:spLocks/>
                  </p:cNvSpPr>
                  <p:nvPr/>
                </p:nvSpPr>
                <p:spPr bwMode="auto">
                  <a:xfrm>
                    <a:off x="4549646" y="3860774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49" name="Freeform 514"/>
                  <p:cNvSpPr>
                    <a:spLocks/>
                  </p:cNvSpPr>
                  <p:nvPr/>
                </p:nvSpPr>
                <p:spPr bwMode="auto">
                  <a:xfrm>
                    <a:off x="4542194" y="3694358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8" y="48"/>
                      </a:cxn>
                      <a:cxn ang="0">
                        <a:pos x="140" y="60"/>
                      </a:cxn>
                      <a:cxn ang="0">
                        <a:pos x="89" y="16"/>
                      </a:cxn>
                      <a:cxn ang="0">
                        <a:pos x="92" y="9"/>
                      </a:cxn>
                      <a:cxn ang="0">
                        <a:pos x="54" y="0"/>
                      </a:cxn>
                      <a:cxn ang="0">
                        <a:pos x="41" y="35"/>
                      </a:cxn>
                      <a:cxn ang="0">
                        <a:pos x="35" y="35"/>
                      </a:cxn>
                      <a:cxn ang="0">
                        <a:pos x="38" y="35"/>
                      </a:cxn>
                      <a:cxn ang="0">
                        <a:pos x="57" y="73"/>
                      </a:cxn>
                      <a:cxn ang="0">
                        <a:pos x="19" y="124"/>
                      </a:cxn>
                      <a:cxn ang="0">
                        <a:pos x="6" y="166"/>
                      </a:cxn>
                      <a:cxn ang="0">
                        <a:pos x="6" y="160"/>
                      </a:cxn>
                      <a:cxn ang="0">
                        <a:pos x="6" y="166"/>
                      </a:cxn>
                      <a:cxn ang="0">
                        <a:pos x="0" y="204"/>
                      </a:cxn>
                      <a:cxn ang="0">
                        <a:pos x="3" y="243"/>
                      </a:cxn>
                      <a:cxn ang="0">
                        <a:pos x="0" y="243"/>
                      </a:cxn>
                      <a:cxn ang="0">
                        <a:pos x="3" y="246"/>
                      </a:cxn>
                      <a:cxn ang="0">
                        <a:pos x="57" y="262"/>
                      </a:cxn>
                      <a:cxn ang="0">
                        <a:pos x="128" y="256"/>
                      </a:cxn>
                      <a:cxn ang="0">
                        <a:pos x="137" y="240"/>
                      </a:cxn>
                      <a:cxn ang="0">
                        <a:pos x="137" y="208"/>
                      </a:cxn>
                      <a:cxn ang="0">
                        <a:pos x="195" y="185"/>
                      </a:cxn>
                      <a:cxn ang="0">
                        <a:pos x="204" y="118"/>
                      </a:cxn>
                      <a:cxn ang="0">
                        <a:pos x="192" y="54"/>
                      </a:cxn>
                      <a:cxn ang="0">
                        <a:pos x="188" y="48"/>
                      </a:cxn>
                    </a:cxnLst>
                    <a:rect l="0" t="0" r="r" b="b"/>
                    <a:pathLst>
                      <a:path w="204" h="262">
                        <a:moveTo>
                          <a:pt x="188" y="48"/>
                        </a:moveTo>
                        <a:lnTo>
                          <a:pt x="140" y="60"/>
                        </a:lnTo>
                        <a:lnTo>
                          <a:pt x="89" y="16"/>
                        </a:lnTo>
                        <a:lnTo>
                          <a:pt x="92" y="9"/>
                        </a:lnTo>
                        <a:lnTo>
                          <a:pt x="54" y="0"/>
                        </a:lnTo>
                        <a:lnTo>
                          <a:pt x="41" y="35"/>
                        </a:lnTo>
                        <a:lnTo>
                          <a:pt x="35" y="35"/>
                        </a:lnTo>
                        <a:lnTo>
                          <a:pt x="38" y="35"/>
                        </a:lnTo>
                        <a:lnTo>
                          <a:pt x="57" y="73"/>
                        </a:lnTo>
                        <a:lnTo>
                          <a:pt x="19" y="124"/>
                        </a:lnTo>
                        <a:lnTo>
                          <a:pt x="6" y="166"/>
                        </a:lnTo>
                        <a:lnTo>
                          <a:pt x="6" y="160"/>
                        </a:lnTo>
                        <a:lnTo>
                          <a:pt x="6" y="166"/>
                        </a:lnTo>
                        <a:lnTo>
                          <a:pt x="0" y="204"/>
                        </a:lnTo>
                        <a:lnTo>
                          <a:pt x="3" y="243"/>
                        </a:lnTo>
                        <a:lnTo>
                          <a:pt x="0" y="243"/>
                        </a:lnTo>
                        <a:lnTo>
                          <a:pt x="3" y="246"/>
                        </a:lnTo>
                        <a:lnTo>
                          <a:pt x="57" y="262"/>
                        </a:lnTo>
                        <a:lnTo>
                          <a:pt x="128" y="256"/>
                        </a:lnTo>
                        <a:lnTo>
                          <a:pt x="137" y="240"/>
                        </a:lnTo>
                        <a:lnTo>
                          <a:pt x="137" y="208"/>
                        </a:lnTo>
                        <a:lnTo>
                          <a:pt x="195" y="185"/>
                        </a:lnTo>
                        <a:lnTo>
                          <a:pt x="204" y="118"/>
                        </a:lnTo>
                        <a:lnTo>
                          <a:pt x="192" y="54"/>
                        </a:lnTo>
                        <a:lnTo>
                          <a:pt x="188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0" name="Freeform 513"/>
                  <p:cNvSpPr>
                    <a:spLocks/>
                  </p:cNvSpPr>
                  <p:nvPr/>
                </p:nvSpPr>
                <p:spPr bwMode="auto">
                  <a:xfrm>
                    <a:off x="4542194" y="3694358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9" y="47"/>
                      </a:cxn>
                      <a:cxn ang="0">
                        <a:pos x="139" y="60"/>
                      </a:cxn>
                      <a:cxn ang="0">
                        <a:pos x="90" y="17"/>
                      </a:cxn>
                      <a:cxn ang="0">
                        <a:pos x="92" y="10"/>
                      </a:cxn>
                      <a:cxn ang="0">
                        <a:pos x="55" y="0"/>
                      </a:cxn>
                      <a:cxn ang="0">
                        <a:pos x="42" y="35"/>
                      </a:cxn>
                      <a:cxn ang="0">
                        <a:pos x="35" y="35"/>
                      </a:cxn>
                      <a:cxn ang="0">
                        <a:pos x="40" y="35"/>
                      </a:cxn>
                      <a:cxn ang="0">
                        <a:pos x="57" y="72"/>
                      </a:cxn>
                      <a:cxn ang="0">
                        <a:pos x="20" y="125"/>
                      </a:cxn>
                      <a:cxn ang="0">
                        <a:pos x="7" y="167"/>
                      </a:cxn>
                      <a:cxn ang="0">
                        <a:pos x="7" y="160"/>
                      </a:cxn>
                      <a:cxn ang="0">
                        <a:pos x="7" y="167"/>
                      </a:cxn>
                      <a:cxn ang="0">
                        <a:pos x="0" y="205"/>
                      </a:cxn>
                      <a:cxn ang="0">
                        <a:pos x="5" y="242"/>
                      </a:cxn>
                      <a:cxn ang="0">
                        <a:pos x="0" y="242"/>
                      </a:cxn>
                      <a:cxn ang="0">
                        <a:pos x="5" y="247"/>
                      </a:cxn>
                      <a:cxn ang="0">
                        <a:pos x="57" y="262"/>
                      </a:cxn>
                      <a:cxn ang="0">
                        <a:pos x="129" y="257"/>
                      </a:cxn>
                      <a:cxn ang="0">
                        <a:pos x="137" y="240"/>
                      </a:cxn>
                      <a:cxn ang="0">
                        <a:pos x="137" y="207"/>
                      </a:cxn>
                      <a:cxn ang="0">
                        <a:pos x="194" y="185"/>
                      </a:cxn>
                      <a:cxn ang="0">
                        <a:pos x="204" y="117"/>
                      </a:cxn>
                      <a:cxn ang="0">
                        <a:pos x="192" y="55"/>
                      </a:cxn>
                      <a:cxn ang="0">
                        <a:pos x="189" y="47"/>
                      </a:cxn>
                    </a:cxnLst>
                    <a:rect l="0" t="0" r="r" b="b"/>
                    <a:pathLst>
                      <a:path w="204" h="262">
                        <a:moveTo>
                          <a:pt x="189" y="47"/>
                        </a:moveTo>
                        <a:lnTo>
                          <a:pt x="139" y="60"/>
                        </a:lnTo>
                        <a:lnTo>
                          <a:pt x="90" y="17"/>
                        </a:lnTo>
                        <a:lnTo>
                          <a:pt x="92" y="10"/>
                        </a:lnTo>
                        <a:lnTo>
                          <a:pt x="55" y="0"/>
                        </a:lnTo>
                        <a:lnTo>
                          <a:pt x="42" y="35"/>
                        </a:lnTo>
                        <a:lnTo>
                          <a:pt x="35" y="35"/>
                        </a:lnTo>
                        <a:lnTo>
                          <a:pt x="40" y="35"/>
                        </a:lnTo>
                        <a:lnTo>
                          <a:pt x="57" y="72"/>
                        </a:lnTo>
                        <a:lnTo>
                          <a:pt x="20" y="125"/>
                        </a:lnTo>
                        <a:lnTo>
                          <a:pt x="7" y="167"/>
                        </a:lnTo>
                        <a:lnTo>
                          <a:pt x="7" y="160"/>
                        </a:lnTo>
                        <a:lnTo>
                          <a:pt x="7" y="167"/>
                        </a:lnTo>
                        <a:lnTo>
                          <a:pt x="0" y="205"/>
                        </a:lnTo>
                        <a:lnTo>
                          <a:pt x="5" y="242"/>
                        </a:lnTo>
                        <a:lnTo>
                          <a:pt x="0" y="242"/>
                        </a:lnTo>
                        <a:lnTo>
                          <a:pt x="5" y="247"/>
                        </a:lnTo>
                        <a:lnTo>
                          <a:pt x="57" y="262"/>
                        </a:lnTo>
                        <a:lnTo>
                          <a:pt x="129" y="257"/>
                        </a:lnTo>
                        <a:lnTo>
                          <a:pt x="137" y="240"/>
                        </a:lnTo>
                        <a:lnTo>
                          <a:pt x="137" y="207"/>
                        </a:lnTo>
                        <a:lnTo>
                          <a:pt x="194" y="185"/>
                        </a:lnTo>
                        <a:lnTo>
                          <a:pt x="204" y="117"/>
                        </a:lnTo>
                        <a:lnTo>
                          <a:pt x="192" y="55"/>
                        </a:lnTo>
                        <a:lnTo>
                          <a:pt x="189" y="4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1" name="Freeform 512"/>
                  <p:cNvSpPr>
                    <a:spLocks/>
                  </p:cNvSpPr>
                  <p:nvPr/>
                </p:nvSpPr>
                <p:spPr bwMode="auto">
                  <a:xfrm>
                    <a:off x="4549646" y="3860774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2" name="Freeform 511"/>
                  <p:cNvSpPr>
                    <a:spLocks/>
                  </p:cNvSpPr>
                  <p:nvPr/>
                </p:nvSpPr>
                <p:spPr bwMode="auto">
                  <a:xfrm>
                    <a:off x="4512388" y="3935289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48"/>
                      </a:cxn>
                      <a:cxn ang="0">
                        <a:pos x="22" y="67"/>
                      </a:cxn>
                      <a:cxn ang="0">
                        <a:pos x="0" y="29"/>
                      </a:cxn>
                      <a:cxn ang="0">
                        <a:pos x="35" y="0"/>
                      </a:cxn>
                      <a:cxn ang="0">
                        <a:pos x="32" y="0"/>
                      </a:cxn>
                      <a:cxn ang="0">
                        <a:pos x="35" y="3"/>
                      </a:cxn>
                      <a:cxn ang="0">
                        <a:pos x="83" y="19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48"/>
                        </a:lnTo>
                        <a:lnTo>
                          <a:pt x="22" y="67"/>
                        </a:lnTo>
                        <a:lnTo>
                          <a:pt x="0" y="29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35" y="3"/>
                        </a:lnTo>
                        <a:lnTo>
                          <a:pt x="83" y="19"/>
                        </a:lnTo>
                        <a:lnTo>
                          <a:pt x="86" y="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3" name="Freeform 510"/>
                  <p:cNvSpPr>
                    <a:spLocks/>
                  </p:cNvSpPr>
                  <p:nvPr/>
                </p:nvSpPr>
                <p:spPr bwMode="auto">
                  <a:xfrm>
                    <a:off x="4512388" y="3935289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50"/>
                      </a:cxn>
                      <a:cxn ang="0">
                        <a:pos x="20" y="67"/>
                      </a:cxn>
                      <a:cxn ang="0">
                        <a:pos x="0" y="30"/>
                      </a:cxn>
                      <a:cxn ang="0">
                        <a:pos x="35" y="0"/>
                      </a:cxn>
                      <a:cxn ang="0">
                        <a:pos x="30" y="0"/>
                      </a:cxn>
                      <a:cxn ang="0">
                        <a:pos x="35" y="5"/>
                      </a:cxn>
                      <a:cxn ang="0">
                        <a:pos x="83" y="20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50"/>
                        </a:lnTo>
                        <a:lnTo>
                          <a:pt x="20" y="67"/>
                        </a:lnTo>
                        <a:lnTo>
                          <a:pt x="0" y="3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35" y="5"/>
                        </a:lnTo>
                        <a:lnTo>
                          <a:pt x="83" y="20"/>
                        </a:lnTo>
                        <a:lnTo>
                          <a:pt x="86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4" name="Freeform 509"/>
                  <p:cNvSpPr>
                    <a:spLocks/>
                  </p:cNvSpPr>
                  <p:nvPr/>
                </p:nvSpPr>
                <p:spPr bwMode="auto">
                  <a:xfrm>
                    <a:off x="4591871" y="3930321"/>
                    <a:ext cx="181320" cy="89418"/>
                  </a:xfrm>
                  <a:custGeom>
                    <a:avLst/>
                    <a:gdLst/>
                    <a:ahLst/>
                    <a:cxnLst>
                      <a:cxn ang="0">
                        <a:pos x="89" y="0"/>
                      </a:cxn>
                      <a:cxn ang="0">
                        <a:pos x="166" y="7"/>
                      </a:cxn>
                      <a:cxn ang="0">
                        <a:pos x="182" y="16"/>
                      </a:cxn>
                      <a:cxn ang="0">
                        <a:pos x="172" y="77"/>
                      </a:cxn>
                      <a:cxn ang="0">
                        <a:pos x="108" y="90"/>
                      </a:cxn>
                      <a:cxn ang="0">
                        <a:pos x="51" y="58"/>
                      </a:cxn>
                      <a:cxn ang="0">
                        <a:pos x="6" y="55"/>
                      </a:cxn>
                      <a:cxn ang="0">
                        <a:pos x="6" y="32"/>
                      </a:cxn>
                      <a:cxn ang="0">
                        <a:pos x="3" y="26"/>
                      </a:cxn>
                      <a:cxn ang="0">
                        <a:pos x="0" y="23"/>
                      </a:cxn>
                      <a:cxn ang="0">
                        <a:pos x="9" y="26"/>
                      </a:cxn>
                      <a:cxn ang="0">
                        <a:pos x="80" y="20"/>
                      </a:cxn>
                      <a:cxn ang="0">
                        <a:pos x="89" y="4"/>
                      </a:cxn>
                      <a:cxn ang="0">
                        <a:pos x="89" y="0"/>
                      </a:cxn>
                    </a:cxnLst>
                    <a:rect l="0" t="0" r="r" b="b"/>
                    <a:pathLst>
                      <a:path w="182" h="90">
                        <a:moveTo>
                          <a:pt x="89" y="0"/>
                        </a:moveTo>
                        <a:lnTo>
                          <a:pt x="166" y="7"/>
                        </a:lnTo>
                        <a:lnTo>
                          <a:pt x="182" y="16"/>
                        </a:lnTo>
                        <a:lnTo>
                          <a:pt x="172" y="77"/>
                        </a:lnTo>
                        <a:lnTo>
                          <a:pt x="108" y="90"/>
                        </a:lnTo>
                        <a:lnTo>
                          <a:pt x="51" y="58"/>
                        </a:lnTo>
                        <a:lnTo>
                          <a:pt x="6" y="55"/>
                        </a:lnTo>
                        <a:lnTo>
                          <a:pt x="6" y="32"/>
                        </a:lnTo>
                        <a:lnTo>
                          <a:pt x="3" y="26"/>
                        </a:lnTo>
                        <a:lnTo>
                          <a:pt x="0" y="23"/>
                        </a:lnTo>
                        <a:lnTo>
                          <a:pt x="9" y="26"/>
                        </a:lnTo>
                        <a:lnTo>
                          <a:pt x="80" y="20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5" name="Freeform 508"/>
                  <p:cNvSpPr>
                    <a:spLocks/>
                  </p:cNvSpPr>
                  <p:nvPr/>
                </p:nvSpPr>
                <p:spPr bwMode="auto">
                  <a:xfrm>
                    <a:off x="4591871" y="3930321"/>
                    <a:ext cx="178835" cy="8941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7" y="5"/>
                      </a:cxn>
                      <a:cxn ang="0">
                        <a:pos x="182" y="15"/>
                      </a:cxn>
                      <a:cxn ang="0">
                        <a:pos x="172" y="75"/>
                      </a:cxn>
                      <a:cxn ang="0">
                        <a:pos x="109" y="90"/>
                      </a:cxn>
                      <a:cxn ang="0">
                        <a:pos x="51" y="58"/>
                      </a:cxn>
                      <a:cxn ang="0">
                        <a:pos x="5" y="55"/>
                      </a:cxn>
                      <a:cxn ang="0">
                        <a:pos x="5" y="30"/>
                      </a:cxn>
                      <a:cxn ang="0">
                        <a:pos x="3" y="25"/>
                      </a:cxn>
                      <a:cxn ang="0">
                        <a:pos x="0" y="23"/>
                      </a:cxn>
                      <a:cxn ang="0">
                        <a:pos x="8" y="25"/>
                      </a:cxn>
                      <a:cxn ang="0">
                        <a:pos x="81" y="20"/>
                      </a:cxn>
                      <a:cxn ang="0">
                        <a:pos x="88" y="3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182" h="90">
                        <a:moveTo>
                          <a:pt x="88" y="0"/>
                        </a:moveTo>
                        <a:lnTo>
                          <a:pt x="167" y="5"/>
                        </a:lnTo>
                        <a:lnTo>
                          <a:pt x="182" y="15"/>
                        </a:lnTo>
                        <a:lnTo>
                          <a:pt x="172" y="75"/>
                        </a:lnTo>
                        <a:lnTo>
                          <a:pt x="109" y="90"/>
                        </a:lnTo>
                        <a:lnTo>
                          <a:pt x="51" y="58"/>
                        </a:lnTo>
                        <a:lnTo>
                          <a:pt x="5" y="55"/>
                        </a:lnTo>
                        <a:lnTo>
                          <a:pt x="5" y="30"/>
                        </a:lnTo>
                        <a:lnTo>
                          <a:pt x="3" y="25"/>
                        </a:lnTo>
                        <a:lnTo>
                          <a:pt x="0" y="23"/>
                        </a:lnTo>
                        <a:lnTo>
                          <a:pt x="8" y="25"/>
                        </a:lnTo>
                        <a:lnTo>
                          <a:pt x="81" y="20"/>
                        </a:lnTo>
                        <a:lnTo>
                          <a:pt x="88" y="3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6" name="Freeform 507"/>
                  <p:cNvSpPr>
                    <a:spLocks/>
                  </p:cNvSpPr>
                  <p:nvPr/>
                </p:nvSpPr>
                <p:spPr bwMode="auto">
                  <a:xfrm>
                    <a:off x="4678805" y="3875677"/>
                    <a:ext cx="134127" cy="74515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35" y="26"/>
                      </a:cxn>
                      <a:cxn ang="0">
                        <a:pos x="93" y="70"/>
                      </a:cxn>
                      <a:cxn ang="0">
                        <a:pos x="90" y="74"/>
                      </a:cxn>
                      <a:cxn ang="0">
                        <a:pos x="93" y="70"/>
                      </a:cxn>
                      <a:cxn ang="0">
                        <a:pos x="77" y="61"/>
                      </a:cxn>
                      <a:cxn ang="0">
                        <a:pos x="0" y="54"/>
                      </a:cxn>
                      <a:cxn ang="0">
                        <a:pos x="0" y="26"/>
                      </a:cxn>
                      <a:cxn ang="0">
                        <a:pos x="58" y="3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35" h="74">
                        <a:moveTo>
                          <a:pt x="58" y="0"/>
                        </a:moveTo>
                        <a:lnTo>
                          <a:pt x="135" y="26"/>
                        </a:lnTo>
                        <a:lnTo>
                          <a:pt x="93" y="70"/>
                        </a:lnTo>
                        <a:lnTo>
                          <a:pt x="90" y="74"/>
                        </a:lnTo>
                        <a:lnTo>
                          <a:pt x="93" y="70"/>
                        </a:lnTo>
                        <a:lnTo>
                          <a:pt x="77" y="61"/>
                        </a:lnTo>
                        <a:lnTo>
                          <a:pt x="0" y="54"/>
                        </a:lnTo>
                        <a:lnTo>
                          <a:pt x="0" y="26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7" name="Freeform 505"/>
                  <p:cNvSpPr>
                    <a:spLocks/>
                  </p:cNvSpPr>
                  <p:nvPr/>
                </p:nvSpPr>
                <p:spPr bwMode="auto">
                  <a:xfrm>
                    <a:off x="4730965" y="3719197"/>
                    <a:ext cx="188771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3"/>
                      </a:cxn>
                      <a:cxn ang="0">
                        <a:pos x="4" y="29"/>
                      </a:cxn>
                      <a:cxn ang="0">
                        <a:pos x="16" y="93"/>
                      </a:cxn>
                      <a:cxn ang="0">
                        <a:pos x="7" y="157"/>
                      </a:cxn>
                      <a:cxn ang="0">
                        <a:pos x="84" y="183"/>
                      </a:cxn>
                      <a:cxn ang="0">
                        <a:pos x="84" y="186"/>
                      </a:cxn>
                      <a:cxn ang="0">
                        <a:pos x="148" y="192"/>
                      </a:cxn>
                      <a:cxn ang="0">
                        <a:pos x="189" y="151"/>
                      </a:cxn>
                      <a:cxn ang="0">
                        <a:pos x="157" y="71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3"/>
                        </a:lnTo>
                        <a:lnTo>
                          <a:pt x="4" y="29"/>
                        </a:lnTo>
                        <a:lnTo>
                          <a:pt x="16" y="93"/>
                        </a:lnTo>
                        <a:lnTo>
                          <a:pt x="7" y="157"/>
                        </a:lnTo>
                        <a:lnTo>
                          <a:pt x="84" y="183"/>
                        </a:lnTo>
                        <a:lnTo>
                          <a:pt x="84" y="186"/>
                        </a:lnTo>
                        <a:lnTo>
                          <a:pt x="148" y="192"/>
                        </a:lnTo>
                        <a:lnTo>
                          <a:pt x="189" y="151"/>
                        </a:lnTo>
                        <a:lnTo>
                          <a:pt x="157" y="71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8" name="Freeform 504"/>
                  <p:cNvSpPr>
                    <a:spLocks/>
                  </p:cNvSpPr>
                  <p:nvPr/>
                </p:nvSpPr>
                <p:spPr bwMode="auto">
                  <a:xfrm>
                    <a:off x="4730965" y="3719197"/>
                    <a:ext cx="186288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2"/>
                      </a:cxn>
                      <a:cxn ang="0">
                        <a:pos x="3" y="30"/>
                      </a:cxn>
                      <a:cxn ang="0">
                        <a:pos x="15" y="92"/>
                      </a:cxn>
                      <a:cxn ang="0">
                        <a:pos x="5" y="157"/>
                      </a:cxn>
                      <a:cxn ang="0">
                        <a:pos x="83" y="182"/>
                      </a:cxn>
                      <a:cxn ang="0">
                        <a:pos x="83" y="187"/>
                      </a:cxn>
                      <a:cxn ang="0">
                        <a:pos x="149" y="192"/>
                      </a:cxn>
                      <a:cxn ang="0">
                        <a:pos x="189" y="152"/>
                      </a:cxn>
                      <a:cxn ang="0">
                        <a:pos x="156" y="72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2"/>
                        </a:lnTo>
                        <a:lnTo>
                          <a:pt x="3" y="30"/>
                        </a:lnTo>
                        <a:lnTo>
                          <a:pt x="15" y="92"/>
                        </a:lnTo>
                        <a:lnTo>
                          <a:pt x="5" y="157"/>
                        </a:lnTo>
                        <a:lnTo>
                          <a:pt x="83" y="182"/>
                        </a:lnTo>
                        <a:lnTo>
                          <a:pt x="83" y="187"/>
                        </a:lnTo>
                        <a:lnTo>
                          <a:pt x="149" y="192"/>
                        </a:lnTo>
                        <a:lnTo>
                          <a:pt x="189" y="152"/>
                        </a:lnTo>
                        <a:lnTo>
                          <a:pt x="156" y="72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59" name="Freeform 503"/>
                  <p:cNvSpPr>
                    <a:spLocks/>
                  </p:cNvSpPr>
                  <p:nvPr/>
                </p:nvSpPr>
                <p:spPr bwMode="auto">
                  <a:xfrm>
                    <a:off x="4768223" y="3905483"/>
                    <a:ext cx="104321" cy="59612"/>
                  </a:xfrm>
                  <a:custGeom>
                    <a:avLst/>
                    <a:gdLst/>
                    <a:ahLst/>
                    <a:cxnLst>
                      <a:cxn ang="0">
                        <a:pos x="105" y="6"/>
                      </a:cxn>
                      <a:cxn ang="0">
                        <a:pos x="105" y="61"/>
                      </a:cxn>
                      <a:cxn ang="0">
                        <a:pos x="38" y="6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45" y="0"/>
                      </a:cxn>
                      <a:cxn ang="0">
                        <a:pos x="105" y="6"/>
                      </a:cxn>
                    </a:cxnLst>
                    <a:rect l="0" t="0" r="r" b="b"/>
                    <a:pathLst>
                      <a:path w="105" h="61">
                        <a:moveTo>
                          <a:pt x="105" y="6"/>
                        </a:moveTo>
                        <a:lnTo>
                          <a:pt x="105" y="61"/>
                        </a:lnTo>
                        <a:lnTo>
                          <a:pt x="38" y="6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45" y="0"/>
                        </a:lnTo>
                        <a:lnTo>
                          <a:pt x="105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0" name="Freeform 501"/>
                  <p:cNvSpPr>
                    <a:spLocks/>
                  </p:cNvSpPr>
                  <p:nvPr/>
                </p:nvSpPr>
                <p:spPr bwMode="auto">
                  <a:xfrm>
                    <a:off x="4768223" y="3945224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1" name="Freeform 500"/>
                  <p:cNvSpPr>
                    <a:spLocks/>
                  </p:cNvSpPr>
                  <p:nvPr/>
                </p:nvSpPr>
                <p:spPr bwMode="auto">
                  <a:xfrm>
                    <a:off x="4755803" y="3950192"/>
                    <a:ext cx="116741" cy="84450"/>
                  </a:xfrm>
                  <a:custGeom>
                    <a:avLst/>
                    <a:gdLst/>
                    <a:ahLst/>
                    <a:cxnLst>
                      <a:cxn ang="0">
                        <a:pos x="118" y="19"/>
                      </a:cxn>
                      <a:cxn ang="0">
                        <a:pos x="99" y="86"/>
                      </a:cxn>
                      <a:cxn ang="0">
                        <a:pos x="48" y="73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13" y="0"/>
                      </a:cxn>
                      <a:cxn ang="0">
                        <a:pos x="51" y="16"/>
                      </a:cxn>
                      <a:cxn ang="0">
                        <a:pos x="115" y="16"/>
                      </a:cxn>
                      <a:cxn ang="0">
                        <a:pos x="118" y="19"/>
                      </a:cxn>
                    </a:cxnLst>
                    <a:rect l="0" t="0" r="r" b="b"/>
                    <a:pathLst>
                      <a:path w="118" h="86">
                        <a:moveTo>
                          <a:pt x="118" y="19"/>
                        </a:moveTo>
                        <a:lnTo>
                          <a:pt x="99" y="86"/>
                        </a:lnTo>
                        <a:lnTo>
                          <a:pt x="48" y="73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13" y="0"/>
                        </a:lnTo>
                        <a:lnTo>
                          <a:pt x="51" y="16"/>
                        </a:lnTo>
                        <a:lnTo>
                          <a:pt x="115" y="16"/>
                        </a:lnTo>
                        <a:lnTo>
                          <a:pt x="11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2" name="Freeform 498"/>
                  <p:cNvSpPr>
                    <a:spLocks/>
                  </p:cNvSpPr>
                  <p:nvPr/>
                </p:nvSpPr>
                <p:spPr bwMode="auto">
                  <a:xfrm>
                    <a:off x="4698676" y="4004836"/>
                    <a:ext cx="101836" cy="49677"/>
                  </a:xfrm>
                  <a:custGeom>
                    <a:avLst/>
                    <a:gdLst/>
                    <a:ahLst/>
                    <a:cxnLst>
                      <a:cxn ang="0">
                        <a:pos x="96" y="23"/>
                      </a:cxn>
                      <a:cxn ang="0">
                        <a:pos x="77" y="42"/>
                      </a:cxn>
                      <a:cxn ang="0">
                        <a:pos x="13" y="51"/>
                      </a:cxn>
                      <a:cxn ang="0">
                        <a:pos x="4" y="45"/>
                      </a:cxn>
                      <a:cxn ang="0">
                        <a:pos x="0" y="13"/>
                      </a:cxn>
                      <a:cxn ang="0">
                        <a:pos x="64" y="0"/>
                      </a:cxn>
                      <a:cxn ang="0">
                        <a:pos x="58" y="0"/>
                      </a:cxn>
                      <a:cxn ang="0">
                        <a:pos x="103" y="16"/>
                      </a:cxn>
                      <a:cxn ang="0">
                        <a:pos x="96" y="23"/>
                      </a:cxn>
                    </a:cxnLst>
                    <a:rect l="0" t="0" r="r" b="b"/>
                    <a:pathLst>
                      <a:path w="103" h="51">
                        <a:moveTo>
                          <a:pt x="96" y="23"/>
                        </a:moveTo>
                        <a:lnTo>
                          <a:pt x="77" y="42"/>
                        </a:lnTo>
                        <a:lnTo>
                          <a:pt x="13" y="51"/>
                        </a:lnTo>
                        <a:lnTo>
                          <a:pt x="4" y="45"/>
                        </a:lnTo>
                        <a:lnTo>
                          <a:pt x="0" y="13"/>
                        </a:lnTo>
                        <a:lnTo>
                          <a:pt x="64" y="0"/>
                        </a:lnTo>
                        <a:lnTo>
                          <a:pt x="58" y="0"/>
                        </a:lnTo>
                        <a:lnTo>
                          <a:pt x="103" y="16"/>
                        </a:lnTo>
                        <a:lnTo>
                          <a:pt x="96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3" name="Freeform 497"/>
                  <p:cNvSpPr>
                    <a:spLocks/>
                  </p:cNvSpPr>
                  <p:nvPr/>
                </p:nvSpPr>
                <p:spPr bwMode="auto">
                  <a:xfrm>
                    <a:off x="4698676" y="4004836"/>
                    <a:ext cx="101836" cy="52161"/>
                  </a:xfrm>
                  <a:custGeom>
                    <a:avLst/>
                    <a:gdLst/>
                    <a:ahLst/>
                    <a:cxnLst>
                      <a:cxn ang="0">
                        <a:pos x="95" y="24"/>
                      </a:cxn>
                      <a:cxn ang="0">
                        <a:pos x="78" y="41"/>
                      </a:cxn>
                      <a:cxn ang="0">
                        <a:pos x="13" y="51"/>
                      </a:cxn>
                      <a:cxn ang="0">
                        <a:pos x="3" y="44"/>
                      </a:cxn>
                      <a:cxn ang="0">
                        <a:pos x="0" y="15"/>
                      </a:cxn>
                      <a:cxn ang="0">
                        <a:pos x="63" y="0"/>
                      </a:cxn>
                      <a:cxn ang="0">
                        <a:pos x="58" y="0"/>
                      </a:cxn>
                      <a:cxn ang="0">
                        <a:pos x="103" y="17"/>
                      </a:cxn>
                      <a:cxn ang="0">
                        <a:pos x="95" y="24"/>
                      </a:cxn>
                    </a:cxnLst>
                    <a:rect l="0" t="0" r="r" b="b"/>
                    <a:pathLst>
                      <a:path w="103" h="51">
                        <a:moveTo>
                          <a:pt x="95" y="24"/>
                        </a:moveTo>
                        <a:lnTo>
                          <a:pt x="78" y="41"/>
                        </a:lnTo>
                        <a:lnTo>
                          <a:pt x="13" y="51"/>
                        </a:lnTo>
                        <a:lnTo>
                          <a:pt x="3" y="44"/>
                        </a:lnTo>
                        <a:lnTo>
                          <a:pt x="0" y="15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103" y="17"/>
                        </a:lnTo>
                        <a:lnTo>
                          <a:pt x="95" y="2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4" name="Freeform 496"/>
                  <p:cNvSpPr>
                    <a:spLocks/>
                  </p:cNvSpPr>
                  <p:nvPr/>
                </p:nvSpPr>
                <p:spPr bwMode="auto">
                  <a:xfrm>
                    <a:off x="4790577" y="4069416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2"/>
                      </a:cxn>
                      <a:cxn ang="0">
                        <a:pos x="51" y="3"/>
                      </a:cxn>
                      <a:cxn ang="0">
                        <a:pos x="7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2"/>
                        </a:lnTo>
                        <a:lnTo>
                          <a:pt x="51" y="3"/>
                        </a:lnTo>
                        <a:lnTo>
                          <a:pt x="7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5" name="Freeform 495"/>
                  <p:cNvSpPr>
                    <a:spLocks/>
                  </p:cNvSpPr>
                  <p:nvPr/>
                </p:nvSpPr>
                <p:spPr bwMode="auto">
                  <a:xfrm>
                    <a:off x="4790577" y="4069416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3"/>
                      </a:cxn>
                      <a:cxn ang="0">
                        <a:pos x="51" y="3"/>
                      </a:cxn>
                      <a:cxn ang="0">
                        <a:pos x="8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3"/>
                        </a:lnTo>
                        <a:lnTo>
                          <a:pt x="51" y="3"/>
                        </a:lnTo>
                        <a:lnTo>
                          <a:pt x="8" y="0"/>
                        </a:lnTo>
                        <a:lnTo>
                          <a:pt x="0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6" name="Freeform 494"/>
                  <p:cNvSpPr>
                    <a:spLocks/>
                  </p:cNvSpPr>
                  <p:nvPr/>
                </p:nvSpPr>
                <p:spPr bwMode="auto">
                  <a:xfrm>
                    <a:off x="4798029" y="4136480"/>
                    <a:ext cx="54644" cy="6706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5" y="61"/>
                      </a:cxn>
                      <a:cxn ang="0">
                        <a:pos x="25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" h="68">
                        <a:moveTo>
                          <a:pt x="0" y="4"/>
                        </a:moveTo>
                        <a:lnTo>
                          <a:pt x="25" y="61"/>
                        </a:lnTo>
                        <a:lnTo>
                          <a:pt x="25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7" name="Freeform 493"/>
                  <p:cNvSpPr>
                    <a:spLocks/>
                  </p:cNvSpPr>
                  <p:nvPr/>
                </p:nvSpPr>
                <p:spPr bwMode="auto">
                  <a:xfrm>
                    <a:off x="4798029" y="4136480"/>
                    <a:ext cx="52160" cy="6706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26" y="60"/>
                      </a:cxn>
                      <a:cxn ang="0">
                        <a:pos x="26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4" h="68">
                        <a:moveTo>
                          <a:pt x="0" y="3"/>
                        </a:moveTo>
                        <a:lnTo>
                          <a:pt x="26" y="60"/>
                        </a:lnTo>
                        <a:lnTo>
                          <a:pt x="26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8" name="Freeform 492"/>
                  <p:cNvSpPr>
                    <a:spLocks/>
                  </p:cNvSpPr>
                  <p:nvPr/>
                </p:nvSpPr>
                <p:spPr bwMode="auto">
                  <a:xfrm>
                    <a:off x="4835286" y="4133995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6" y="58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67" h="58">
                        <a:moveTo>
                          <a:pt x="0" y="26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6" y="58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69" name="Freeform 491"/>
                  <p:cNvSpPr>
                    <a:spLocks/>
                  </p:cNvSpPr>
                  <p:nvPr/>
                </p:nvSpPr>
                <p:spPr bwMode="auto">
                  <a:xfrm>
                    <a:off x="4835286" y="4133995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5" y="58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67" h="58">
                        <a:moveTo>
                          <a:pt x="0" y="25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5" y="58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0" name="Freeform 490"/>
                  <p:cNvSpPr>
                    <a:spLocks/>
                  </p:cNvSpPr>
                  <p:nvPr/>
                </p:nvSpPr>
                <p:spPr bwMode="auto">
                  <a:xfrm>
                    <a:off x="4790577" y="4037127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103"/>
                      </a:cxn>
                      <a:cxn ang="0">
                        <a:pos x="35" y="99"/>
                      </a:cxn>
                      <a:cxn ang="0">
                        <a:pos x="45" y="122"/>
                      </a:cxn>
                      <a:cxn ang="0">
                        <a:pos x="87" y="96"/>
                      </a:cxn>
                      <a:cxn ang="0">
                        <a:pos x="112" y="119"/>
                      </a:cxn>
                      <a:cxn ang="0">
                        <a:pos x="109" y="122"/>
                      </a:cxn>
                      <a:cxn ang="0">
                        <a:pos x="112" y="122"/>
                      </a:cxn>
                      <a:cxn ang="0">
                        <a:pos x="115" y="39"/>
                      </a:cxn>
                      <a:cxn ang="0">
                        <a:pos x="64" y="0"/>
                      </a:cxn>
                      <a:cxn ang="0">
                        <a:pos x="61" y="0"/>
                      </a:cxn>
                      <a:cxn ang="0">
                        <a:pos x="58" y="32"/>
                      </a:cxn>
                      <a:cxn ang="0">
                        <a:pos x="51" y="35"/>
                      </a:cxn>
                      <a:cxn ang="0">
                        <a:pos x="48" y="64"/>
                      </a:cxn>
                      <a:cxn ang="0">
                        <a:pos x="0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7" y="103"/>
                        </a:lnTo>
                        <a:lnTo>
                          <a:pt x="35" y="99"/>
                        </a:lnTo>
                        <a:lnTo>
                          <a:pt x="45" y="122"/>
                        </a:lnTo>
                        <a:lnTo>
                          <a:pt x="87" y="96"/>
                        </a:lnTo>
                        <a:lnTo>
                          <a:pt x="112" y="119"/>
                        </a:lnTo>
                        <a:lnTo>
                          <a:pt x="109" y="122"/>
                        </a:lnTo>
                        <a:lnTo>
                          <a:pt x="112" y="122"/>
                        </a:lnTo>
                        <a:lnTo>
                          <a:pt x="115" y="39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32"/>
                        </a:lnTo>
                        <a:lnTo>
                          <a:pt x="51" y="35"/>
                        </a:lnTo>
                        <a:lnTo>
                          <a:pt x="48" y="6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1" name="Freeform 489"/>
                  <p:cNvSpPr>
                    <a:spLocks/>
                  </p:cNvSpPr>
                  <p:nvPr/>
                </p:nvSpPr>
                <p:spPr bwMode="auto">
                  <a:xfrm>
                    <a:off x="4790577" y="4037127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8" y="102"/>
                      </a:cxn>
                      <a:cxn ang="0">
                        <a:pos x="35" y="100"/>
                      </a:cxn>
                      <a:cxn ang="0">
                        <a:pos x="45" y="122"/>
                      </a:cxn>
                      <a:cxn ang="0">
                        <a:pos x="88" y="97"/>
                      </a:cxn>
                      <a:cxn ang="0">
                        <a:pos x="113" y="120"/>
                      </a:cxn>
                      <a:cxn ang="0">
                        <a:pos x="110" y="122"/>
                      </a:cxn>
                      <a:cxn ang="0">
                        <a:pos x="113" y="122"/>
                      </a:cxn>
                      <a:cxn ang="0">
                        <a:pos x="115" y="40"/>
                      </a:cxn>
                      <a:cxn ang="0">
                        <a:pos x="65" y="0"/>
                      </a:cxn>
                      <a:cxn ang="0">
                        <a:pos x="60" y="0"/>
                      </a:cxn>
                      <a:cxn ang="0">
                        <a:pos x="58" y="32"/>
                      </a:cxn>
                      <a:cxn ang="0">
                        <a:pos x="50" y="35"/>
                      </a:cxn>
                      <a:cxn ang="0">
                        <a:pos x="48" y="65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8" y="102"/>
                        </a:lnTo>
                        <a:lnTo>
                          <a:pt x="35" y="100"/>
                        </a:lnTo>
                        <a:lnTo>
                          <a:pt x="45" y="122"/>
                        </a:lnTo>
                        <a:lnTo>
                          <a:pt x="88" y="97"/>
                        </a:lnTo>
                        <a:lnTo>
                          <a:pt x="113" y="120"/>
                        </a:lnTo>
                        <a:lnTo>
                          <a:pt x="110" y="122"/>
                        </a:lnTo>
                        <a:lnTo>
                          <a:pt x="113" y="122"/>
                        </a:lnTo>
                        <a:lnTo>
                          <a:pt x="115" y="40"/>
                        </a:lnTo>
                        <a:lnTo>
                          <a:pt x="65" y="0"/>
                        </a:lnTo>
                        <a:lnTo>
                          <a:pt x="60" y="0"/>
                        </a:lnTo>
                        <a:lnTo>
                          <a:pt x="58" y="32"/>
                        </a:lnTo>
                        <a:lnTo>
                          <a:pt x="50" y="35"/>
                        </a:lnTo>
                        <a:lnTo>
                          <a:pt x="48" y="65"/>
                        </a:lnTo>
                        <a:lnTo>
                          <a:pt x="0" y="8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2" name="Freeform 488"/>
                  <p:cNvSpPr>
                    <a:spLocks/>
                  </p:cNvSpPr>
                  <p:nvPr/>
                </p:nvSpPr>
                <p:spPr bwMode="auto">
                  <a:xfrm>
                    <a:off x="4971897" y="4119092"/>
                    <a:ext cx="47192" cy="67064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6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19" y="10"/>
                      </a:cxn>
                      <a:cxn ang="0">
                        <a:pos x="0" y="20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6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19" y="10"/>
                        </a:lnTo>
                        <a:lnTo>
                          <a:pt x="0" y="20"/>
                        </a:lnTo>
                        <a:lnTo>
                          <a:pt x="3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3" name="Freeform 487"/>
                  <p:cNvSpPr>
                    <a:spLocks/>
                  </p:cNvSpPr>
                  <p:nvPr/>
                </p:nvSpPr>
                <p:spPr bwMode="auto">
                  <a:xfrm>
                    <a:off x="4971897" y="4119092"/>
                    <a:ext cx="47192" cy="69547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8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20" y="10"/>
                      </a:cxn>
                      <a:cxn ang="0">
                        <a:pos x="0" y="19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8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20" y="10"/>
                        </a:lnTo>
                        <a:lnTo>
                          <a:pt x="0" y="19"/>
                        </a:lnTo>
                        <a:lnTo>
                          <a:pt x="3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4" name="Freeform 486"/>
                  <p:cNvSpPr>
                    <a:spLocks/>
                  </p:cNvSpPr>
                  <p:nvPr/>
                </p:nvSpPr>
                <p:spPr bwMode="auto">
                  <a:xfrm>
                    <a:off x="4902350" y="4071900"/>
                    <a:ext cx="111771" cy="104321"/>
                  </a:xfrm>
                  <a:custGeom>
                    <a:avLst/>
                    <a:gdLst/>
                    <a:ahLst/>
                    <a:cxnLst>
                      <a:cxn ang="0">
                        <a:pos x="74" y="106"/>
                      </a:cxn>
                      <a:cxn ang="0">
                        <a:pos x="71" y="68"/>
                      </a:cxn>
                      <a:cxn ang="0">
                        <a:pos x="109" y="48"/>
                      </a:cxn>
                      <a:cxn ang="0">
                        <a:pos x="112" y="64"/>
                      </a:cxn>
                      <a:cxn ang="0">
                        <a:pos x="106" y="0"/>
                      </a:cxn>
                      <a:cxn ang="0">
                        <a:pos x="3" y="13"/>
                      </a:cxn>
                      <a:cxn ang="0">
                        <a:pos x="3" y="16"/>
                      </a:cxn>
                      <a:cxn ang="0">
                        <a:pos x="0" y="74"/>
                      </a:cxn>
                      <a:cxn ang="0">
                        <a:pos x="7" y="80"/>
                      </a:cxn>
                      <a:cxn ang="0">
                        <a:pos x="74" y="106"/>
                      </a:cxn>
                    </a:cxnLst>
                    <a:rect l="0" t="0" r="r" b="b"/>
                    <a:pathLst>
                      <a:path w="112" h="106">
                        <a:moveTo>
                          <a:pt x="74" y="106"/>
                        </a:moveTo>
                        <a:lnTo>
                          <a:pt x="71" y="68"/>
                        </a:lnTo>
                        <a:lnTo>
                          <a:pt x="109" y="48"/>
                        </a:lnTo>
                        <a:lnTo>
                          <a:pt x="112" y="64"/>
                        </a:lnTo>
                        <a:lnTo>
                          <a:pt x="106" y="0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0" y="74"/>
                        </a:lnTo>
                        <a:lnTo>
                          <a:pt x="7" y="80"/>
                        </a:lnTo>
                        <a:lnTo>
                          <a:pt x="74" y="10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5" name="Freeform 485"/>
                  <p:cNvSpPr>
                    <a:spLocks/>
                  </p:cNvSpPr>
                  <p:nvPr/>
                </p:nvSpPr>
                <p:spPr bwMode="auto">
                  <a:xfrm>
                    <a:off x="4902350" y="4071900"/>
                    <a:ext cx="111771" cy="106804"/>
                  </a:xfrm>
                  <a:custGeom>
                    <a:avLst/>
                    <a:gdLst/>
                    <a:ahLst/>
                    <a:cxnLst>
                      <a:cxn ang="0">
                        <a:pos x="72" y="106"/>
                      </a:cxn>
                      <a:cxn ang="0">
                        <a:pos x="70" y="67"/>
                      </a:cxn>
                      <a:cxn ang="0">
                        <a:pos x="107" y="47"/>
                      </a:cxn>
                      <a:cxn ang="0">
                        <a:pos x="112" y="64"/>
                      </a:cxn>
                      <a:cxn ang="0">
                        <a:pos x="105" y="0"/>
                      </a:cxn>
                      <a:cxn ang="0">
                        <a:pos x="2" y="12"/>
                      </a:cxn>
                      <a:cxn ang="0">
                        <a:pos x="2" y="17"/>
                      </a:cxn>
                      <a:cxn ang="0">
                        <a:pos x="0" y="74"/>
                      </a:cxn>
                      <a:cxn ang="0">
                        <a:pos x="7" y="79"/>
                      </a:cxn>
                      <a:cxn ang="0">
                        <a:pos x="72" y="106"/>
                      </a:cxn>
                    </a:cxnLst>
                    <a:rect l="0" t="0" r="r" b="b"/>
                    <a:pathLst>
                      <a:path w="112" h="106">
                        <a:moveTo>
                          <a:pt x="72" y="106"/>
                        </a:moveTo>
                        <a:lnTo>
                          <a:pt x="70" y="67"/>
                        </a:lnTo>
                        <a:lnTo>
                          <a:pt x="107" y="47"/>
                        </a:lnTo>
                        <a:lnTo>
                          <a:pt x="112" y="64"/>
                        </a:lnTo>
                        <a:lnTo>
                          <a:pt x="105" y="0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0" y="74"/>
                        </a:lnTo>
                        <a:lnTo>
                          <a:pt x="7" y="79"/>
                        </a:lnTo>
                        <a:lnTo>
                          <a:pt x="72" y="10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6" name="Freeform 484"/>
                  <p:cNvSpPr>
                    <a:spLocks/>
                  </p:cNvSpPr>
                  <p:nvPr/>
                </p:nvSpPr>
                <p:spPr bwMode="auto">
                  <a:xfrm>
                    <a:off x="4899865" y="4151383"/>
                    <a:ext cx="2485" cy="745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7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7" name="Freeform 483"/>
                  <p:cNvSpPr>
                    <a:spLocks/>
                  </p:cNvSpPr>
                  <p:nvPr/>
                </p:nvSpPr>
                <p:spPr bwMode="auto">
                  <a:xfrm>
                    <a:off x="4850189" y="3965095"/>
                    <a:ext cx="161449" cy="124191"/>
                  </a:xfrm>
                  <a:custGeom>
                    <a:avLst/>
                    <a:gdLst/>
                    <a:ahLst/>
                    <a:cxnLst>
                      <a:cxn ang="0">
                        <a:pos x="157" y="121"/>
                      </a:cxn>
                      <a:cxn ang="0">
                        <a:pos x="154" y="96"/>
                      </a:cxn>
                      <a:cxn ang="0">
                        <a:pos x="163" y="73"/>
                      </a:cxn>
                      <a:cxn ang="0">
                        <a:pos x="154" y="67"/>
                      </a:cxn>
                      <a:cxn ang="0">
                        <a:pos x="122" y="48"/>
                      </a:cxn>
                      <a:cxn ang="0">
                        <a:pos x="90" y="35"/>
                      </a:cxn>
                      <a:cxn ang="0">
                        <a:pos x="90" y="0"/>
                      </a:cxn>
                      <a:cxn ang="0">
                        <a:pos x="22" y="0"/>
                      </a:cxn>
                      <a:cxn ang="0">
                        <a:pos x="22" y="3"/>
                      </a:cxn>
                      <a:cxn ang="0">
                        <a:pos x="3" y="70"/>
                      </a:cxn>
                      <a:cxn ang="0">
                        <a:pos x="0" y="67"/>
                      </a:cxn>
                      <a:cxn ang="0">
                        <a:pos x="3" y="70"/>
                      </a:cxn>
                      <a:cxn ang="0">
                        <a:pos x="0" y="73"/>
                      </a:cxn>
                      <a:cxn ang="0">
                        <a:pos x="3" y="73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21"/>
                      </a:cxn>
                      <a:cxn ang="0">
                        <a:pos x="157" y="108"/>
                      </a:cxn>
                      <a:cxn ang="0">
                        <a:pos x="157" y="121"/>
                      </a:cxn>
                    </a:cxnLst>
                    <a:rect l="0" t="0" r="r" b="b"/>
                    <a:pathLst>
                      <a:path w="163" h="124">
                        <a:moveTo>
                          <a:pt x="157" y="121"/>
                        </a:moveTo>
                        <a:lnTo>
                          <a:pt x="154" y="96"/>
                        </a:lnTo>
                        <a:lnTo>
                          <a:pt x="163" y="73"/>
                        </a:lnTo>
                        <a:lnTo>
                          <a:pt x="154" y="67"/>
                        </a:lnTo>
                        <a:lnTo>
                          <a:pt x="122" y="48"/>
                        </a:lnTo>
                        <a:lnTo>
                          <a:pt x="90" y="35"/>
                        </a:lnTo>
                        <a:lnTo>
                          <a:pt x="90" y="0"/>
                        </a:ln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3" y="70"/>
                        </a:lnTo>
                        <a:lnTo>
                          <a:pt x="0" y="67"/>
                        </a:lnTo>
                        <a:lnTo>
                          <a:pt x="3" y="7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21"/>
                        </a:lnTo>
                        <a:lnTo>
                          <a:pt x="157" y="108"/>
                        </a:lnTo>
                        <a:lnTo>
                          <a:pt x="157" y="12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8" name="Freeform 482"/>
                  <p:cNvSpPr>
                    <a:spLocks/>
                  </p:cNvSpPr>
                  <p:nvPr/>
                </p:nvSpPr>
                <p:spPr bwMode="auto">
                  <a:xfrm>
                    <a:off x="4850189" y="3965095"/>
                    <a:ext cx="163933" cy="124191"/>
                  </a:xfrm>
                  <a:custGeom>
                    <a:avLst/>
                    <a:gdLst/>
                    <a:ahLst/>
                    <a:cxnLst>
                      <a:cxn ang="0">
                        <a:pos x="156" y="119"/>
                      </a:cxn>
                      <a:cxn ang="0">
                        <a:pos x="153" y="94"/>
                      </a:cxn>
                      <a:cxn ang="0">
                        <a:pos x="163" y="72"/>
                      </a:cxn>
                      <a:cxn ang="0">
                        <a:pos x="153" y="67"/>
                      </a:cxn>
                      <a:cxn ang="0">
                        <a:pos x="121" y="47"/>
                      </a:cxn>
                      <a:cxn ang="0">
                        <a:pos x="89" y="35"/>
                      </a:cxn>
                      <a:cxn ang="0">
                        <a:pos x="89" y="0"/>
                      </a:cxn>
                      <a:cxn ang="0">
                        <a:pos x="22" y="0"/>
                      </a:cxn>
                      <a:cxn ang="0">
                        <a:pos x="22" y="2"/>
                      </a:cxn>
                      <a:cxn ang="0">
                        <a:pos x="5" y="69"/>
                      </a:cxn>
                      <a:cxn ang="0">
                        <a:pos x="0" y="67"/>
                      </a:cxn>
                      <a:cxn ang="0">
                        <a:pos x="5" y="69"/>
                      </a:cxn>
                      <a:cxn ang="0">
                        <a:pos x="0" y="72"/>
                      </a:cxn>
                      <a:cxn ang="0">
                        <a:pos x="5" y="72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19"/>
                      </a:cxn>
                      <a:cxn ang="0">
                        <a:pos x="156" y="107"/>
                      </a:cxn>
                      <a:cxn ang="0">
                        <a:pos x="156" y="119"/>
                      </a:cxn>
                    </a:cxnLst>
                    <a:rect l="0" t="0" r="r" b="b"/>
                    <a:pathLst>
                      <a:path w="163" h="124">
                        <a:moveTo>
                          <a:pt x="156" y="119"/>
                        </a:moveTo>
                        <a:lnTo>
                          <a:pt x="153" y="94"/>
                        </a:lnTo>
                        <a:lnTo>
                          <a:pt x="163" y="72"/>
                        </a:lnTo>
                        <a:lnTo>
                          <a:pt x="153" y="67"/>
                        </a:lnTo>
                        <a:lnTo>
                          <a:pt x="121" y="47"/>
                        </a:lnTo>
                        <a:lnTo>
                          <a:pt x="89" y="35"/>
                        </a:lnTo>
                        <a:lnTo>
                          <a:pt x="89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5" y="69"/>
                        </a:lnTo>
                        <a:lnTo>
                          <a:pt x="0" y="67"/>
                        </a:lnTo>
                        <a:lnTo>
                          <a:pt x="5" y="69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19"/>
                        </a:lnTo>
                        <a:lnTo>
                          <a:pt x="156" y="107"/>
                        </a:lnTo>
                        <a:lnTo>
                          <a:pt x="156" y="11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79" name="Freeform 481"/>
                  <p:cNvSpPr>
                    <a:spLocks/>
                  </p:cNvSpPr>
                  <p:nvPr/>
                </p:nvSpPr>
                <p:spPr bwMode="auto">
                  <a:xfrm>
                    <a:off x="4939606" y="3965095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5" y="6"/>
                      </a:cxn>
                      <a:cxn ang="0">
                        <a:pos x="54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7" h="60">
                        <a:moveTo>
                          <a:pt x="3" y="0"/>
                        </a:moveTo>
                        <a:lnTo>
                          <a:pt x="35" y="6"/>
                        </a:lnTo>
                        <a:lnTo>
                          <a:pt x="54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0" name="Freeform 480"/>
                  <p:cNvSpPr>
                    <a:spLocks/>
                  </p:cNvSpPr>
                  <p:nvPr/>
                </p:nvSpPr>
                <p:spPr bwMode="auto">
                  <a:xfrm>
                    <a:off x="4939606" y="3965095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5" y="5"/>
                      </a:cxn>
                      <a:cxn ang="0">
                        <a:pos x="55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7" h="60">
                        <a:moveTo>
                          <a:pt x="5" y="0"/>
                        </a:moveTo>
                        <a:lnTo>
                          <a:pt x="35" y="5"/>
                        </a:lnTo>
                        <a:lnTo>
                          <a:pt x="55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1" name="Freeform 479"/>
                  <p:cNvSpPr>
                    <a:spLocks/>
                  </p:cNvSpPr>
                  <p:nvPr/>
                </p:nvSpPr>
                <p:spPr bwMode="auto">
                  <a:xfrm>
                    <a:off x="4860124" y="3567682"/>
                    <a:ext cx="72032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9" y="38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73" y="60"/>
                      </a:cxn>
                      <a:cxn ang="0">
                        <a:pos x="60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9" y="38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73" y="60"/>
                        </a:lnTo>
                        <a:lnTo>
                          <a:pt x="60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2" name="Freeform 478"/>
                  <p:cNvSpPr>
                    <a:spLocks/>
                  </p:cNvSpPr>
                  <p:nvPr/>
                </p:nvSpPr>
                <p:spPr bwMode="auto">
                  <a:xfrm>
                    <a:off x="4860124" y="3567682"/>
                    <a:ext cx="74515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10" y="38"/>
                      </a:cxn>
                      <a:cxn ang="0">
                        <a:pos x="0" y="58"/>
                      </a:cxn>
                      <a:cxn ang="0">
                        <a:pos x="7" y="58"/>
                      </a:cxn>
                      <a:cxn ang="0">
                        <a:pos x="73" y="60"/>
                      </a:cxn>
                      <a:cxn ang="0">
                        <a:pos x="58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10" y="38"/>
                        </a:lnTo>
                        <a:lnTo>
                          <a:pt x="0" y="58"/>
                        </a:lnTo>
                        <a:lnTo>
                          <a:pt x="7" y="58"/>
                        </a:lnTo>
                        <a:lnTo>
                          <a:pt x="73" y="6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3" name="Freeform 477"/>
                  <p:cNvSpPr>
                    <a:spLocks/>
                  </p:cNvSpPr>
                  <p:nvPr/>
                </p:nvSpPr>
                <p:spPr bwMode="auto">
                  <a:xfrm>
                    <a:off x="4850189" y="3612391"/>
                    <a:ext cx="81967" cy="67064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6"/>
                      </a:cxn>
                      <a:cxn ang="0">
                        <a:pos x="16" y="13"/>
                      </a:cxn>
                      <a:cxn ang="0">
                        <a:pos x="10" y="1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83" h="68">
                        <a:moveTo>
                          <a:pt x="16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6"/>
                        </a:lnTo>
                        <a:lnTo>
                          <a:pt x="16" y="13"/>
                        </a:lnTo>
                        <a:lnTo>
                          <a:pt x="10" y="1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4" name="Freeform 476"/>
                  <p:cNvSpPr>
                    <a:spLocks/>
                  </p:cNvSpPr>
                  <p:nvPr/>
                </p:nvSpPr>
                <p:spPr bwMode="auto">
                  <a:xfrm>
                    <a:off x="4850189" y="3612391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5"/>
                      </a:cxn>
                      <a:cxn ang="0">
                        <a:pos x="17" y="13"/>
                      </a:cxn>
                      <a:cxn ang="0">
                        <a:pos x="10" y="1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83" h="68">
                        <a:moveTo>
                          <a:pt x="17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5"/>
                        </a:lnTo>
                        <a:lnTo>
                          <a:pt x="17" y="13"/>
                        </a:lnTo>
                        <a:lnTo>
                          <a:pt x="10" y="13"/>
                        </a:lnTo>
                        <a:lnTo>
                          <a:pt x="1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5" name="Freeform 475"/>
                  <p:cNvSpPr>
                    <a:spLocks/>
                  </p:cNvSpPr>
                  <p:nvPr/>
                </p:nvSpPr>
                <p:spPr bwMode="auto">
                  <a:xfrm>
                    <a:off x="4825350" y="3647165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7" y="73"/>
                      </a:cxn>
                      <a:cxn ang="0">
                        <a:pos x="0" y="76"/>
                      </a:cxn>
                      <a:cxn ang="0">
                        <a:pos x="7" y="73"/>
                      </a:cxn>
                      <a:cxn ang="0">
                        <a:pos x="68" y="108"/>
                      </a:cxn>
                      <a:cxn ang="0">
                        <a:pos x="68" y="112"/>
                      </a:cxn>
                      <a:cxn ang="0">
                        <a:pos x="93" y="102"/>
                      </a:cxn>
                      <a:cxn ang="0">
                        <a:pos x="103" y="80"/>
                      </a:cxn>
                      <a:cxn ang="0">
                        <a:pos x="109" y="32"/>
                      </a:cxn>
                      <a:cxn ang="0">
                        <a:pos x="26" y="12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109" h="112">
                        <a:moveTo>
                          <a:pt x="29" y="0"/>
                        </a:moveTo>
                        <a:lnTo>
                          <a:pt x="7" y="73"/>
                        </a:lnTo>
                        <a:lnTo>
                          <a:pt x="0" y="76"/>
                        </a:lnTo>
                        <a:lnTo>
                          <a:pt x="7" y="73"/>
                        </a:lnTo>
                        <a:lnTo>
                          <a:pt x="68" y="108"/>
                        </a:lnTo>
                        <a:lnTo>
                          <a:pt x="68" y="112"/>
                        </a:lnTo>
                        <a:lnTo>
                          <a:pt x="93" y="102"/>
                        </a:lnTo>
                        <a:lnTo>
                          <a:pt x="103" y="80"/>
                        </a:lnTo>
                        <a:lnTo>
                          <a:pt x="109" y="32"/>
                        </a:lnTo>
                        <a:lnTo>
                          <a:pt x="26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6" name="Freeform 474"/>
                  <p:cNvSpPr>
                    <a:spLocks/>
                  </p:cNvSpPr>
                  <p:nvPr/>
                </p:nvSpPr>
                <p:spPr bwMode="auto">
                  <a:xfrm>
                    <a:off x="4825350" y="3647165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7" y="72"/>
                      </a:cxn>
                      <a:cxn ang="0">
                        <a:pos x="0" y="75"/>
                      </a:cxn>
                      <a:cxn ang="0">
                        <a:pos x="7" y="72"/>
                      </a:cxn>
                      <a:cxn ang="0">
                        <a:pos x="67" y="107"/>
                      </a:cxn>
                      <a:cxn ang="0">
                        <a:pos x="67" y="112"/>
                      </a:cxn>
                      <a:cxn ang="0">
                        <a:pos x="92" y="102"/>
                      </a:cxn>
                      <a:cxn ang="0">
                        <a:pos x="102" y="80"/>
                      </a:cxn>
                      <a:cxn ang="0">
                        <a:pos x="109" y="32"/>
                      </a:cxn>
                      <a:cxn ang="0">
                        <a:pos x="25" y="12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109" h="112">
                        <a:moveTo>
                          <a:pt x="30" y="0"/>
                        </a:moveTo>
                        <a:lnTo>
                          <a:pt x="7" y="72"/>
                        </a:lnTo>
                        <a:lnTo>
                          <a:pt x="0" y="75"/>
                        </a:lnTo>
                        <a:lnTo>
                          <a:pt x="7" y="72"/>
                        </a:lnTo>
                        <a:lnTo>
                          <a:pt x="67" y="107"/>
                        </a:lnTo>
                        <a:lnTo>
                          <a:pt x="67" y="112"/>
                        </a:lnTo>
                        <a:lnTo>
                          <a:pt x="92" y="102"/>
                        </a:lnTo>
                        <a:lnTo>
                          <a:pt x="102" y="80"/>
                        </a:lnTo>
                        <a:lnTo>
                          <a:pt x="109" y="32"/>
                        </a:lnTo>
                        <a:lnTo>
                          <a:pt x="25" y="12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7" name="Freeform 473"/>
                  <p:cNvSpPr>
                    <a:spLocks/>
                  </p:cNvSpPr>
                  <p:nvPr/>
                </p:nvSpPr>
                <p:spPr bwMode="auto">
                  <a:xfrm>
                    <a:off x="4884962" y="3691874"/>
                    <a:ext cx="144062" cy="15648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138" y="42"/>
                      </a:cxn>
                      <a:cxn ang="0">
                        <a:pos x="144" y="106"/>
                      </a:cxn>
                      <a:cxn ang="0">
                        <a:pos x="23" y="157"/>
                      </a:cxn>
                      <a:cxn ang="0">
                        <a:pos x="0" y="100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6"/>
                      </a:cxn>
                      <a:cxn ang="0">
                        <a:pos x="48" y="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144" h="157">
                        <a:moveTo>
                          <a:pt x="48" y="0"/>
                        </a:moveTo>
                        <a:lnTo>
                          <a:pt x="138" y="42"/>
                        </a:lnTo>
                        <a:lnTo>
                          <a:pt x="144" y="106"/>
                        </a:lnTo>
                        <a:lnTo>
                          <a:pt x="23" y="157"/>
                        </a:lnTo>
                        <a:lnTo>
                          <a:pt x="0" y="100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6"/>
                        </a:lnTo>
                        <a:lnTo>
                          <a:pt x="48" y="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8" name="Freeform 472"/>
                  <p:cNvSpPr>
                    <a:spLocks/>
                  </p:cNvSpPr>
                  <p:nvPr/>
                </p:nvSpPr>
                <p:spPr bwMode="auto">
                  <a:xfrm>
                    <a:off x="4884962" y="3691874"/>
                    <a:ext cx="144062" cy="153997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139" y="41"/>
                      </a:cxn>
                      <a:cxn ang="0">
                        <a:pos x="144" y="106"/>
                      </a:cxn>
                      <a:cxn ang="0">
                        <a:pos x="25" y="157"/>
                      </a:cxn>
                      <a:cxn ang="0">
                        <a:pos x="0" y="101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5"/>
                      </a:cxn>
                      <a:cxn ang="0">
                        <a:pos x="50" y="3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44" h="157">
                        <a:moveTo>
                          <a:pt x="50" y="0"/>
                        </a:moveTo>
                        <a:lnTo>
                          <a:pt x="139" y="41"/>
                        </a:lnTo>
                        <a:lnTo>
                          <a:pt x="144" y="106"/>
                        </a:lnTo>
                        <a:lnTo>
                          <a:pt x="25" y="157"/>
                        </a:lnTo>
                        <a:lnTo>
                          <a:pt x="0" y="101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5"/>
                        </a:lnTo>
                        <a:lnTo>
                          <a:pt x="50" y="3"/>
                        </a:lnTo>
                        <a:lnTo>
                          <a:pt x="5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89" name="Freeform 471"/>
                  <p:cNvSpPr>
                    <a:spLocks/>
                  </p:cNvSpPr>
                  <p:nvPr/>
                </p:nvSpPr>
                <p:spPr bwMode="auto">
                  <a:xfrm>
                    <a:off x="4872544" y="3793712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1" y="246"/>
                      </a:cxn>
                      <a:cxn ang="0">
                        <a:pos x="160" y="208"/>
                      </a:cxn>
                      <a:cxn ang="0">
                        <a:pos x="221" y="195"/>
                      </a:cxn>
                      <a:cxn ang="0">
                        <a:pos x="208" y="233"/>
                      </a:cxn>
                      <a:cxn ang="0">
                        <a:pos x="263" y="240"/>
                      </a:cxn>
                      <a:cxn ang="0">
                        <a:pos x="269" y="198"/>
                      </a:cxn>
                      <a:cxn ang="0">
                        <a:pos x="263" y="176"/>
                      </a:cxn>
                      <a:cxn ang="0">
                        <a:pos x="323" y="147"/>
                      </a:cxn>
                      <a:cxn ang="0">
                        <a:pos x="304" y="61"/>
                      </a:cxn>
                      <a:cxn ang="0">
                        <a:pos x="224" y="0"/>
                      </a:cxn>
                      <a:cxn ang="0">
                        <a:pos x="157" y="3"/>
                      </a:cxn>
                      <a:cxn ang="0">
                        <a:pos x="36" y="54"/>
                      </a:cxn>
                      <a:cxn ang="0">
                        <a:pos x="45" y="77"/>
                      </a:cxn>
                      <a:cxn ang="0">
                        <a:pos x="4" y="118"/>
                      </a:cxn>
                      <a:cxn ang="0">
                        <a:pos x="0" y="118"/>
                      </a:cxn>
                      <a:cxn ang="0">
                        <a:pos x="0" y="169"/>
                      </a:cxn>
                      <a:cxn ang="0">
                        <a:pos x="4" y="173"/>
                      </a:cxn>
                      <a:cxn ang="0">
                        <a:pos x="68" y="173"/>
                      </a:cxn>
                      <a:cxn ang="0">
                        <a:pos x="71" y="173"/>
                      </a:cxn>
                      <a:cxn ang="0">
                        <a:pos x="103" y="179"/>
                      </a:cxn>
                      <a:cxn ang="0">
                        <a:pos x="122" y="211"/>
                      </a:cxn>
                      <a:cxn ang="0">
                        <a:pos x="125" y="233"/>
                      </a:cxn>
                      <a:cxn ang="0">
                        <a:pos x="132" y="240"/>
                      </a:cxn>
                      <a:cxn ang="0">
                        <a:pos x="141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1" y="246"/>
                        </a:moveTo>
                        <a:lnTo>
                          <a:pt x="160" y="208"/>
                        </a:lnTo>
                        <a:lnTo>
                          <a:pt x="221" y="195"/>
                        </a:lnTo>
                        <a:lnTo>
                          <a:pt x="208" y="233"/>
                        </a:lnTo>
                        <a:lnTo>
                          <a:pt x="263" y="240"/>
                        </a:lnTo>
                        <a:lnTo>
                          <a:pt x="269" y="198"/>
                        </a:lnTo>
                        <a:lnTo>
                          <a:pt x="263" y="176"/>
                        </a:lnTo>
                        <a:lnTo>
                          <a:pt x="323" y="147"/>
                        </a:lnTo>
                        <a:lnTo>
                          <a:pt x="304" y="61"/>
                        </a:lnTo>
                        <a:lnTo>
                          <a:pt x="224" y="0"/>
                        </a:lnTo>
                        <a:lnTo>
                          <a:pt x="157" y="3"/>
                        </a:lnTo>
                        <a:lnTo>
                          <a:pt x="36" y="54"/>
                        </a:lnTo>
                        <a:lnTo>
                          <a:pt x="45" y="77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0" y="169"/>
                        </a:lnTo>
                        <a:lnTo>
                          <a:pt x="4" y="173"/>
                        </a:lnTo>
                        <a:lnTo>
                          <a:pt x="68" y="173"/>
                        </a:lnTo>
                        <a:lnTo>
                          <a:pt x="71" y="173"/>
                        </a:lnTo>
                        <a:lnTo>
                          <a:pt x="103" y="179"/>
                        </a:lnTo>
                        <a:lnTo>
                          <a:pt x="122" y="211"/>
                        </a:lnTo>
                        <a:lnTo>
                          <a:pt x="125" y="233"/>
                        </a:lnTo>
                        <a:lnTo>
                          <a:pt x="132" y="240"/>
                        </a:lnTo>
                        <a:lnTo>
                          <a:pt x="141" y="24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0" name="Freeform 470"/>
                  <p:cNvSpPr>
                    <a:spLocks/>
                  </p:cNvSpPr>
                  <p:nvPr/>
                </p:nvSpPr>
                <p:spPr bwMode="auto">
                  <a:xfrm>
                    <a:off x="4872544" y="3793712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3" y="246"/>
                      </a:cxn>
                      <a:cxn ang="0">
                        <a:pos x="160" y="208"/>
                      </a:cxn>
                      <a:cxn ang="0">
                        <a:pos x="223" y="196"/>
                      </a:cxn>
                      <a:cxn ang="0">
                        <a:pos x="208" y="233"/>
                      </a:cxn>
                      <a:cxn ang="0">
                        <a:pos x="263" y="241"/>
                      </a:cxn>
                      <a:cxn ang="0">
                        <a:pos x="270" y="198"/>
                      </a:cxn>
                      <a:cxn ang="0">
                        <a:pos x="263" y="176"/>
                      </a:cxn>
                      <a:cxn ang="0">
                        <a:pos x="323" y="148"/>
                      </a:cxn>
                      <a:cxn ang="0">
                        <a:pos x="305" y="60"/>
                      </a:cxn>
                      <a:cxn ang="0">
                        <a:pos x="225" y="0"/>
                      </a:cxn>
                      <a:cxn ang="0">
                        <a:pos x="158" y="3"/>
                      </a:cxn>
                      <a:cxn ang="0">
                        <a:pos x="38" y="53"/>
                      </a:cxn>
                      <a:cxn ang="0">
                        <a:pos x="45" y="78"/>
                      </a:cxn>
                      <a:cxn ang="0">
                        <a:pos x="5" y="118"/>
                      </a:cxn>
                      <a:cxn ang="0">
                        <a:pos x="0" y="118"/>
                      </a:cxn>
                      <a:cxn ang="0">
                        <a:pos x="0" y="168"/>
                      </a:cxn>
                      <a:cxn ang="0">
                        <a:pos x="5" y="173"/>
                      </a:cxn>
                      <a:cxn ang="0">
                        <a:pos x="68" y="173"/>
                      </a:cxn>
                      <a:cxn ang="0">
                        <a:pos x="73" y="173"/>
                      </a:cxn>
                      <a:cxn ang="0">
                        <a:pos x="103" y="178"/>
                      </a:cxn>
                      <a:cxn ang="0">
                        <a:pos x="123" y="211"/>
                      </a:cxn>
                      <a:cxn ang="0">
                        <a:pos x="125" y="233"/>
                      </a:cxn>
                      <a:cxn ang="0">
                        <a:pos x="133" y="241"/>
                      </a:cxn>
                      <a:cxn ang="0">
                        <a:pos x="143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3" y="246"/>
                        </a:moveTo>
                        <a:lnTo>
                          <a:pt x="160" y="208"/>
                        </a:lnTo>
                        <a:lnTo>
                          <a:pt x="223" y="196"/>
                        </a:lnTo>
                        <a:lnTo>
                          <a:pt x="208" y="233"/>
                        </a:lnTo>
                        <a:lnTo>
                          <a:pt x="263" y="241"/>
                        </a:lnTo>
                        <a:lnTo>
                          <a:pt x="270" y="198"/>
                        </a:lnTo>
                        <a:lnTo>
                          <a:pt x="263" y="176"/>
                        </a:lnTo>
                        <a:lnTo>
                          <a:pt x="323" y="148"/>
                        </a:lnTo>
                        <a:lnTo>
                          <a:pt x="305" y="60"/>
                        </a:lnTo>
                        <a:lnTo>
                          <a:pt x="225" y="0"/>
                        </a:lnTo>
                        <a:lnTo>
                          <a:pt x="158" y="3"/>
                        </a:lnTo>
                        <a:lnTo>
                          <a:pt x="38" y="53"/>
                        </a:lnTo>
                        <a:lnTo>
                          <a:pt x="45" y="78"/>
                        </a:lnTo>
                        <a:lnTo>
                          <a:pt x="5" y="118"/>
                        </a:lnTo>
                        <a:lnTo>
                          <a:pt x="0" y="118"/>
                        </a:lnTo>
                        <a:lnTo>
                          <a:pt x="0" y="168"/>
                        </a:lnTo>
                        <a:lnTo>
                          <a:pt x="5" y="173"/>
                        </a:lnTo>
                        <a:lnTo>
                          <a:pt x="68" y="173"/>
                        </a:lnTo>
                        <a:lnTo>
                          <a:pt x="73" y="173"/>
                        </a:lnTo>
                        <a:lnTo>
                          <a:pt x="103" y="178"/>
                        </a:lnTo>
                        <a:lnTo>
                          <a:pt x="123" y="211"/>
                        </a:lnTo>
                        <a:lnTo>
                          <a:pt x="125" y="233"/>
                        </a:lnTo>
                        <a:lnTo>
                          <a:pt x="133" y="241"/>
                        </a:lnTo>
                        <a:lnTo>
                          <a:pt x="143" y="2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1" name="Freeform 469"/>
                  <p:cNvSpPr>
                    <a:spLocks/>
                  </p:cNvSpPr>
                  <p:nvPr/>
                </p:nvSpPr>
                <p:spPr bwMode="auto">
                  <a:xfrm>
                    <a:off x="5190474" y="3940257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2" name="Freeform 468"/>
                  <p:cNvSpPr>
                    <a:spLocks/>
                  </p:cNvSpPr>
                  <p:nvPr/>
                </p:nvSpPr>
                <p:spPr bwMode="auto">
                  <a:xfrm>
                    <a:off x="4666385" y="3331719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6" y="51"/>
                      </a:cxn>
                      <a:cxn ang="0">
                        <a:pos x="189" y="54"/>
                      </a:cxn>
                      <a:cxn ang="0">
                        <a:pos x="176" y="0"/>
                      </a:cxn>
                      <a:cxn ang="0">
                        <a:pos x="148" y="3"/>
                      </a:cxn>
                      <a:cxn ang="0">
                        <a:pos x="45" y="157"/>
                      </a:cxn>
                      <a:cxn ang="0">
                        <a:pos x="39" y="208"/>
                      </a:cxn>
                      <a:cxn ang="0">
                        <a:pos x="0" y="278"/>
                      </a:cxn>
                      <a:cxn ang="0">
                        <a:pos x="20" y="294"/>
                      </a:cxn>
                      <a:cxn ang="0">
                        <a:pos x="36" y="365"/>
                      </a:cxn>
                      <a:cxn ang="0">
                        <a:pos x="100" y="355"/>
                      </a:cxn>
                      <a:cxn ang="0">
                        <a:pos x="116" y="259"/>
                      </a:cxn>
                      <a:cxn ang="0">
                        <a:pos x="141" y="253"/>
                      </a:cxn>
                      <a:cxn ang="0">
                        <a:pos x="141" y="224"/>
                      </a:cxn>
                      <a:cxn ang="0">
                        <a:pos x="125" y="201"/>
                      </a:cxn>
                      <a:cxn ang="0">
                        <a:pos x="141" y="150"/>
                      </a:cxn>
                      <a:cxn ang="0">
                        <a:pos x="186" y="51"/>
                      </a:cxn>
                    </a:cxnLst>
                    <a:rect l="0" t="0" r="r" b="b"/>
                    <a:pathLst>
                      <a:path w="189" h="365">
                        <a:moveTo>
                          <a:pt x="186" y="51"/>
                        </a:moveTo>
                        <a:lnTo>
                          <a:pt x="189" y="54"/>
                        </a:lnTo>
                        <a:lnTo>
                          <a:pt x="176" y="0"/>
                        </a:lnTo>
                        <a:lnTo>
                          <a:pt x="148" y="3"/>
                        </a:lnTo>
                        <a:lnTo>
                          <a:pt x="45" y="157"/>
                        </a:lnTo>
                        <a:lnTo>
                          <a:pt x="39" y="208"/>
                        </a:lnTo>
                        <a:lnTo>
                          <a:pt x="0" y="278"/>
                        </a:lnTo>
                        <a:lnTo>
                          <a:pt x="20" y="294"/>
                        </a:lnTo>
                        <a:lnTo>
                          <a:pt x="36" y="365"/>
                        </a:lnTo>
                        <a:lnTo>
                          <a:pt x="100" y="355"/>
                        </a:lnTo>
                        <a:lnTo>
                          <a:pt x="116" y="259"/>
                        </a:lnTo>
                        <a:lnTo>
                          <a:pt x="141" y="253"/>
                        </a:lnTo>
                        <a:lnTo>
                          <a:pt x="141" y="224"/>
                        </a:lnTo>
                        <a:lnTo>
                          <a:pt x="125" y="201"/>
                        </a:lnTo>
                        <a:lnTo>
                          <a:pt x="141" y="150"/>
                        </a:lnTo>
                        <a:lnTo>
                          <a:pt x="186" y="5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3" name="Freeform 467"/>
                  <p:cNvSpPr>
                    <a:spLocks/>
                  </p:cNvSpPr>
                  <p:nvPr/>
                </p:nvSpPr>
                <p:spPr bwMode="auto">
                  <a:xfrm>
                    <a:off x="4666385" y="3331719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4" y="53"/>
                      </a:cxn>
                      <a:cxn ang="0">
                        <a:pos x="189" y="55"/>
                      </a:cxn>
                      <a:cxn ang="0">
                        <a:pos x="174" y="0"/>
                      </a:cxn>
                      <a:cxn ang="0">
                        <a:pos x="147" y="3"/>
                      </a:cxn>
                      <a:cxn ang="0">
                        <a:pos x="45" y="158"/>
                      </a:cxn>
                      <a:cxn ang="0">
                        <a:pos x="40" y="208"/>
                      </a:cxn>
                      <a:cxn ang="0">
                        <a:pos x="0" y="278"/>
                      </a:cxn>
                      <a:cxn ang="0">
                        <a:pos x="20" y="295"/>
                      </a:cxn>
                      <a:cxn ang="0">
                        <a:pos x="35" y="365"/>
                      </a:cxn>
                      <a:cxn ang="0">
                        <a:pos x="99" y="355"/>
                      </a:cxn>
                      <a:cxn ang="0">
                        <a:pos x="114" y="260"/>
                      </a:cxn>
                      <a:cxn ang="0">
                        <a:pos x="139" y="253"/>
                      </a:cxn>
                      <a:cxn ang="0">
                        <a:pos x="139" y="225"/>
                      </a:cxn>
                      <a:cxn ang="0">
                        <a:pos x="124" y="203"/>
                      </a:cxn>
                      <a:cxn ang="0">
                        <a:pos x="139" y="150"/>
                      </a:cxn>
                      <a:cxn ang="0">
                        <a:pos x="184" y="53"/>
                      </a:cxn>
                    </a:cxnLst>
                    <a:rect l="0" t="0" r="r" b="b"/>
                    <a:pathLst>
                      <a:path w="189" h="365">
                        <a:moveTo>
                          <a:pt x="184" y="53"/>
                        </a:moveTo>
                        <a:lnTo>
                          <a:pt x="189" y="55"/>
                        </a:lnTo>
                        <a:lnTo>
                          <a:pt x="174" y="0"/>
                        </a:lnTo>
                        <a:lnTo>
                          <a:pt x="147" y="3"/>
                        </a:lnTo>
                        <a:lnTo>
                          <a:pt x="45" y="158"/>
                        </a:lnTo>
                        <a:lnTo>
                          <a:pt x="40" y="208"/>
                        </a:lnTo>
                        <a:lnTo>
                          <a:pt x="0" y="278"/>
                        </a:lnTo>
                        <a:lnTo>
                          <a:pt x="20" y="295"/>
                        </a:lnTo>
                        <a:lnTo>
                          <a:pt x="35" y="365"/>
                        </a:lnTo>
                        <a:lnTo>
                          <a:pt x="99" y="355"/>
                        </a:lnTo>
                        <a:lnTo>
                          <a:pt x="114" y="260"/>
                        </a:lnTo>
                        <a:lnTo>
                          <a:pt x="139" y="253"/>
                        </a:lnTo>
                        <a:lnTo>
                          <a:pt x="139" y="225"/>
                        </a:lnTo>
                        <a:lnTo>
                          <a:pt x="124" y="203"/>
                        </a:lnTo>
                        <a:lnTo>
                          <a:pt x="139" y="150"/>
                        </a:lnTo>
                        <a:lnTo>
                          <a:pt x="184" y="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4" name="Freeform 466"/>
                  <p:cNvSpPr>
                    <a:spLocks/>
                  </p:cNvSpPr>
                  <p:nvPr/>
                </p:nvSpPr>
                <p:spPr bwMode="auto">
                  <a:xfrm>
                    <a:off x="4594355" y="3214979"/>
                    <a:ext cx="322897" cy="394930"/>
                  </a:xfrm>
                  <a:custGeom>
                    <a:avLst/>
                    <a:gdLst/>
                    <a:ahLst/>
                    <a:cxnLst>
                      <a:cxn ang="0">
                        <a:pos x="326" y="16"/>
                      </a:cxn>
                      <a:cxn ang="0">
                        <a:pos x="291" y="0"/>
                      </a:cxn>
                      <a:cxn ang="0">
                        <a:pos x="208" y="36"/>
                      </a:cxn>
                      <a:cxn ang="0">
                        <a:pos x="211" y="64"/>
                      </a:cxn>
                      <a:cxn ang="0">
                        <a:pos x="173" y="77"/>
                      </a:cxn>
                      <a:cxn ang="0">
                        <a:pos x="109" y="157"/>
                      </a:cxn>
                      <a:cxn ang="0">
                        <a:pos x="93" y="215"/>
                      </a:cxn>
                      <a:cxn ang="0">
                        <a:pos x="35" y="256"/>
                      </a:cxn>
                      <a:cxn ang="0">
                        <a:pos x="0" y="330"/>
                      </a:cxn>
                      <a:cxn ang="0">
                        <a:pos x="16" y="346"/>
                      </a:cxn>
                      <a:cxn ang="0">
                        <a:pos x="0" y="391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2" y="327"/>
                      </a:cxn>
                      <a:cxn ang="0">
                        <a:pos x="118" y="276"/>
                      </a:cxn>
                      <a:cxn ang="0">
                        <a:pos x="221" y="122"/>
                      </a:cxn>
                      <a:cxn ang="0">
                        <a:pos x="246" y="119"/>
                      </a:cxn>
                      <a:cxn ang="0">
                        <a:pos x="256" y="112"/>
                      </a:cxn>
                      <a:cxn ang="0">
                        <a:pos x="259" y="103"/>
                      </a:cxn>
                      <a:cxn ang="0">
                        <a:pos x="265" y="93"/>
                      </a:cxn>
                      <a:cxn ang="0">
                        <a:pos x="269" y="80"/>
                      </a:cxn>
                      <a:cxn ang="0">
                        <a:pos x="278" y="71"/>
                      </a:cxn>
                      <a:cxn ang="0">
                        <a:pos x="281" y="61"/>
                      </a:cxn>
                      <a:cxn ang="0">
                        <a:pos x="285" y="55"/>
                      </a:cxn>
                      <a:cxn ang="0">
                        <a:pos x="285" y="52"/>
                      </a:cxn>
                      <a:cxn ang="0">
                        <a:pos x="326" y="61"/>
                      </a:cxn>
                      <a:cxn ang="0">
                        <a:pos x="326" y="20"/>
                      </a:cxn>
                      <a:cxn ang="0">
                        <a:pos x="326" y="16"/>
                      </a:cxn>
                    </a:cxnLst>
                    <a:rect l="0" t="0" r="r" b="b"/>
                    <a:pathLst>
                      <a:path w="326" h="397">
                        <a:moveTo>
                          <a:pt x="326" y="16"/>
                        </a:moveTo>
                        <a:lnTo>
                          <a:pt x="291" y="0"/>
                        </a:lnTo>
                        <a:lnTo>
                          <a:pt x="208" y="36"/>
                        </a:lnTo>
                        <a:lnTo>
                          <a:pt x="211" y="64"/>
                        </a:lnTo>
                        <a:lnTo>
                          <a:pt x="173" y="77"/>
                        </a:lnTo>
                        <a:lnTo>
                          <a:pt x="109" y="157"/>
                        </a:lnTo>
                        <a:lnTo>
                          <a:pt x="93" y="215"/>
                        </a:lnTo>
                        <a:lnTo>
                          <a:pt x="35" y="256"/>
                        </a:lnTo>
                        <a:lnTo>
                          <a:pt x="0" y="330"/>
                        </a:lnTo>
                        <a:lnTo>
                          <a:pt x="16" y="346"/>
                        </a:lnTo>
                        <a:lnTo>
                          <a:pt x="0" y="391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2" y="327"/>
                        </a:lnTo>
                        <a:lnTo>
                          <a:pt x="118" y="276"/>
                        </a:lnTo>
                        <a:lnTo>
                          <a:pt x="221" y="122"/>
                        </a:lnTo>
                        <a:lnTo>
                          <a:pt x="246" y="119"/>
                        </a:lnTo>
                        <a:lnTo>
                          <a:pt x="256" y="112"/>
                        </a:lnTo>
                        <a:lnTo>
                          <a:pt x="259" y="103"/>
                        </a:lnTo>
                        <a:lnTo>
                          <a:pt x="265" y="93"/>
                        </a:lnTo>
                        <a:lnTo>
                          <a:pt x="269" y="80"/>
                        </a:lnTo>
                        <a:lnTo>
                          <a:pt x="278" y="71"/>
                        </a:lnTo>
                        <a:lnTo>
                          <a:pt x="281" y="61"/>
                        </a:lnTo>
                        <a:lnTo>
                          <a:pt x="285" y="55"/>
                        </a:lnTo>
                        <a:lnTo>
                          <a:pt x="285" y="52"/>
                        </a:lnTo>
                        <a:lnTo>
                          <a:pt x="326" y="61"/>
                        </a:lnTo>
                        <a:lnTo>
                          <a:pt x="326" y="20"/>
                        </a:lnTo>
                        <a:lnTo>
                          <a:pt x="326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5" name="Freeform 465"/>
                  <p:cNvSpPr>
                    <a:spLocks/>
                  </p:cNvSpPr>
                  <p:nvPr/>
                </p:nvSpPr>
                <p:spPr bwMode="auto">
                  <a:xfrm>
                    <a:off x="4594355" y="3214979"/>
                    <a:ext cx="322897" cy="392445"/>
                  </a:xfrm>
                  <a:custGeom>
                    <a:avLst/>
                    <a:gdLst/>
                    <a:ahLst/>
                    <a:cxnLst>
                      <a:cxn ang="0">
                        <a:pos x="326" y="15"/>
                      </a:cxn>
                      <a:cxn ang="0">
                        <a:pos x="291" y="0"/>
                      </a:cxn>
                      <a:cxn ang="0">
                        <a:pos x="208" y="35"/>
                      </a:cxn>
                      <a:cxn ang="0">
                        <a:pos x="211" y="63"/>
                      </a:cxn>
                      <a:cxn ang="0">
                        <a:pos x="173" y="75"/>
                      </a:cxn>
                      <a:cxn ang="0">
                        <a:pos x="108" y="156"/>
                      </a:cxn>
                      <a:cxn ang="0">
                        <a:pos x="93" y="216"/>
                      </a:cxn>
                      <a:cxn ang="0">
                        <a:pos x="35" y="256"/>
                      </a:cxn>
                      <a:cxn ang="0">
                        <a:pos x="0" y="332"/>
                      </a:cxn>
                      <a:cxn ang="0">
                        <a:pos x="15" y="347"/>
                      </a:cxn>
                      <a:cxn ang="0">
                        <a:pos x="0" y="392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3" y="327"/>
                      </a:cxn>
                      <a:cxn ang="0">
                        <a:pos x="118" y="276"/>
                      </a:cxn>
                      <a:cxn ang="0">
                        <a:pos x="221" y="121"/>
                      </a:cxn>
                      <a:cxn ang="0">
                        <a:pos x="246" y="118"/>
                      </a:cxn>
                      <a:cxn ang="0">
                        <a:pos x="256" y="111"/>
                      </a:cxn>
                      <a:cxn ang="0">
                        <a:pos x="258" y="103"/>
                      </a:cxn>
                      <a:cxn ang="0">
                        <a:pos x="266" y="93"/>
                      </a:cxn>
                      <a:cxn ang="0">
                        <a:pos x="268" y="80"/>
                      </a:cxn>
                      <a:cxn ang="0">
                        <a:pos x="278" y="70"/>
                      </a:cxn>
                      <a:cxn ang="0">
                        <a:pos x="281" y="60"/>
                      </a:cxn>
                      <a:cxn ang="0">
                        <a:pos x="286" y="55"/>
                      </a:cxn>
                      <a:cxn ang="0">
                        <a:pos x="286" y="50"/>
                      </a:cxn>
                      <a:cxn ang="0">
                        <a:pos x="326" y="60"/>
                      </a:cxn>
                      <a:cxn ang="0">
                        <a:pos x="326" y="20"/>
                      </a:cxn>
                      <a:cxn ang="0">
                        <a:pos x="326" y="15"/>
                      </a:cxn>
                    </a:cxnLst>
                    <a:rect l="0" t="0" r="r" b="b"/>
                    <a:pathLst>
                      <a:path w="326" h="397">
                        <a:moveTo>
                          <a:pt x="326" y="15"/>
                        </a:moveTo>
                        <a:lnTo>
                          <a:pt x="291" y="0"/>
                        </a:lnTo>
                        <a:lnTo>
                          <a:pt x="208" y="35"/>
                        </a:lnTo>
                        <a:lnTo>
                          <a:pt x="211" y="63"/>
                        </a:lnTo>
                        <a:lnTo>
                          <a:pt x="173" y="75"/>
                        </a:lnTo>
                        <a:lnTo>
                          <a:pt x="108" y="156"/>
                        </a:lnTo>
                        <a:lnTo>
                          <a:pt x="93" y="216"/>
                        </a:lnTo>
                        <a:lnTo>
                          <a:pt x="35" y="256"/>
                        </a:lnTo>
                        <a:lnTo>
                          <a:pt x="0" y="332"/>
                        </a:lnTo>
                        <a:lnTo>
                          <a:pt x="15" y="347"/>
                        </a:lnTo>
                        <a:lnTo>
                          <a:pt x="0" y="392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3" y="327"/>
                        </a:lnTo>
                        <a:lnTo>
                          <a:pt x="118" y="276"/>
                        </a:lnTo>
                        <a:lnTo>
                          <a:pt x="221" y="121"/>
                        </a:lnTo>
                        <a:lnTo>
                          <a:pt x="246" y="118"/>
                        </a:lnTo>
                        <a:lnTo>
                          <a:pt x="256" y="111"/>
                        </a:lnTo>
                        <a:lnTo>
                          <a:pt x="258" y="103"/>
                        </a:lnTo>
                        <a:lnTo>
                          <a:pt x="266" y="93"/>
                        </a:lnTo>
                        <a:lnTo>
                          <a:pt x="268" y="80"/>
                        </a:lnTo>
                        <a:lnTo>
                          <a:pt x="278" y="70"/>
                        </a:lnTo>
                        <a:lnTo>
                          <a:pt x="281" y="60"/>
                        </a:lnTo>
                        <a:lnTo>
                          <a:pt x="286" y="55"/>
                        </a:lnTo>
                        <a:lnTo>
                          <a:pt x="286" y="50"/>
                        </a:lnTo>
                        <a:lnTo>
                          <a:pt x="326" y="60"/>
                        </a:lnTo>
                        <a:lnTo>
                          <a:pt x="326" y="20"/>
                        </a:lnTo>
                        <a:lnTo>
                          <a:pt x="326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6" name="Freeform 464"/>
                  <p:cNvSpPr>
                    <a:spLocks/>
                  </p:cNvSpPr>
                  <p:nvPr/>
                </p:nvSpPr>
                <p:spPr bwMode="auto">
                  <a:xfrm>
                    <a:off x="4837770" y="3264655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6" y="121"/>
                      </a:cxn>
                      <a:cxn ang="0">
                        <a:pos x="39" y="134"/>
                      </a:cxn>
                      <a:cxn ang="0">
                        <a:pos x="13" y="249"/>
                      </a:cxn>
                      <a:cxn ang="0">
                        <a:pos x="35" y="297"/>
                      </a:cxn>
                      <a:cxn ang="0">
                        <a:pos x="90" y="256"/>
                      </a:cxn>
                      <a:cxn ang="0">
                        <a:pos x="90" y="259"/>
                      </a:cxn>
                      <a:cxn ang="0">
                        <a:pos x="96" y="256"/>
                      </a:cxn>
                      <a:cxn ang="0">
                        <a:pos x="115" y="140"/>
                      </a:cxn>
                      <a:cxn ang="0">
                        <a:pos x="83" y="131"/>
                      </a:cxn>
                      <a:cxn ang="0">
                        <a:pos x="74" y="12"/>
                      </a:cxn>
                      <a:cxn ang="0">
                        <a:pos x="74" y="9"/>
                      </a:cxn>
                      <a:cxn ang="0">
                        <a:pos x="71" y="9"/>
                      </a:cxn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35" y="9"/>
                      </a:cxn>
                      <a:cxn ang="0">
                        <a:pos x="32" y="19"/>
                      </a:cxn>
                      <a:cxn ang="0">
                        <a:pos x="23" y="28"/>
                      </a:cxn>
                      <a:cxn ang="0">
                        <a:pos x="19" y="41"/>
                      </a:cxn>
                      <a:cxn ang="0">
                        <a:pos x="13" y="51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6" y="121"/>
                      </a:cxn>
                    </a:cxnLst>
                    <a:rect l="0" t="0" r="r" b="b"/>
                    <a:pathLst>
                      <a:path w="115" h="297">
                        <a:moveTo>
                          <a:pt x="16" y="121"/>
                        </a:moveTo>
                        <a:lnTo>
                          <a:pt x="39" y="134"/>
                        </a:lnTo>
                        <a:lnTo>
                          <a:pt x="13" y="249"/>
                        </a:lnTo>
                        <a:lnTo>
                          <a:pt x="35" y="297"/>
                        </a:lnTo>
                        <a:lnTo>
                          <a:pt x="90" y="256"/>
                        </a:lnTo>
                        <a:lnTo>
                          <a:pt x="90" y="259"/>
                        </a:lnTo>
                        <a:lnTo>
                          <a:pt x="96" y="256"/>
                        </a:lnTo>
                        <a:lnTo>
                          <a:pt x="115" y="140"/>
                        </a:lnTo>
                        <a:lnTo>
                          <a:pt x="83" y="131"/>
                        </a:lnTo>
                        <a:lnTo>
                          <a:pt x="74" y="12"/>
                        </a:lnTo>
                        <a:lnTo>
                          <a:pt x="74" y="9"/>
                        </a:lnTo>
                        <a:lnTo>
                          <a:pt x="71" y="9"/>
                        </a:lnTo>
                        <a:lnTo>
                          <a:pt x="39" y="0"/>
                        </a:lnTo>
                        <a:lnTo>
                          <a:pt x="39" y="3"/>
                        </a:lnTo>
                        <a:lnTo>
                          <a:pt x="35" y="9"/>
                        </a:lnTo>
                        <a:lnTo>
                          <a:pt x="32" y="19"/>
                        </a:lnTo>
                        <a:lnTo>
                          <a:pt x="23" y="28"/>
                        </a:lnTo>
                        <a:lnTo>
                          <a:pt x="19" y="41"/>
                        </a:lnTo>
                        <a:lnTo>
                          <a:pt x="13" y="51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6" y="12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7" name="Freeform 463"/>
                  <p:cNvSpPr>
                    <a:spLocks/>
                  </p:cNvSpPr>
                  <p:nvPr/>
                </p:nvSpPr>
                <p:spPr bwMode="auto">
                  <a:xfrm>
                    <a:off x="4837770" y="3264655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8" y="122"/>
                      </a:cxn>
                      <a:cxn ang="0">
                        <a:pos x="40" y="135"/>
                      </a:cxn>
                      <a:cxn ang="0">
                        <a:pos x="13" y="250"/>
                      </a:cxn>
                      <a:cxn ang="0">
                        <a:pos x="35" y="297"/>
                      </a:cxn>
                      <a:cxn ang="0">
                        <a:pos x="90" y="257"/>
                      </a:cxn>
                      <a:cxn ang="0">
                        <a:pos x="90" y="260"/>
                      </a:cxn>
                      <a:cxn ang="0">
                        <a:pos x="98" y="257"/>
                      </a:cxn>
                      <a:cxn ang="0">
                        <a:pos x="115" y="140"/>
                      </a:cxn>
                      <a:cxn ang="0">
                        <a:pos x="83" y="132"/>
                      </a:cxn>
                      <a:cxn ang="0">
                        <a:pos x="75" y="12"/>
                      </a:cxn>
                      <a:cxn ang="0">
                        <a:pos x="75" y="10"/>
                      </a:cxn>
                      <a:cxn ang="0">
                        <a:pos x="73" y="10"/>
                      </a:cxn>
                      <a:cxn ang="0">
                        <a:pos x="40" y="0"/>
                      </a:cxn>
                      <a:cxn ang="0">
                        <a:pos x="40" y="5"/>
                      </a:cxn>
                      <a:cxn ang="0">
                        <a:pos x="35" y="10"/>
                      </a:cxn>
                      <a:cxn ang="0">
                        <a:pos x="33" y="20"/>
                      </a:cxn>
                      <a:cxn ang="0">
                        <a:pos x="23" y="30"/>
                      </a:cxn>
                      <a:cxn ang="0">
                        <a:pos x="20" y="42"/>
                      </a:cxn>
                      <a:cxn ang="0">
                        <a:pos x="13" y="52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8" y="122"/>
                      </a:cxn>
                    </a:cxnLst>
                    <a:rect l="0" t="0" r="r" b="b"/>
                    <a:pathLst>
                      <a:path w="115" h="297">
                        <a:moveTo>
                          <a:pt x="18" y="122"/>
                        </a:moveTo>
                        <a:lnTo>
                          <a:pt x="40" y="135"/>
                        </a:lnTo>
                        <a:lnTo>
                          <a:pt x="13" y="250"/>
                        </a:lnTo>
                        <a:lnTo>
                          <a:pt x="35" y="297"/>
                        </a:lnTo>
                        <a:lnTo>
                          <a:pt x="90" y="257"/>
                        </a:lnTo>
                        <a:lnTo>
                          <a:pt x="90" y="260"/>
                        </a:lnTo>
                        <a:lnTo>
                          <a:pt x="98" y="257"/>
                        </a:lnTo>
                        <a:lnTo>
                          <a:pt x="115" y="140"/>
                        </a:lnTo>
                        <a:lnTo>
                          <a:pt x="83" y="132"/>
                        </a:lnTo>
                        <a:lnTo>
                          <a:pt x="75" y="12"/>
                        </a:lnTo>
                        <a:lnTo>
                          <a:pt x="75" y="10"/>
                        </a:lnTo>
                        <a:lnTo>
                          <a:pt x="73" y="10"/>
                        </a:lnTo>
                        <a:lnTo>
                          <a:pt x="40" y="0"/>
                        </a:lnTo>
                        <a:lnTo>
                          <a:pt x="40" y="5"/>
                        </a:lnTo>
                        <a:lnTo>
                          <a:pt x="35" y="10"/>
                        </a:lnTo>
                        <a:lnTo>
                          <a:pt x="33" y="20"/>
                        </a:lnTo>
                        <a:lnTo>
                          <a:pt x="23" y="30"/>
                        </a:lnTo>
                        <a:lnTo>
                          <a:pt x="20" y="42"/>
                        </a:lnTo>
                        <a:lnTo>
                          <a:pt x="13" y="52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8" y="1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8" name="Freeform 462"/>
                  <p:cNvSpPr>
                    <a:spLocks/>
                  </p:cNvSpPr>
                  <p:nvPr/>
                </p:nvSpPr>
                <p:spPr bwMode="auto">
                  <a:xfrm>
                    <a:off x="4825350" y="3383879"/>
                    <a:ext cx="24838" cy="52161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26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26" h="54">
                        <a:moveTo>
                          <a:pt x="0" y="54"/>
                        </a:moveTo>
                        <a:lnTo>
                          <a:pt x="26" y="0"/>
                        </a:lnTo>
                        <a:lnTo>
                          <a:pt x="0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799" name="Freeform 461"/>
                  <p:cNvSpPr>
                    <a:spLocks/>
                  </p:cNvSpPr>
                  <p:nvPr/>
                </p:nvSpPr>
                <p:spPr bwMode="auto">
                  <a:xfrm>
                    <a:off x="4281393" y="3525458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0" name="Freeform 460"/>
                  <p:cNvSpPr>
                    <a:spLocks/>
                  </p:cNvSpPr>
                  <p:nvPr/>
                </p:nvSpPr>
                <p:spPr bwMode="auto">
                  <a:xfrm>
                    <a:off x="4246620" y="3624811"/>
                    <a:ext cx="57127" cy="69547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58" y="46"/>
                      </a:cxn>
                      <a:cxn ang="0">
                        <a:pos x="45" y="71"/>
                      </a:cxn>
                      <a:cxn ang="0">
                        <a:pos x="10" y="46"/>
                      </a:cxn>
                      <a:cxn ang="0">
                        <a:pos x="0" y="15"/>
                      </a:cxn>
                      <a:cxn ang="0">
                        <a:pos x="0" y="1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58" h="71">
                        <a:moveTo>
                          <a:pt x="45" y="0"/>
                        </a:moveTo>
                        <a:lnTo>
                          <a:pt x="58" y="46"/>
                        </a:lnTo>
                        <a:lnTo>
                          <a:pt x="45" y="71"/>
                        </a:lnTo>
                        <a:lnTo>
                          <a:pt x="10" y="46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1" name="Freeform 459"/>
                  <p:cNvSpPr>
                    <a:spLocks/>
                  </p:cNvSpPr>
                  <p:nvPr/>
                </p:nvSpPr>
                <p:spPr bwMode="auto">
                  <a:xfrm>
                    <a:off x="4214329" y="3637230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3" y="90"/>
                      </a:cxn>
                      <a:cxn ang="0">
                        <a:pos x="0" y="35"/>
                      </a:cxn>
                      <a:cxn ang="0">
                        <a:pos x="26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2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3" y="90"/>
                        </a:lnTo>
                        <a:lnTo>
                          <a:pt x="0" y="35"/>
                        </a:lnTo>
                        <a:lnTo>
                          <a:pt x="26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2"/>
                        </a:lnTo>
                        <a:lnTo>
                          <a:pt x="77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2" name="Freeform 458"/>
                  <p:cNvSpPr>
                    <a:spLocks/>
                  </p:cNvSpPr>
                  <p:nvPr/>
                </p:nvSpPr>
                <p:spPr bwMode="auto">
                  <a:xfrm>
                    <a:off x="4214329" y="3637230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5" y="90"/>
                      </a:cxn>
                      <a:cxn ang="0">
                        <a:pos x="0" y="35"/>
                      </a:cxn>
                      <a:cxn ang="0">
                        <a:pos x="27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3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5" y="90"/>
                        </a:lnTo>
                        <a:lnTo>
                          <a:pt x="0" y="35"/>
                        </a:lnTo>
                        <a:lnTo>
                          <a:pt x="27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3"/>
                        </a:lnTo>
                        <a:lnTo>
                          <a:pt x="77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3" name="Freeform 457"/>
                  <p:cNvSpPr>
                    <a:spLocks/>
                  </p:cNvSpPr>
                  <p:nvPr/>
                </p:nvSpPr>
                <p:spPr bwMode="auto">
                  <a:xfrm>
                    <a:off x="5252568" y="3955160"/>
                    <a:ext cx="226029" cy="111773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3" y="58"/>
                      </a:cxn>
                      <a:cxn ang="0">
                        <a:pos x="48" y="106"/>
                      </a:cxn>
                      <a:cxn ang="0">
                        <a:pos x="102" y="112"/>
                      </a:cxn>
                      <a:cxn ang="0">
                        <a:pos x="227" y="29"/>
                      </a:cxn>
                      <a:cxn ang="0">
                        <a:pos x="211" y="0"/>
                      </a:cxn>
                      <a:cxn ang="0">
                        <a:pos x="26" y="16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227" h="112">
                        <a:moveTo>
                          <a:pt x="0" y="58"/>
                        </a:moveTo>
                        <a:lnTo>
                          <a:pt x="3" y="58"/>
                        </a:lnTo>
                        <a:lnTo>
                          <a:pt x="48" y="106"/>
                        </a:lnTo>
                        <a:lnTo>
                          <a:pt x="102" y="112"/>
                        </a:lnTo>
                        <a:lnTo>
                          <a:pt x="227" y="29"/>
                        </a:lnTo>
                        <a:lnTo>
                          <a:pt x="211" y="0"/>
                        </a:lnTo>
                        <a:lnTo>
                          <a:pt x="26" y="16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4" name="Freeform 456"/>
                  <p:cNvSpPr>
                    <a:spLocks/>
                  </p:cNvSpPr>
                  <p:nvPr/>
                </p:nvSpPr>
                <p:spPr bwMode="auto">
                  <a:xfrm>
                    <a:off x="5252568" y="3955160"/>
                    <a:ext cx="223544" cy="111773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3" y="57"/>
                      </a:cxn>
                      <a:cxn ang="0">
                        <a:pos x="48" y="105"/>
                      </a:cxn>
                      <a:cxn ang="0">
                        <a:pos x="101" y="112"/>
                      </a:cxn>
                      <a:cxn ang="0">
                        <a:pos x="227" y="30"/>
                      </a:cxn>
                      <a:cxn ang="0">
                        <a:pos x="212" y="0"/>
                      </a:cxn>
                      <a:cxn ang="0">
                        <a:pos x="25" y="15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227" h="112">
                        <a:moveTo>
                          <a:pt x="0" y="57"/>
                        </a:moveTo>
                        <a:lnTo>
                          <a:pt x="3" y="57"/>
                        </a:lnTo>
                        <a:lnTo>
                          <a:pt x="48" y="105"/>
                        </a:lnTo>
                        <a:lnTo>
                          <a:pt x="101" y="112"/>
                        </a:lnTo>
                        <a:lnTo>
                          <a:pt x="227" y="30"/>
                        </a:lnTo>
                        <a:lnTo>
                          <a:pt x="212" y="0"/>
                        </a:lnTo>
                        <a:lnTo>
                          <a:pt x="25" y="15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5" name="Freeform 455"/>
                  <p:cNvSpPr>
                    <a:spLocks/>
                  </p:cNvSpPr>
                  <p:nvPr/>
                </p:nvSpPr>
                <p:spPr bwMode="auto">
                  <a:xfrm>
                    <a:off x="5349438" y="3975030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8" y="0"/>
                      </a:cxn>
                      <a:cxn ang="0">
                        <a:pos x="157" y="125"/>
                      </a:cxn>
                      <a:cxn ang="0">
                        <a:pos x="48" y="131"/>
                      </a:cxn>
                      <a:cxn ang="0">
                        <a:pos x="0" y="93"/>
                      </a:cxn>
                      <a:cxn ang="0">
                        <a:pos x="3" y="93"/>
                      </a:cxn>
                      <a:cxn ang="0">
                        <a:pos x="128" y="10"/>
                      </a:cxn>
                      <a:cxn ang="0">
                        <a:pos x="125" y="7"/>
                      </a:cxn>
                      <a:cxn ang="0">
                        <a:pos x="128" y="7"/>
                      </a:cxn>
                      <a:cxn ang="0">
                        <a:pos x="128" y="0"/>
                      </a:cxn>
                    </a:cxnLst>
                    <a:rect l="0" t="0" r="r" b="b"/>
                    <a:pathLst>
                      <a:path w="157" h="131">
                        <a:moveTo>
                          <a:pt x="128" y="0"/>
                        </a:moveTo>
                        <a:lnTo>
                          <a:pt x="157" y="125"/>
                        </a:lnTo>
                        <a:lnTo>
                          <a:pt x="48" y="131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128" y="10"/>
                        </a:lnTo>
                        <a:lnTo>
                          <a:pt x="125" y="7"/>
                        </a:lnTo>
                        <a:lnTo>
                          <a:pt x="128" y="7"/>
                        </a:lnTo>
                        <a:lnTo>
                          <a:pt x="1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6" name="Freeform 454"/>
                  <p:cNvSpPr>
                    <a:spLocks/>
                  </p:cNvSpPr>
                  <p:nvPr/>
                </p:nvSpPr>
                <p:spPr bwMode="auto">
                  <a:xfrm>
                    <a:off x="5349438" y="3975030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7" y="0"/>
                      </a:cxn>
                      <a:cxn ang="0">
                        <a:pos x="157" y="126"/>
                      </a:cxn>
                      <a:cxn ang="0">
                        <a:pos x="47" y="131"/>
                      </a:cxn>
                      <a:cxn ang="0">
                        <a:pos x="0" y="93"/>
                      </a:cxn>
                      <a:cxn ang="0">
                        <a:pos x="2" y="93"/>
                      </a:cxn>
                      <a:cxn ang="0">
                        <a:pos x="127" y="10"/>
                      </a:cxn>
                      <a:cxn ang="0">
                        <a:pos x="125" y="5"/>
                      </a:cxn>
                      <a:cxn ang="0">
                        <a:pos x="127" y="5"/>
                      </a:cxn>
                      <a:cxn ang="0">
                        <a:pos x="127" y="0"/>
                      </a:cxn>
                    </a:cxnLst>
                    <a:rect l="0" t="0" r="r" b="b"/>
                    <a:pathLst>
                      <a:path w="157" h="131">
                        <a:moveTo>
                          <a:pt x="127" y="0"/>
                        </a:moveTo>
                        <a:lnTo>
                          <a:pt x="157" y="126"/>
                        </a:lnTo>
                        <a:lnTo>
                          <a:pt x="47" y="131"/>
                        </a:lnTo>
                        <a:lnTo>
                          <a:pt x="0" y="93"/>
                        </a:lnTo>
                        <a:lnTo>
                          <a:pt x="2" y="93"/>
                        </a:lnTo>
                        <a:lnTo>
                          <a:pt x="127" y="10"/>
                        </a:lnTo>
                        <a:lnTo>
                          <a:pt x="125" y="5"/>
                        </a:lnTo>
                        <a:lnTo>
                          <a:pt x="127" y="5"/>
                        </a:lnTo>
                        <a:lnTo>
                          <a:pt x="12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7" name="Freeform 453"/>
                  <p:cNvSpPr>
                    <a:spLocks/>
                  </p:cNvSpPr>
                  <p:nvPr/>
                </p:nvSpPr>
                <p:spPr bwMode="auto">
                  <a:xfrm>
                    <a:off x="5476113" y="3935289"/>
                    <a:ext cx="183803" cy="161450"/>
                  </a:xfrm>
                  <a:custGeom>
                    <a:avLst/>
                    <a:gdLst/>
                    <a:ahLst/>
                    <a:cxnLst>
                      <a:cxn ang="0">
                        <a:pos x="0" y="45"/>
                      </a:cxn>
                      <a:cxn ang="0">
                        <a:pos x="64" y="0"/>
                      </a:cxn>
                      <a:cxn ang="0">
                        <a:pos x="64" y="3"/>
                      </a:cxn>
                      <a:cxn ang="0">
                        <a:pos x="119" y="38"/>
                      </a:cxn>
                      <a:cxn ang="0">
                        <a:pos x="151" y="115"/>
                      </a:cxn>
                      <a:cxn ang="0">
                        <a:pos x="179" y="118"/>
                      </a:cxn>
                      <a:cxn ang="0">
                        <a:pos x="182" y="115"/>
                      </a:cxn>
                      <a:cxn ang="0">
                        <a:pos x="182" y="118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29" y="157"/>
                      </a:cxn>
                      <a:cxn ang="0">
                        <a:pos x="0" y="45"/>
                      </a:cxn>
                    </a:cxnLst>
                    <a:rect l="0" t="0" r="r" b="b"/>
                    <a:pathLst>
                      <a:path w="186" h="163">
                        <a:moveTo>
                          <a:pt x="0" y="45"/>
                        </a:moveTo>
                        <a:lnTo>
                          <a:pt x="64" y="0"/>
                        </a:lnTo>
                        <a:lnTo>
                          <a:pt x="64" y="3"/>
                        </a:lnTo>
                        <a:lnTo>
                          <a:pt x="119" y="38"/>
                        </a:lnTo>
                        <a:lnTo>
                          <a:pt x="151" y="115"/>
                        </a:lnTo>
                        <a:lnTo>
                          <a:pt x="179" y="118"/>
                        </a:lnTo>
                        <a:lnTo>
                          <a:pt x="182" y="115"/>
                        </a:lnTo>
                        <a:lnTo>
                          <a:pt x="182" y="118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29" y="157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8" name="Freeform 452"/>
                  <p:cNvSpPr>
                    <a:spLocks/>
                  </p:cNvSpPr>
                  <p:nvPr/>
                </p:nvSpPr>
                <p:spPr bwMode="auto">
                  <a:xfrm>
                    <a:off x="5476113" y="3935289"/>
                    <a:ext cx="186288" cy="163933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64" y="0"/>
                      </a:cxn>
                      <a:cxn ang="0">
                        <a:pos x="64" y="5"/>
                      </a:cxn>
                      <a:cxn ang="0">
                        <a:pos x="119" y="40"/>
                      </a:cxn>
                      <a:cxn ang="0">
                        <a:pos x="151" y="114"/>
                      </a:cxn>
                      <a:cxn ang="0">
                        <a:pos x="179" y="119"/>
                      </a:cxn>
                      <a:cxn ang="0">
                        <a:pos x="181" y="114"/>
                      </a:cxn>
                      <a:cxn ang="0">
                        <a:pos x="181" y="119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30" y="156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186" h="163">
                        <a:moveTo>
                          <a:pt x="0" y="44"/>
                        </a:moveTo>
                        <a:lnTo>
                          <a:pt x="64" y="0"/>
                        </a:lnTo>
                        <a:lnTo>
                          <a:pt x="64" y="5"/>
                        </a:lnTo>
                        <a:lnTo>
                          <a:pt x="119" y="40"/>
                        </a:lnTo>
                        <a:lnTo>
                          <a:pt x="151" y="114"/>
                        </a:lnTo>
                        <a:lnTo>
                          <a:pt x="179" y="119"/>
                        </a:lnTo>
                        <a:lnTo>
                          <a:pt x="181" y="114"/>
                        </a:lnTo>
                        <a:lnTo>
                          <a:pt x="181" y="119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30" y="156"/>
                        </a:lnTo>
                        <a:lnTo>
                          <a:pt x="0" y="4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09" name="Freeform 451"/>
                  <p:cNvSpPr>
                    <a:spLocks/>
                  </p:cNvSpPr>
                  <p:nvPr/>
                </p:nvSpPr>
                <p:spPr bwMode="auto">
                  <a:xfrm>
                    <a:off x="5662400" y="3796195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7" y="208"/>
                      </a:cxn>
                      <a:cxn ang="0">
                        <a:pos x="73" y="195"/>
                      </a:cxn>
                      <a:cxn ang="0">
                        <a:pos x="124" y="186"/>
                      </a:cxn>
                      <a:cxn ang="0">
                        <a:pos x="166" y="189"/>
                      </a:cxn>
                      <a:cxn ang="0">
                        <a:pos x="201" y="150"/>
                      </a:cxn>
                      <a:cxn ang="0">
                        <a:pos x="211" y="67"/>
                      </a:cxn>
                      <a:cxn ang="0">
                        <a:pos x="236" y="45"/>
                      </a:cxn>
                      <a:cxn ang="0">
                        <a:pos x="195" y="0"/>
                      </a:cxn>
                      <a:cxn ang="0">
                        <a:pos x="73" y="35"/>
                      </a:cxn>
                      <a:cxn ang="0">
                        <a:pos x="3" y="102"/>
                      </a:cxn>
                      <a:cxn ang="0">
                        <a:pos x="0" y="109"/>
                      </a:cxn>
                      <a:cxn ang="0">
                        <a:pos x="3" y="118"/>
                      </a:cxn>
                      <a:cxn ang="0">
                        <a:pos x="57" y="205"/>
                      </a:cxn>
                      <a:cxn ang="0">
                        <a:pos x="54" y="205"/>
                      </a:cxn>
                      <a:cxn ang="0">
                        <a:pos x="57" y="208"/>
                      </a:cxn>
                    </a:cxnLst>
                    <a:rect l="0" t="0" r="r" b="b"/>
                    <a:pathLst>
                      <a:path w="236" h="208">
                        <a:moveTo>
                          <a:pt x="57" y="208"/>
                        </a:moveTo>
                        <a:lnTo>
                          <a:pt x="73" y="195"/>
                        </a:lnTo>
                        <a:lnTo>
                          <a:pt x="124" y="186"/>
                        </a:lnTo>
                        <a:lnTo>
                          <a:pt x="166" y="189"/>
                        </a:lnTo>
                        <a:lnTo>
                          <a:pt x="201" y="150"/>
                        </a:lnTo>
                        <a:lnTo>
                          <a:pt x="211" y="67"/>
                        </a:lnTo>
                        <a:lnTo>
                          <a:pt x="236" y="45"/>
                        </a:lnTo>
                        <a:lnTo>
                          <a:pt x="195" y="0"/>
                        </a:lnTo>
                        <a:lnTo>
                          <a:pt x="73" y="35"/>
                        </a:lnTo>
                        <a:lnTo>
                          <a:pt x="3" y="102"/>
                        </a:lnTo>
                        <a:lnTo>
                          <a:pt x="0" y="109"/>
                        </a:lnTo>
                        <a:lnTo>
                          <a:pt x="3" y="118"/>
                        </a:lnTo>
                        <a:lnTo>
                          <a:pt x="57" y="205"/>
                        </a:lnTo>
                        <a:lnTo>
                          <a:pt x="54" y="205"/>
                        </a:lnTo>
                        <a:lnTo>
                          <a:pt x="57" y="2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0" name="Freeform 450"/>
                  <p:cNvSpPr>
                    <a:spLocks/>
                  </p:cNvSpPr>
                  <p:nvPr/>
                </p:nvSpPr>
                <p:spPr bwMode="auto">
                  <a:xfrm>
                    <a:off x="5662400" y="3796195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8" y="208"/>
                      </a:cxn>
                      <a:cxn ang="0">
                        <a:pos x="73" y="195"/>
                      </a:cxn>
                      <a:cxn ang="0">
                        <a:pos x="123" y="185"/>
                      </a:cxn>
                      <a:cxn ang="0">
                        <a:pos x="166" y="190"/>
                      </a:cxn>
                      <a:cxn ang="0">
                        <a:pos x="201" y="150"/>
                      </a:cxn>
                      <a:cxn ang="0">
                        <a:pos x="211" y="68"/>
                      </a:cxn>
                      <a:cxn ang="0">
                        <a:pos x="236" y="45"/>
                      </a:cxn>
                      <a:cxn ang="0">
                        <a:pos x="196" y="0"/>
                      </a:cxn>
                      <a:cxn ang="0">
                        <a:pos x="73" y="35"/>
                      </a:cxn>
                      <a:cxn ang="0">
                        <a:pos x="3" y="103"/>
                      </a:cxn>
                      <a:cxn ang="0">
                        <a:pos x="0" y="110"/>
                      </a:cxn>
                      <a:cxn ang="0">
                        <a:pos x="3" y="118"/>
                      </a:cxn>
                      <a:cxn ang="0">
                        <a:pos x="58" y="205"/>
                      </a:cxn>
                      <a:cxn ang="0">
                        <a:pos x="53" y="205"/>
                      </a:cxn>
                      <a:cxn ang="0">
                        <a:pos x="58" y="208"/>
                      </a:cxn>
                    </a:cxnLst>
                    <a:rect l="0" t="0" r="r" b="b"/>
                    <a:pathLst>
                      <a:path w="236" h="208">
                        <a:moveTo>
                          <a:pt x="58" y="208"/>
                        </a:moveTo>
                        <a:lnTo>
                          <a:pt x="73" y="195"/>
                        </a:lnTo>
                        <a:lnTo>
                          <a:pt x="123" y="185"/>
                        </a:lnTo>
                        <a:lnTo>
                          <a:pt x="166" y="190"/>
                        </a:lnTo>
                        <a:lnTo>
                          <a:pt x="201" y="150"/>
                        </a:lnTo>
                        <a:lnTo>
                          <a:pt x="211" y="68"/>
                        </a:lnTo>
                        <a:lnTo>
                          <a:pt x="236" y="45"/>
                        </a:lnTo>
                        <a:lnTo>
                          <a:pt x="196" y="0"/>
                        </a:lnTo>
                        <a:lnTo>
                          <a:pt x="73" y="35"/>
                        </a:lnTo>
                        <a:lnTo>
                          <a:pt x="3" y="103"/>
                        </a:lnTo>
                        <a:lnTo>
                          <a:pt x="0" y="110"/>
                        </a:lnTo>
                        <a:lnTo>
                          <a:pt x="3" y="118"/>
                        </a:lnTo>
                        <a:lnTo>
                          <a:pt x="58" y="205"/>
                        </a:lnTo>
                        <a:lnTo>
                          <a:pt x="53" y="205"/>
                        </a:lnTo>
                        <a:lnTo>
                          <a:pt x="58" y="2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1" name="Freeform 449"/>
                  <p:cNvSpPr>
                    <a:spLocks/>
                  </p:cNvSpPr>
                  <p:nvPr/>
                </p:nvSpPr>
                <p:spPr bwMode="auto">
                  <a:xfrm>
                    <a:off x="5679787" y="3662068"/>
                    <a:ext cx="253350" cy="181320"/>
                  </a:xfrm>
                  <a:custGeom>
                    <a:avLst/>
                    <a:gdLst/>
                    <a:ahLst/>
                    <a:cxnLst>
                      <a:cxn ang="0">
                        <a:pos x="54" y="169"/>
                      </a:cxn>
                      <a:cxn ang="0">
                        <a:pos x="0" y="99"/>
                      </a:cxn>
                      <a:cxn ang="0">
                        <a:pos x="9" y="44"/>
                      </a:cxn>
                      <a:cxn ang="0">
                        <a:pos x="153" y="32"/>
                      </a:cxn>
                      <a:cxn ang="0">
                        <a:pos x="208" y="0"/>
                      </a:cxn>
                      <a:cxn ang="0">
                        <a:pos x="227" y="16"/>
                      </a:cxn>
                      <a:cxn ang="0">
                        <a:pos x="227" y="70"/>
                      </a:cxn>
                      <a:cxn ang="0">
                        <a:pos x="256" y="102"/>
                      </a:cxn>
                      <a:cxn ang="0">
                        <a:pos x="256" y="153"/>
                      </a:cxn>
                      <a:cxn ang="0">
                        <a:pos x="217" y="182"/>
                      </a:cxn>
                      <a:cxn ang="0">
                        <a:pos x="211" y="182"/>
                      </a:cxn>
                      <a:cxn ang="0">
                        <a:pos x="217" y="179"/>
                      </a:cxn>
                      <a:cxn ang="0">
                        <a:pos x="176" y="134"/>
                      </a:cxn>
                      <a:cxn ang="0">
                        <a:pos x="54" y="169"/>
                      </a:cxn>
                    </a:cxnLst>
                    <a:rect l="0" t="0" r="r" b="b"/>
                    <a:pathLst>
                      <a:path w="256" h="182">
                        <a:moveTo>
                          <a:pt x="54" y="169"/>
                        </a:moveTo>
                        <a:lnTo>
                          <a:pt x="0" y="99"/>
                        </a:lnTo>
                        <a:lnTo>
                          <a:pt x="9" y="44"/>
                        </a:lnTo>
                        <a:lnTo>
                          <a:pt x="153" y="32"/>
                        </a:lnTo>
                        <a:lnTo>
                          <a:pt x="208" y="0"/>
                        </a:lnTo>
                        <a:lnTo>
                          <a:pt x="227" y="16"/>
                        </a:lnTo>
                        <a:lnTo>
                          <a:pt x="227" y="70"/>
                        </a:lnTo>
                        <a:lnTo>
                          <a:pt x="256" y="102"/>
                        </a:lnTo>
                        <a:lnTo>
                          <a:pt x="256" y="153"/>
                        </a:lnTo>
                        <a:lnTo>
                          <a:pt x="217" y="182"/>
                        </a:lnTo>
                        <a:lnTo>
                          <a:pt x="211" y="182"/>
                        </a:lnTo>
                        <a:lnTo>
                          <a:pt x="217" y="179"/>
                        </a:lnTo>
                        <a:lnTo>
                          <a:pt x="176" y="134"/>
                        </a:lnTo>
                        <a:lnTo>
                          <a:pt x="54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2" name="Freeform 448"/>
                  <p:cNvSpPr>
                    <a:spLocks/>
                  </p:cNvSpPr>
                  <p:nvPr/>
                </p:nvSpPr>
                <p:spPr bwMode="auto">
                  <a:xfrm>
                    <a:off x="5679786" y="3662068"/>
                    <a:ext cx="255835" cy="181320"/>
                  </a:xfrm>
                  <a:custGeom>
                    <a:avLst/>
                    <a:gdLst/>
                    <a:ahLst/>
                    <a:cxnLst>
                      <a:cxn ang="0">
                        <a:pos x="55" y="170"/>
                      </a:cxn>
                      <a:cxn ang="0">
                        <a:pos x="0" y="100"/>
                      </a:cxn>
                      <a:cxn ang="0">
                        <a:pos x="10" y="45"/>
                      </a:cxn>
                      <a:cxn ang="0">
                        <a:pos x="154" y="32"/>
                      </a:cxn>
                      <a:cxn ang="0">
                        <a:pos x="209" y="0"/>
                      </a:cxn>
                      <a:cxn ang="0">
                        <a:pos x="226" y="17"/>
                      </a:cxn>
                      <a:cxn ang="0">
                        <a:pos x="226" y="70"/>
                      </a:cxn>
                      <a:cxn ang="0">
                        <a:pos x="256" y="102"/>
                      </a:cxn>
                      <a:cxn ang="0">
                        <a:pos x="256" y="155"/>
                      </a:cxn>
                      <a:cxn ang="0">
                        <a:pos x="216" y="182"/>
                      </a:cxn>
                      <a:cxn ang="0">
                        <a:pos x="211" y="182"/>
                      </a:cxn>
                      <a:cxn ang="0">
                        <a:pos x="216" y="180"/>
                      </a:cxn>
                      <a:cxn ang="0">
                        <a:pos x="176" y="135"/>
                      </a:cxn>
                      <a:cxn ang="0">
                        <a:pos x="55" y="170"/>
                      </a:cxn>
                    </a:cxnLst>
                    <a:rect l="0" t="0" r="r" b="b"/>
                    <a:pathLst>
                      <a:path w="256" h="182">
                        <a:moveTo>
                          <a:pt x="55" y="170"/>
                        </a:moveTo>
                        <a:lnTo>
                          <a:pt x="0" y="100"/>
                        </a:lnTo>
                        <a:lnTo>
                          <a:pt x="10" y="45"/>
                        </a:lnTo>
                        <a:lnTo>
                          <a:pt x="154" y="32"/>
                        </a:lnTo>
                        <a:lnTo>
                          <a:pt x="209" y="0"/>
                        </a:lnTo>
                        <a:lnTo>
                          <a:pt x="226" y="17"/>
                        </a:lnTo>
                        <a:lnTo>
                          <a:pt x="226" y="70"/>
                        </a:lnTo>
                        <a:lnTo>
                          <a:pt x="256" y="102"/>
                        </a:lnTo>
                        <a:lnTo>
                          <a:pt x="256" y="155"/>
                        </a:lnTo>
                        <a:lnTo>
                          <a:pt x="216" y="182"/>
                        </a:lnTo>
                        <a:lnTo>
                          <a:pt x="211" y="182"/>
                        </a:lnTo>
                        <a:lnTo>
                          <a:pt x="216" y="180"/>
                        </a:lnTo>
                        <a:lnTo>
                          <a:pt x="176" y="135"/>
                        </a:lnTo>
                        <a:lnTo>
                          <a:pt x="55" y="17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3" name="Freeform 447"/>
                  <p:cNvSpPr>
                    <a:spLocks/>
                  </p:cNvSpPr>
                  <p:nvPr/>
                </p:nvSpPr>
                <p:spPr bwMode="auto">
                  <a:xfrm>
                    <a:off x="5828816" y="3455911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1"/>
                      </a:cxn>
                      <a:cxn ang="0">
                        <a:pos x="87" y="0"/>
                      </a:cxn>
                      <a:cxn ang="0">
                        <a:pos x="131" y="28"/>
                      </a:cxn>
                      <a:cxn ang="0">
                        <a:pos x="131" y="137"/>
                      </a:cxn>
                      <a:cxn ang="0">
                        <a:pos x="103" y="166"/>
                      </a:cxn>
                      <a:cxn ang="0">
                        <a:pos x="122" y="204"/>
                      </a:cxn>
                      <a:cxn ang="0">
                        <a:pos x="179" y="236"/>
                      </a:cxn>
                      <a:cxn ang="0">
                        <a:pos x="106" y="307"/>
                      </a:cxn>
                      <a:cxn ang="0">
                        <a:pos x="77" y="278"/>
                      </a:cxn>
                      <a:cxn ang="0">
                        <a:pos x="77" y="224"/>
                      </a:cxn>
                      <a:cxn ang="0">
                        <a:pos x="58" y="208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1"/>
                        </a:lnTo>
                        <a:lnTo>
                          <a:pt x="87" y="0"/>
                        </a:lnTo>
                        <a:lnTo>
                          <a:pt x="131" y="28"/>
                        </a:lnTo>
                        <a:lnTo>
                          <a:pt x="131" y="137"/>
                        </a:lnTo>
                        <a:lnTo>
                          <a:pt x="103" y="166"/>
                        </a:lnTo>
                        <a:lnTo>
                          <a:pt x="122" y="204"/>
                        </a:lnTo>
                        <a:lnTo>
                          <a:pt x="179" y="236"/>
                        </a:lnTo>
                        <a:lnTo>
                          <a:pt x="106" y="307"/>
                        </a:lnTo>
                        <a:lnTo>
                          <a:pt x="77" y="278"/>
                        </a:lnTo>
                        <a:lnTo>
                          <a:pt x="77" y="224"/>
                        </a:lnTo>
                        <a:lnTo>
                          <a:pt x="58" y="208"/>
                        </a:lnTo>
                        <a:lnTo>
                          <a:pt x="7" y="2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4" name="Freeform 446"/>
                  <p:cNvSpPr>
                    <a:spLocks/>
                  </p:cNvSpPr>
                  <p:nvPr/>
                </p:nvSpPr>
                <p:spPr bwMode="auto">
                  <a:xfrm>
                    <a:off x="5828816" y="3455911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2"/>
                      </a:cxn>
                      <a:cxn ang="0">
                        <a:pos x="87" y="0"/>
                      </a:cxn>
                      <a:cxn ang="0">
                        <a:pos x="132" y="27"/>
                      </a:cxn>
                      <a:cxn ang="0">
                        <a:pos x="132" y="137"/>
                      </a:cxn>
                      <a:cxn ang="0">
                        <a:pos x="104" y="167"/>
                      </a:cxn>
                      <a:cxn ang="0">
                        <a:pos x="122" y="205"/>
                      </a:cxn>
                      <a:cxn ang="0">
                        <a:pos x="179" y="237"/>
                      </a:cxn>
                      <a:cxn ang="0">
                        <a:pos x="107" y="307"/>
                      </a:cxn>
                      <a:cxn ang="0">
                        <a:pos x="77" y="277"/>
                      </a:cxn>
                      <a:cxn ang="0">
                        <a:pos x="77" y="225"/>
                      </a:cxn>
                      <a:cxn ang="0">
                        <a:pos x="60" y="207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2"/>
                        </a:lnTo>
                        <a:lnTo>
                          <a:pt x="87" y="0"/>
                        </a:lnTo>
                        <a:lnTo>
                          <a:pt x="132" y="27"/>
                        </a:lnTo>
                        <a:lnTo>
                          <a:pt x="132" y="137"/>
                        </a:lnTo>
                        <a:lnTo>
                          <a:pt x="104" y="167"/>
                        </a:lnTo>
                        <a:lnTo>
                          <a:pt x="122" y="205"/>
                        </a:lnTo>
                        <a:lnTo>
                          <a:pt x="179" y="237"/>
                        </a:lnTo>
                        <a:lnTo>
                          <a:pt x="107" y="307"/>
                        </a:lnTo>
                        <a:lnTo>
                          <a:pt x="77" y="277"/>
                        </a:lnTo>
                        <a:lnTo>
                          <a:pt x="77" y="225"/>
                        </a:lnTo>
                        <a:lnTo>
                          <a:pt x="60" y="207"/>
                        </a:lnTo>
                        <a:lnTo>
                          <a:pt x="7" y="2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5" name="Freeform 445"/>
                  <p:cNvSpPr>
                    <a:spLocks/>
                  </p:cNvSpPr>
                  <p:nvPr/>
                </p:nvSpPr>
                <p:spPr bwMode="auto">
                  <a:xfrm>
                    <a:off x="5826333" y="3694358"/>
                    <a:ext cx="243415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3"/>
                      </a:cxn>
                      <a:cxn ang="0">
                        <a:pos x="186" y="86"/>
                      </a:cxn>
                      <a:cxn ang="0">
                        <a:pos x="246" y="246"/>
                      </a:cxn>
                      <a:cxn ang="0">
                        <a:pos x="134" y="419"/>
                      </a:cxn>
                      <a:cxn ang="0">
                        <a:pos x="58" y="390"/>
                      </a:cxn>
                      <a:cxn ang="0">
                        <a:pos x="29" y="329"/>
                      </a:cxn>
                      <a:cxn ang="0">
                        <a:pos x="0" y="291"/>
                      </a:cxn>
                      <a:cxn ang="0">
                        <a:pos x="35" y="252"/>
                      </a:cxn>
                      <a:cxn ang="0">
                        <a:pos x="45" y="169"/>
                      </a:cxn>
                      <a:cxn ang="0">
                        <a:pos x="70" y="147"/>
                      </a:cxn>
                      <a:cxn ang="0">
                        <a:pos x="64" y="150"/>
                      </a:cxn>
                      <a:cxn ang="0">
                        <a:pos x="70" y="150"/>
                      </a:cxn>
                      <a:cxn ang="0">
                        <a:pos x="109" y="121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3"/>
                        </a:lnTo>
                        <a:lnTo>
                          <a:pt x="186" y="86"/>
                        </a:lnTo>
                        <a:lnTo>
                          <a:pt x="246" y="246"/>
                        </a:lnTo>
                        <a:lnTo>
                          <a:pt x="134" y="419"/>
                        </a:lnTo>
                        <a:lnTo>
                          <a:pt x="58" y="390"/>
                        </a:lnTo>
                        <a:lnTo>
                          <a:pt x="29" y="329"/>
                        </a:lnTo>
                        <a:lnTo>
                          <a:pt x="0" y="291"/>
                        </a:lnTo>
                        <a:lnTo>
                          <a:pt x="35" y="252"/>
                        </a:lnTo>
                        <a:lnTo>
                          <a:pt x="45" y="169"/>
                        </a:lnTo>
                        <a:lnTo>
                          <a:pt x="70" y="147"/>
                        </a:lnTo>
                        <a:lnTo>
                          <a:pt x="64" y="150"/>
                        </a:lnTo>
                        <a:lnTo>
                          <a:pt x="70" y="150"/>
                        </a:lnTo>
                        <a:lnTo>
                          <a:pt x="109" y="121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6" name="Freeform 444"/>
                  <p:cNvSpPr>
                    <a:spLocks/>
                  </p:cNvSpPr>
                  <p:nvPr/>
                </p:nvSpPr>
                <p:spPr bwMode="auto">
                  <a:xfrm>
                    <a:off x="5826333" y="3694358"/>
                    <a:ext cx="245898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2"/>
                      </a:cxn>
                      <a:cxn ang="0">
                        <a:pos x="186" y="87"/>
                      </a:cxn>
                      <a:cxn ang="0">
                        <a:pos x="246" y="247"/>
                      </a:cxn>
                      <a:cxn ang="0">
                        <a:pos x="134" y="419"/>
                      </a:cxn>
                      <a:cxn ang="0">
                        <a:pos x="57" y="389"/>
                      </a:cxn>
                      <a:cxn ang="0">
                        <a:pos x="30" y="329"/>
                      </a:cxn>
                      <a:cxn ang="0">
                        <a:pos x="0" y="292"/>
                      </a:cxn>
                      <a:cxn ang="0">
                        <a:pos x="35" y="252"/>
                      </a:cxn>
                      <a:cxn ang="0">
                        <a:pos x="45" y="170"/>
                      </a:cxn>
                      <a:cxn ang="0">
                        <a:pos x="70" y="147"/>
                      </a:cxn>
                      <a:cxn ang="0">
                        <a:pos x="65" y="150"/>
                      </a:cxn>
                      <a:cxn ang="0">
                        <a:pos x="70" y="150"/>
                      </a:cxn>
                      <a:cxn ang="0">
                        <a:pos x="109" y="122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2"/>
                        </a:lnTo>
                        <a:lnTo>
                          <a:pt x="186" y="87"/>
                        </a:lnTo>
                        <a:lnTo>
                          <a:pt x="246" y="247"/>
                        </a:lnTo>
                        <a:lnTo>
                          <a:pt x="134" y="419"/>
                        </a:lnTo>
                        <a:lnTo>
                          <a:pt x="57" y="389"/>
                        </a:lnTo>
                        <a:lnTo>
                          <a:pt x="30" y="329"/>
                        </a:lnTo>
                        <a:lnTo>
                          <a:pt x="0" y="292"/>
                        </a:lnTo>
                        <a:lnTo>
                          <a:pt x="35" y="252"/>
                        </a:lnTo>
                        <a:lnTo>
                          <a:pt x="45" y="170"/>
                        </a:lnTo>
                        <a:lnTo>
                          <a:pt x="70" y="147"/>
                        </a:lnTo>
                        <a:lnTo>
                          <a:pt x="65" y="150"/>
                        </a:lnTo>
                        <a:lnTo>
                          <a:pt x="70" y="150"/>
                        </a:lnTo>
                        <a:lnTo>
                          <a:pt x="109" y="122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7" name="Freeform 443"/>
                  <p:cNvSpPr>
                    <a:spLocks/>
                  </p:cNvSpPr>
                  <p:nvPr/>
                </p:nvSpPr>
                <p:spPr bwMode="auto">
                  <a:xfrm>
                    <a:off x="4989283" y="4059480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4" y="76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1"/>
                      </a:cxn>
                      <a:cxn ang="0">
                        <a:pos x="76" y="249"/>
                      </a:cxn>
                      <a:cxn ang="0">
                        <a:pos x="153" y="233"/>
                      </a:cxn>
                      <a:cxn ang="0">
                        <a:pos x="249" y="208"/>
                      </a:cxn>
                      <a:cxn ang="0">
                        <a:pos x="249" y="217"/>
                      </a:cxn>
                      <a:cxn ang="0">
                        <a:pos x="377" y="169"/>
                      </a:cxn>
                      <a:cxn ang="0">
                        <a:pos x="441" y="131"/>
                      </a:cxn>
                      <a:cxn ang="0">
                        <a:pos x="415" y="83"/>
                      </a:cxn>
                      <a:cxn ang="0">
                        <a:pos x="412" y="41"/>
                      </a:cxn>
                      <a:cxn ang="0">
                        <a:pos x="364" y="6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4" y="76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1"/>
                        </a:lnTo>
                        <a:lnTo>
                          <a:pt x="76" y="249"/>
                        </a:lnTo>
                        <a:lnTo>
                          <a:pt x="153" y="233"/>
                        </a:lnTo>
                        <a:lnTo>
                          <a:pt x="249" y="208"/>
                        </a:lnTo>
                        <a:lnTo>
                          <a:pt x="249" y="217"/>
                        </a:lnTo>
                        <a:lnTo>
                          <a:pt x="377" y="169"/>
                        </a:lnTo>
                        <a:lnTo>
                          <a:pt x="441" y="131"/>
                        </a:lnTo>
                        <a:lnTo>
                          <a:pt x="415" y="83"/>
                        </a:lnTo>
                        <a:lnTo>
                          <a:pt x="412" y="41"/>
                        </a:lnTo>
                        <a:lnTo>
                          <a:pt x="364" y="6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8" name="Freeform 442"/>
                  <p:cNvSpPr>
                    <a:spLocks/>
                  </p:cNvSpPr>
                  <p:nvPr/>
                </p:nvSpPr>
                <p:spPr bwMode="auto">
                  <a:xfrm>
                    <a:off x="4989283" y="4059480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3" y="77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2"/>
                      </a:cxn>
                      <a:cxn ang="0">
                        <a:pos x="75" y="249"/>
                      </a:cxn>
                      <a:cxn ang="0">
                        <a:pos x="153" y="234"/>
                      </a:cxn>
                      <a:cxn ang="0">
                        <a:pos x="248" y="209"/>
                      </a:cxn>
                      <a:cxn ang="0">
                        <a:pos x="248" y="217"/>
                      </a:cxn>
                      <a:cxn ang="0">
                        <a:pos x="376" y="169"/>
                      </a:cxn>
                      <a:cxn ang="0">
                        <a:pos x="441" y="132"/>
                      </a:cxn>
                      <a:cxn ang="0">
                        <a:pos x="416" y="85"/>
                      </a:cxn>
                      <a:cxn ang="0">
                        <a:pos x="411" y="42"/>
                      </a:cxn>
                      <a:cxn ang="0">
                        <a:pos x="363" y="7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3" y="77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2"/>
                        </a:lnTo>
                        <a:lnTo>
                          <a:pt x="75" y="249"/>
                        </a:lnTo>
                        <a:lnTo>
                          <a:pt x="153" y="234"/>
                        </a:lnTo>
                        <a:lnTo>
                          <a:pt x="248" y="209"/>
                        </a:lnTo>
                        <a:lnTo>
                          <a:pt x="248" y="217"/>
                        </a:lnTo>
                        <a:lnTo>
                          <a:pt x="376" y="169"/>
                        </a:lnTo>
                        <a:lnTo>
                          <a:pt x="441" y="132"/>
                        </a:lnTo>
                        <a:lnTo>
                          <a:pt x="416" y="85"/>
                        </a:lnTo>
                        <a:lnTo>
                          <a:pt x="411" y="42"/>
                        </a:lnTo>
                        <a:lnTo>
                          <a:pt x="363" y="7"/>
                        </a:lnTo>
                        <a:lnTo>
                          <a:pt x="3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19" name="Freeform 441"/>
                  <p:cNvSpPr>
                    <a:spLocks/>
                  </p:cNvSpPr>
                  <p:nvPr/>
                </p:nvSpPr>
                <p:spPr bwMode="auto">
                  <a:xfrm>
                    <a:off x="5369309" y="3979998"/>
                    <a:ext cx="692987" cy="357671"/>
                  </a:xfrm>
                  <a:custGeom>
                    <a:avLst/>
                    <a:gdLst/>
                    <a:ahLst/>
                    <a:cxnLst>
                      <a:cxn ang="0">
                        <a:pos x="256" y="361"/>
                      </a:cxn>
                      <a:cxn ang="0">
                        <a:pos x="256" y="355"/>
                      </a:cxn>
                      <a:cxn ang="0">
                        <a:pos x="432" y="361"/>
                      </a:cxn>
                      <a:cxn ang="0">
                        <a:pos x="464" y="320"/>
                      </a:cxn>
                      <a:cxn ang="0">
                        <a:pos x="538" y="345"/>
                      </a:cxn>
                      <a:cxn ang="0">
                        <a:pos x="627" y="262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9" y="179"/>
                      </a:cxn>
                      <a:cxn ang="0">
                        <a:pos x="675" y="131"/>
                      </a:cxn>
                      <a:cxn ang="0">
                        <a:pos x="602" y="128"/>
                      </a:cxn>
                      <a:cxn ang="0">
                        <a:pos x="595" y="131"/>
                      </a:cxn>
                      <a:cxn ang="0">
                        <a:pos x="519" y="102"/>
                      </a:cxn>
                      <a:cxn ang="0">
                        <a:pos x="490" y="41"/>
                      </a:cxn>
                      <a:cxn ang="0">
                        <a:pos x="461" y="3"/>
                      </a:cxn>
                      <a:cxn ang="0">
                        <a:pos x="419" y="0"/>
                      </a:cxn>
                      <a:cxn ang="0">
                        <a:pos x="368" y="9"/>
                      </a:cxn>
                      <a:cxn ang="0">
                        <a:pos x="352" y="22"/>
                      </a:cxn>
                      <a:cxn ang="0">
                        <a:pos x="349" y="19"/>
                      </a:cxn>
                      <a:cxn ang="0">
                        <a:pos x="288" y="73"/>
                      </a:cxn>
                      <a:cxn ang="0">
                        <a:pos x="291" y="70"/>
                      </a:cxn>
                      <a:cxn ang="0">
                        <a:pos x="291" y="73"/>
                      </a:cxn>
                      <a:cxn ang="0">
                        <a:pos x="295" y="96"/>
                      </a:cxn>
                      <a:cxn ang="0">
                        <a:pos x="250" y="118"/>
                      </a:cxn>
                      <a:cxn ang="0">
                        <a:pos x="138" y="112"/>
                      </a:cxn>
                      <a:cxn ang="0">
                        <a:pos x="138" y="118"/>
                      </a:cxn>
                      <a:cxn ang="0">
                        <a:pos x="29" y="124"/>
                      </a:cxn>
                      <a:cxn ang="0">
                        <a:pos x="0" y="102"/>
                      </a:cxn>
                      <a:cxn ang="0">
                        <a:pos x="29" y="121"/>
                      </a:cxn>
                      <a:cxn ang="0">
                        <a:pos x="32" y="163"/>
                      </a:cxn>
                      <a:cxn ang="0">
                        <a:pos x="58" y="211"/>
                      </a:cxn>
                      <a:cxn ang="0">
                        <a:pos x="55" y="211"/>
                      </a:cxn>
                      <a:cxn ang="0">
                        <a:pos x="58" y="214"/>
                      </a:cxn>
                      <a:cxn ang="0">
                        <a:pos x="125" y="230"/>
                      </a:cxn>
                      <a:cxn ang="0">
                        <a:pos x="128" y="281"/>
                      </a:cxn>
                      <a:cxn ang="0">
                        <a:pos x="151" y="281"/>
                      </a:cxn>
                      <a:cxn ang="0">
                        <a:pos x="256" y="355"/>
                      </a:cxn>
                      <a:cxn ang="0">
                        <a:pos x="256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6" y="361"/>
                        </a:moveTo>
                        <a:lnTo>
                          <a:pt x="256" y="355"/>
                        </a:lnTo>
                        <a:lnTo>
                          <a:pt x="432" y="361"/>
                        </a:lnTo>
                        <a:lnTo>
                          <a:pt x="464" y="320"/>
                        </a:lnTo>
                        <a:lnTo>
                          <a:pt x="538" y="345"/>
                        </a:lnTo>
                        <a:lnTo>
                          <a:pt x="627" y="262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9" y="179"/>
                        </a:lnTo>
                        <a:lnTo>
                          <a:pt x="675" y="131"/>
                        </a:lnTo>
                        <a:lnTo>
                          <a:pt x="602" y="128"/>
                        </a:lnTo>
                        <a:lnTo>
                          <a:pt x="595" y="131"/>
                        </a:lnTo>
                        <a:lnTo>
                          <a:pt x="519" y="102"/>
                        </a:lnTo>
                        <a:lnTo>
                          <a:pt x="490" y="41"/>
                        </a:lnTo>
                        <a:lnTo>
                          <a:pt x="461" y="3"/>
                        </a:lnTo>
                        <a:lnTo>
                          <a:pt x="419" y="0"/>
                        </a:lnTo>
                        <a:lnTo>
                          <a:pt x="368" y="9"/>
                        </a:lnTo>
                        <a:lnTo>
                          <a:pt x="352" y="22"/>
                        </a:lnTo>
                        <a:lnTo>
                          <a:pt x="349" y="19"/>
                        </a:lnTo>
                        <a:lnTo>
                          <a:pt x="288" y="73"/>
                        </a:lnTo>
                        <a:lnTo>
                          <a:pt x="291" y="70"/>
                        </a:lnTo>
                        <a:lnTo>
                          <a:pt x="291" y="73"/>
                        </a:lnTo>
                        <a:lnTo>
                          <a:pt x="295" y="96"/>
                        </a:lnTo>
                        <a:lnTo>
                          <a:pt x="250" y="118"/>
                        </a:lnTo>
                        <a:lnTo>
                          <a:pt x="138" y="112"/>
                        </a:lnTo>
                        <a:lnTo>
                          <a:pt x="138" y="118"/>
                        </a:lnTo>
                        <a:lnTo>
                          <a:pt x="29" y="124"/>
                        </a:lnTo>
                        <a:lnTo>
                          <a:pt x="0" y="102"/>
                        </a:lnTo>
                        <a:lnTo>
                          <a:pt x="29" y="121"/>
                        </a:lnTo>
                        <a:lnTo>
                          <a:pt x="32" y="163"/>
                        </a:lnTo>
                        <a:lnTo>
                          <a:pt x="58" y="211"/>
                        </a:lnTo>
                        <a:lnTo>
                          <a:pt x="55" y="211"/>
                        </a:lnTo>
                        <a:lnTo>
                          <a:pt x="58" y="214"/>
                        </a:lnTo>
                        <a:lnTo>
                          <a:pt x="125" y="230"/>
                        </a:lnTo>
                        <a:lnTo>
                          <a:pt x="128" y="281"/>
                        </a:lnTo>
                        <a:lnTo>
                          <a:pt x="151" y="281"/>
                        </a:lnTo>
                        <a:lnTo>
                          <a:pt x="256" y="355"/>
                        </a:lnTo>
                        <a:lnTo>
                          <a:pt x="256" y="36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0" name="Freeform 440"/>
                  <p:cNvSpPr>
                    <a:spLocks/>
                  </p:cNvSpPr>
                  <p:nvPr/>
                </p:nvSpPr>
                <p:spPr bwMode="auto">
                  <a:xfrm>
                    <a:off x="5369309" y="3979998"/>
                    <a:ext cx="692987" cy="360156"/>
                  </a:xfrm>
                  <a:custGeom>
                    <a:avLst/>
                    <a:gdLst/>
                    <a:ahLst/>
                    <a:cxnLst>
                      <a:cxn ang="0">
                        <a:pos x="255" y="361"/>
                      </a:cxn>
                      <a:cxn ang="0">
                        <a:pos x="255" y="354"/>
                      </a:cxn>
                      <a:cxn ang="0">
                        <a:pos x="433" y="361"/>
                      </a:cxn>
                      <a:cxn ang="0">
                        <a:pos x="463" y="319"/>
                      </a:cxn>
                      <a:cxn ang="0">
                        <a:pos x="538" y="344"/>
                      </a:cxn>
                      <a:cxn ang="0">
                        <a:pos x="628" y="261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8" y="179"/>
                      </a:cxn>
                      <a:cxn ang="0">
                        <a:pos x="675" y="132"/>
                      </a:cxn>
                      <a:cxn ang="0">
                        <a:pos x="603" y="129"/>
                      </a:cxn>
                      <a:cxn ang="0">
                        <a:pos x="595" y="132"/>
                      </a:cxn>
                      <a:cxn ang="0">
                        <a:pos x="518" y="102"/>
                      </a:cxn>
                      <a:cxn ang="0">
                        <a:pos x="490" y="42"/>
                      </a:cxn>
                      <a:cxn ang="0">
                        <a:pos x="460" y="5"/>
                      </a:cxn>
                      <a:cxn ang="0">
                        <a:pos x="418" y="0"/>
                      </a:cxn>
                      <a:cxn ang="0">
                        <a:pos x="368" y="10"/>
                      </a:cxn>
                      <a:cxn ang="0">
                        <a:pos x="353" y="22"/>
                      </a:cxn>
                      <a:cxn ang="0">
                        <a:pos x="348" y="20"/>
                      </a:cxn>
                      <a:cxn ang="0">
                        <a:pos x="288" y="75"/>
                      </a:cxn>
                      <a:cxn ang="0">
                        <a:pos x="290" y="70"/>
                      </a:cxn>
                      <a:cxn ang="0">
                        <a:pos x="290" y="75"/>
                      </a:cxn>
                      <a:cxn ang="0">
                        <a:pos x="295" y="97"/>
                      </a:cxn>
                      <a:cxn ang="0">
                        <a:pos x="250" y="120"/>
                      </a:cxn>
                      <a:cxn ang="0">
                        <a:pos x="138" y="112"/>
                      </a:cxn>
                      <a:cxn ang="0">
                        <a:pos x="138" y="120"/>
                      </a:cxn>
                      <a:cxn ang="0">
                        <a:pos x="28" y="124"/>
                      </a:cxn>
                      <a:cxn ang="0">
                        <a:pos x="0" y="102"/>
                      </a:cxn>
                      <a:cxn ang="0">
                        <a:pos x="28" y="122"/>
                      </a:cxn>
                      <a:cxn ang="0">
                        <a:pos x="33" y="164"/>
                      </a:cxn>
                      <a:cxn ang="0">
                        <a:pos x="58" y="212"/>
                      </a:cxn>
                      <a:cxn ang="0">
                        <a:pos x="55" y="212"/>
                      </a:cxn>
                      <a:cxn ang="0">
                        <a:pos x="58" y="214"/>
                      </a:cxn>
                      <a:cxn ang="0">
                        <a:pos x="125" y="229"/>
                      </a:cxn>
                      <a:cxn ang="0">
                        <a:pos x="128" y="281"/>
                      </a:cxn>
                      <a:cxn ang="0">
                        <a:pos x="150" y="281"/>
                      </a:cxn>
                      <a:cxn ang="0">
                        <a:pos x="255" y="354"/>
                      </a:cxn>
                      <a:cxn ang="0">
                        <a:pos x="255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5" y="361"/>
                        </a:moveTo>
                        <a:lnTo>
                          <a:pt x="255" y="354"/>
                        </a:lnTo>
                        <a:lnTo>
                          <a:pt x="433" y="361"/>
                        </a:lnTo>
                        <a:lnTo>
                          <a:pt x="463" y="319"/>
                        </a:lnTo>
                        <a:lnTo>
                          <a:pt x="538" y="344"/>
                        </a:lnTo>
                        <a:lnTo>
                          <a:pt x="628" y="261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8" y="179"/>
                        </a:lnTo>
                        <a:lnTo>
                          <a:pt x="675" y="132"/>
                        </a:lnTo>
                        <a:lnTo>
                          <a:pt x="603" y="129"/>
                        </a:lnTo>
                        <a:lnTo>
                          <a:pt x="595" y="132"/>
                        </a:lnTo>
                        <a:lnTo>
                          <a:pt x="518" y="102"/>
                        </a:lnTo>
                        <a:lnTo>
                          <a:pt x="490" y="42"/>
                        </a:lnTo>
                        <a:lnTo>
                          <a:pt x="460" y="5"/>
                        </a:lnTo>
                        <a:lnTo>
                          <a:pt x="418" y="0"/>
                        </a:lnTo>
                        <a:lnTo>
                          <a:pt x="368" y="10"/>
                        </a:lnTo>
                        <a:lnTo>
                          <a:pt x="353" y="22"/>
                        </a:lnTo>
                        <a:lnTo>
                          <a:pt x="348" y="20"/>
                        </a:lnTo>
                        <a:lnTo>
                          <a:pt x="288" y="75"/>
                        </a:lnTo>
                        <a:lnTo>
                          <a:pt x="290" y="70"/>
                        </a:lnTo>
                        <a:lnTo>
                          <a:pt x="290" y="75"/>
                        </a:lnTo>
                        <a:lnTo>
                          <a:pt x="295" y="97"/>
                        </a:lnTo>
                        <a:lnTo>
                          <a:pt x="250" y="120"/>
                        </a:lnTo>
                        <a:lnTo>
                          <a:pt x="138" y="112"/>
                        </a:lnTo>
                        <a:lnTo>
                          <a:pt x="138" y="120"/>
                        </a:lnTo>
                        <a:lnTo>
                          <a:pt x="28" y="124"/>
                        </a:lnTo>
                        <a:lnTo>
                          <a:pt x="0" y="102"/>
                        </a:lnTo>
                        <a:lnTo>
                          <a:pt x="28" y="122"/>
                        </a:lnTo>
                        <a:lnTo>
                          <a:pt x="33" y="164"/>
                        </a:lnTo>
                        <a:lnTo>
                          <a:pt x="58" y="212"/>
                        </a:lnTo>
                        <a:lnTo>
                          <a:pt x="55" y="212"/>
                        </a:lnTo>
                        <a:lnTo>
                          <a:pt x="58" y="214"/>
                        </a:lnTo>
                        <a:lnTo>
                          <a:pt x="125" y="229"/>
                        </a:lnTo>
                        <a:lnTo>
                          <a:pt x="128" y="281"/>
                        </a:lnTo>
                        <a:lnTo>
                          <a:pt x="150" y="281"/>
                        </a:lnTo>
                        <a:lnTo>
                          <a:pt x="255" y="354"/>
                        </a:lnTo>
                        <a:lnTo>
                          <a:pt x="255" y="36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1" name="Freeform 439"/>
                  <p:cNvSpPr>
                    <a:spLocks/>
                  </p:cNvSpPr>
                  <p:nvPr/>
                </p:nvSpPr>
                <p:spPr bwMode="auto">
                  <a:xfrm>
                    <a:off x="5225247" y="4307863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2" y="7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5" h="55">
                        <a:moveTo>
                          <a:pt x="4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2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2" name="Freeform 438"/>
                  <p:cNvSpPr>
                    <a:spLocks/>
                  </p:cNvSpPr>
                  <p:nvPr/>
                </p:nvSpPr>
                <p:spPr bwMode="auto">
                  <a:xfrm>
                    <a:off x="5225247" y="4307863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3" y="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5" h="55">
                        <a:moveTo>
                          <a:pt x="5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3" y="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3" name="Freeform 437"/>
                  <p:cNvSpPr>
                    <a:spLocks/>
                  </p:cNvSpPr>
                  <p:nvPr/>
                </p:nvSpPr>
                <p:spPr bwMode="auto">
                  <a:xfrm>
                    <a:off x="5197924" y="4352572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2" y="10"/>
                      </a:cxn>
                      <a:cxn ang="0">
                        <a:pos x="0" y="51"/>
                      </a:cxn>
                      <a:cxn ang="0">
                        <a:pos x="19" y="93"/>
                      </a:cxn>
                      <a:cxn ang="0">
                        <a:pos x="35" y="134"/>
                      </a:cxn>
                      <a:cxn ang="0">
                        <a:pos x="38" y="131"/>
                      </a:cxn>
                      <a:cxn ang="0">
                        <a:pos x="38" y="134"/>
                      </a:cxn>
                      <a:cxn ang="0">
                        <a:pos x="80" y="29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2" y="10"/>
                        </a:lnTo>
                        <a:lnTo>
                          <a:pt x="0" y="51"/>
                        </a:lnTo>
                        <a:lnTo>
                          <a:pt x="19" y="93"/>
                        </a:lnTo>
                        <a:lnTo>
                          <a:pt x="35" y="134"/>
                        </a:lnTo>
                        <a:lnTo>
                          <a:pt x="38" y="131"/>
                        </a:lnTo>
                        <a:lnTo>
                          <a:pt x="38" y="134"/>
                        </a:lnTo>
                        <a:lnTo>
                          <a:pt x="80" y="29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4" name="Freeform 436"/>
                  <p:cNvSpPr>
                    <a:spLocks/>
                  </p:cNvSpPr>
                  <p:nvPr/>
                </p:nvSpPr>
                <p:spPr bwMode="auto">
                  <a:xfrm>
                    <a:off x="5197924" y="4352572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3" y="10"/>
                      </a:cxn>
                      <a:cxn ang="0">
                        <a:pos x="0" y="50"/>
                      </a:cxn>
                      <a:cxn ang="0">
                        <a:pos x="20" y="92"/>
                      </a:cxn>
                      <a:cxn ang="0">
                        <a:pos x="35" y="134"/>
                      </a:cxn>
                      <a:cxn ang="0">
                        <a:pos x="38" y="129"/>
                      </a:cxn>
                      <a:cxn ang="0">
                        <a:pos x="38" y="134"/>
                      </a:cxn>
                      <a:cxn ang="0">
                        <a:pos x="80" y="30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3" y="10"/>
                        </a:lnTo>
                        <a:lnTo>
                          <a:pt x="0" y="50"/>
                        </a:lnTo>
                        <a:lnTo>
                          <a:pt x="20" y="92"/>
                        </a:lnTo>
                        <a:lnTo>
                          <a:pt x="35" y="134"/>
                        </a:lnTo>
                        <a:lnTo>
                          <a:pt x="38" y="129"/>
                        </a:lnTo>
                        <a:lnTo>
                          <a:pt x="38" y="134"/>
                        </a:lnTo>
                        <a:lnTo>
                          <a:pt x="80" y="30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5" name="Freeform 435"/>
                  <p:cNvSpPr>
                    <a:spLocks/>
                  </p:cNvSpPr>
                  <p:nvPr/>
                </p:nvSpPr>
                <p:spPr bwMode="auto">
                  <a:xfrm>
                    <a:off x="5230215" y="4228381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6" y="39"/>
                      </a:cxn>
                      <a:cxn ang="0">
                        <a:pos x="0" y="80"/>
                      </a:cxn>
                      <a:cxn ang="0">
                        <a:pos x="48" y="87"/>
                      </a:cxn>
                      <a:cxn ang="0">
                        <a:pos x="51" y="135"/>
                      </a:cxn>
                      <a:cxn ang="0">
                        <a:pos x="48" y="135"/>
                      </a:cxn>
                      <a:cxn ang="0">
                        <a:pos x="51" y="135"/>
                      </a:cxn>
                      <a:cxn ang="0">
                        <a:pos x="118" y="125"/>
                      </a:cxn>
                      <a:cxn ang="0">
                        <a:pos x="137" y="51"/>
                      </a:cxn>
                      <a:cxn ang="0">
                        <a:pos x="137" y="0"/>
                      </a:cxn>
                      <a:cxn ang="0">
                        <a:pos x="124" y="0"/>
                      </a:cxn>
                      <a:cxn ang="0">
                        <a:pos x="6" y="48"/>
                      </a:cxn>
                      <a:cxn ang="0">
                        <a:pos x="6" y="39"/>
                      </a:cxn>
                    </a:cxnLst>
                    <a:rect l="0" t="0" r="r" b="b"/>
                    <a:pathLst>
                      <a:path w="137" h="135">
                        <a:moveTo>
                          <a:pt x="6" y="39"/>
                        </a:moveTo>
                        <a:lnTo>
                          <a:pt x="0" y="80"/>
                        </a:lnTo>
                        <a:lnTo>
                          <a:pt x="48" y="87"/>
                        </a:lnTo>
                        <a:lnTo>
                          <a:pt x="51" y="135"/>
                        </a:lnTo>
                        <a:lnTo>
                          <a:pt x="48" y="135"/>
                        </a:lnTo>
                        <a:lnTo>
                          <a:pt x="51" y="135"/>
                        </a:lnTo>
                        <a:lnTo>
                          <a:pt x="118" y="125"/>
                        </a:lnTo>
                        <a:lnTo>
                          <a:pt x="137" y="51"/>
                        </a:lnTo>
                        <a:lnTo>
                          <a:pt x="137" y="0"/>
                        </a:lnTo>
                        <a:lnTo>
                          <a:pt x="124" y="0"/>
                        </a:lnTo>
                        <a:lnTo>
                          <a:pt x="6" y="48"/>
                        </a:lnTo>
                        <a:lnTo>
                          <a:pt x="6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6" name="Freeform 434"/>
                  <p:cNvSpPr>
                    <a:spLocks/>
                  </p:cNvSpPr>
                  <p:nvPr/>
                </p:nvSpPr>
                <p:spPr bwMode="auto">
                  <a:xfrm>
                    <a:off x="5230215" y="4228381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5" y="40"/>
                      </a:cxn>
                      <a:cxn ang="0">
                        <a:pos x="0" y="80"/>
                      </a:cxn>
                      <a:cxn ang="0">
                        <a:pos x="47" y="88"/>
                      </a:cxn>
                      <a:cxn ang="0">
                        <a:pos x="50" y="135"/>
                      </a:cxn>
                      <a:cxn ang="0">
                        <a:pos x="47" y="135"/>
                      </a:cxn>
                      <a:cxn ang="0">
                        <a:pos x="50" y="135"/>
                      </a:cxn>
                      <a:cxn ang="0">
                        <a:pos x="117" y="125"/>
                      </a:cxn>
                      <a:cxn ang="0">
                        <a:pos x="137" y="50"/>
                      </a:cxn>
                      <a:cxn ang="0">
                        <a:pos x="137" y="0"/>
                      </a:cxn>
                      <a:cxn ang="0">
                        <a:pos x="122" y="0"/>
                      </a:cxn>
                      <a:cxn ang="0">
                        <a:pos x="5" y="48"/>
                      </a:cxn>
                      <a:cxn ang="0">
                        <a:pos x="5" y="40"/>
                      </a:cxn>
                    </a:cxnLst>
                    <a:rect l="0" t="0" r="r" b="b"/>
                    <a:pathLst>
                      <a:path w="137" h="135">
                        <a:moveTo>
                          <a:pt x="5" y="40"/>
                        </a:moveTo>
                        <a:lnTo>
                          <a:pt x="0" y="80"/>
                        </a:lnTo>
                        <a:lnTo>
                          <a:pt x="47" y="88"/>
                        </a:lnTo>
                        <a:lnTo>
                          <a:pt x="50" y="135"/>
                        </a:lnTo>
                        <a:lnTo>
                          <a:pt x="47" y="135"/>
                        </a:lnTo>
                        <a:lnTo>
                          <a:pt x="50" y="135"/>
                        </a:lnTo>
                        <a:lnTo>
                          <a:pt x="117" y="125"/>
                        </a:lnTo>
                        <a:lnTo>
                          <a:pt x="137" y="50"/>
                        </a:lnTo>
                        <a:lnTo>
                          <a:pt x="137" y="0"/>
                        </a:lnTo>
                        <a:lnTo>
                          <a:pt x="122" y="0"/>
                        </a:lnTo>
                        <a:lnTo>
                          <a:pt x="5" y="48"/>
                        </a:lnTo>
                        <a:lnTo>
                          <a:pt x="5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7" name="Freeform 433"/>
                  <p:cNvSpPr>
                    <a:spLocks/>
                  </p:cNvSpPr>
                  <p:nvPr/>
                </p:nvSpPr>
                <p:spPr bwMode="auto">
                  <a:xfrm>
                    <a:off x="5232698" y="4481731"/>
                    <a:ext cx="0" cy="7452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h="7">
                        <a:moveTo>
                          <a:pt x="0" y="7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8" name="Freeform 432"/>
                  <p:cNvSpPr>
                    <a:spLocks/>
                  </p:cNvSpPr>
                  <p:nvPr/>
                </p:nvSpPr>
                <p:spPr bwMode="auto">
                  <a:xfrm>
                    <a:off x="5235182" y="4352572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4"/>
                      </a:cxn>
                      <a:cxn ang="0">
                        <a:pos x="3" y="170"/>
                      </a:cxn>
                      <a:cxn ang="0">
                        <a:pos x="10" y="170"/>
                      </a:cxn>
                      <a:cxn ang="0">
                        <a:pos x="48" y="147"/>
                      </a:cxn>
                      <a:cxn ang="0">
                        <a:pos x="86" y="144"/>
                      </a:cxn>
                      <a:cxn ang="0">
                        <a:pos x="83" y="77"/>
                      </a:cxn>
                      <a:cxn ang="0">
                        <a:pos x="134" y="32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29"/>
                      </a:cxn>
                      <a:cxn ang="0">
                        <a:pos x="0" y="134"/>
                      </a:cxn>
                    </a:cxnLst>
                    <a:rect l="0" t="0" r="r" b="b"/>
                    <a:pathLst>
                      <a:path w="134" h="170">
                        <a:moveTo>
                          <a:pt x="0" y="134"/>
                        </a:moveTo>
                        <a:lnTo>
                          <a:pt x="3" y="170"/>
                        </a:lnTo>
                        <a:lnTo>
                          <a:pt x="10" y="170"/>
                        </a:lnTo>
                        <a:lnTo>
                          <a:pt x="48" y="147"/>
                        </a:lnTo>
                        <a:lnTo>
                          <a:pt x="86" y="144"/>
                        </a:lnTo>
                        <a:lnTo>
                          <a:pt x="83" y="77"/>
                        </a:lnTo>
                        <a:lnTo>
                          <a:pt x="134" y="32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29"/>
                        </a:lnTo>
                        <a:lnTo>
                          <a:pt x="0" y="1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29" name="Freeform 431"/>
                  <p:cNvSpPr>
                    <a:spLocks/>
                  </p:cNvSpPr>
                  <p:nvPr/>
                </p:nvSpPr>
                <p:spPr bwMode="auto">
                  <a:xfrm>
                    <a:off x="5235182" y="4352572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5"/>
                      </a:cxn>
                      <a:cxn ang="0">
                        <a:pos x="2" y="170"/>
                      </a:cxn>
                      <a:cxn ang="0">
                        <a:pos x="10" y="170"/>
                      </a:cxn>
                      <a:cxn ang="0">
                        <a:pos x="47" y="148"/>
                      </a:cxn>
                      <a:cxn ang="0">
                        <a:pos x="87" y="145"/>
                      </a:cxn>
                      <a:cxn ang="0">
                        <a:pos x="82" y="78"/>
                      </a:cxn>
                      <a:cxn ang="0">
                        <a:pos x="134" y="33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30"/>
                      </a:cxn>
                      <a:cxn ang="0">
                        <a:pos x="0" y="135"/>
                      </a:cxn>
                    </a:cxnLst>
                    <a:rect l="0" t="0" r="r" b="b"/>
                    <a:pathLst>
                      <a:path w="134" h="170">
                        <a:moveTo>
                          <a:pt x="0" y="135"/>
                        </a:moveTo>
                        <a:lnTo>
                          <a:pt x="2" y="170"/>
                        </a:lnTo>
                        <a:lnTo>
                          <a:pt x="10" y="170"/>
                        </a:lnTo>
                        <a:lnTo>
                          <a:pt x="47" y="148"/>
                        </a:lnTo>
                        <a:lnTo>
                          <a:pt x="87" y="145"/>
                        </a:lnTo>
                        <a:lnTo>
                          <a:pt x="82" y="78"/>
                        </a:lnTo>
                        <a:lnTo>
                          <a:pt x="134" y="33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30"/>
                        </a:lnTo>
                        <a:lnTo>
                          <a:pt x="0" y="1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0" name="Freeform 430"/>
                  <p:cNvSpPr>
                    <a:spLocks/>
                  </p:cNvSpPr>
                  <p:nvPr/>
                </p:nvSpPr>
                <p:spPr bwMode="auto">
                  <a:xfrm>
                    <a:off x="5332051" y="4191124"/>
                    <a:ext cx="293091" cy="196222"/>
                  </a:xfrm>
                  <a:custGeom>
                    <a:avLst/>
                    <a:gdLst/>
                    <a:ahLst/>
                    <a:cxnLst>
                      <a:cxn ang="0">
                        <a:pos x="282" y="169"/>
                      </a:cxn>
                      <a:cxn ang="0">
                        <a:pos x="294" y="150"/>
                      </a:cxn>
                      <a:cxn ang="0">
                        <a:pos x="294" y="144"/>
                      </a:cxn>
                      <a:cxn ang="0">
                        <a:pos x="189" y="70"/>
                      </a:cxn>
                      <a:cxn ang="0">
                        <a:pos x="166" y="70"/>
                      </a:cxn>
                      <a:cxn ang="0">
                        <a:pos x="163" y="19"/>
                      </a:cxn>
                      <a:cxn ang="0">
                        <a:pos x="96" y="3"/>
                      </a:cxn>
                      <a:cxn ang="0">
                        <a:pos x="93" y="0"/>
                      </a:cxn>
                      <a:cxn ang="0">
                        <a:pos x="96" y="0"/>
                      </a:cxn>
                      <a:cxn ang="0">
                        <a:pos x="32" y="38"/>
                      </a:cxn>
                      <a:cxn ang="0">
                        <a:pos x="0" y="51"/>
                      </a:cxn>
                      <a:cxn ang="0">
                        <a:pos x="22" y="38"/>
                      </a:cxn>
                      <a:cxn ang="0">
                        <a:pos x="35" y="38"/>
                      </a:cxn>
                      <a:cxn ang="0">
                        <a:pos x="35" y="89"/>
                      </a:cxn>
                      <a:cxn ang="0">
                        <a:pos x="16" y="163"/>
                      </a:cxn>
                      <a:cxn ang="0">
                        <a:pos x="10" y="163"/>
                      </a:cxn>
                      <a:cxn ang="0">
                        <a:pos x="16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9"/>
                      </a:cxn>
                      <a:cxn ang="0">
                        <a:pos x="282" y="169"/>
                      </a:cxn>
                    </a:cxnLst>
                    <a:rect l="0" t="0" r="r" b="b"/>
                    <a:pathLst>
                      <a:path w="294" h="198">
                        <a:moveTo>
                          <a:pt x="282" y="169"/>
                        </a:moveTo>
                        <a:lnTo>
                          <a:pt x="294" y="150"/>
                        </a:lnTo>
                        <a:lnTo>
                          <a:pt x="294" y="144"/>
                        </a:lnTo>
                        <a:lnTo>
                          <a:pt x="189" y="70"/>
                        </a:lnTo>
                        <a:lnTo>
                          <a:pt x="166" y="70"/>
                        </a:lnTo>
                        <a:lnTo>
                          <a:pt x="163" y="19"/>
                        </a:lnTo>
                        <a:lnTo>
                          <a:pt x="96" y="3"/>
                        </a:lnTo>
                        <a:lnTo>
                          <a:pt x="93" y="0"/>
                        </a:lnTo>
                        <a:lnTo>
                          <a:pt x="96" y="0"/>
                        </a:lnTo>
                        <a:lnTo>
                          <a:pt x="32" y="38"/>
                        </a:lnTo>
                        <a:lnTo>
                          <a:pt x="0" y="51"/>
                        </a:lnTo>
                        <a:lnTo>
                          <a:pt x="22" y="38"/>
                        </a:lnTo>
                        <a:lnTo>
                          <a:pt x="35" y="38"/>
                        </a:lnTo>
                        <a:lnTo>
                          <a:pt x="35" y="89"/>
                        </a:lnTo>
                        <a:lnTo>
                          <a:pt x="16" y="163"/>
                        </a:lnTo>
                        <a:lnTo>
                          <a:pt x="10" y="163"/>
                        </a:lnTo>
                        <a:lnTo>
                          <a:pt x="16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9"/>
                        </a:lnTo>
                        <a:lnTo>
                          <a:pt x="282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1" name="Freeform 429"/>
                  <p:cNvSpPr>
                    <a:spLocks/>
                  </p:cNvSpPr>
                  <p:nvPr/>
                </p:nvSpPr>
                <p:spPr bwMode="auto">
                  <a:xfrm>
                    <a:off x="5332051" y="4191124"/>
                    <a:ext cx="290608" cy="196222"/>
                  </a:xfrm>
                  <a:custGeom>
                    <a:avLst/>
                    <a:gdLst/>
                    <a:ahLst/>
                    <a:cxnLst>
                      <a:cxn ang="0">
                        <a:pos x="281" y="168"/>
                      </a:cxn>
                      <a:cxn ang="0">
                        <a:pos x="294" y="150"/>
                      </a:cxn>
                      <a:cxn ang="0">
                        <a:pos x="294" y="143"/>
                      </a:cxn>
                      <a:cxn ang="0">
                        <a:pos x="188" y="70"/>
                      </a:cxn>
                      <a:cxn ang="0">
                        <a:pos x="166" y="70"/>
                      </a:cxn>
                      <a:cxn ang="0">
                        <a:pos x="163" y="18"/>
                      </a:cxn>
                      <a:cxn ang="0">
                        <a:pos x="95" y="3"/>
                      </a:cxn>
                      <a:cxn ang="0">
                        <a:pos x="93" y="0"/>
                      </a:cxn>
                      <a:cxn ang="0">
                        <a:pos x="95" y="0"/>
                      </a:cxn>
                      <a:cxn ang="0">
                        <a:pos x="30" y="38"/>
                      </a:cxn>
                      <a:cxn ang="0">
                        <a:pos x="0" y="50"/>
                      </a:cxn>
                      <a:cxn ang="0">
                        <a:pos x="20" y="38"/>
                      </a:cxn>
                      <a:cxn ang="0">
                        <a:pos x="35" y="38"/>
                      </a:cxn>
                      <a:cxn ang="0">
                        <a:pos x="35" y="88"/>
                      </a:cxn>
                      <a:cxn ang="0">
                        <a:pos x="15" y="163"/>
                      </a:cxn>
                      <a:cxn ang="0">
                        <a:pos x="10" y="163"/>
                      </a:cxn>
                      <a:cxn ang="0">
                        <a:pos x="15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8"/>
                      </a:cxn>
                      <a:cxn ang="0">
                        <a:pos x="281" y="168"/>
                      </a:cxn>
                    </a:cxnLst>
                    <a:rect l="0" t="0" r="r" b="b"/>
                    <a:pathLst>
                      <a:path w="294" h="198">
                        <a:moveTo>
                          <a:pt x="281" y="168"/>
                        </a:moveTo>
                        <a:lnTo>
                          <a:pt x="294" y="150"/>
                        </a:lnTo>
                        <a:lnTo>
                          <a:pt x="294" y="143"/>
                        </a:lnTo>
                        <a:lnTo>
                          <a:pt x="188" y="70"/>
                        </a:lnTo>
                        <a:lnTo>
                          <a:pt x="166" y="70"/>
                        </a:lnTo>
                        <a:lnTo>
                          <a:pt x="163" y="18"/>
                        </a:lnTo>
                        <a:lnTo>
                          <a:pt x="95" y="3"/>
                        </a:lnTo>
                        <a:lnTo>
                          <a:pt x="93" y="0"/>
                        </a:lnTo>
                        <a:lnTo>
                          <a:pt x="95" y="0"/>
                        </a:lnTo>
                        <a:lnTo>
                          <a:pt x="30" y="38"/>
                        </a:lnTo>
                        <a:lnTo>
                          <a:pt x="0" y="50"/>
                        </a:lnTo>
                        <a:lnTo>
                          <a:pt x="20" y="38"/>
                        </a:lnTo>
                        <a:lnTo>
                          <a:pt x="35" y="38"/>
                        </a:lnTo>
                        <a:lnTo>
                          <a:pt x="35" y="88"/>
                        </a:lnTo>
                        <a:lnTo>
                          <a:pt x="15" y="163"/>
                        </a:lnTo>
                        <a:lnTo>
                          <a:pt x="10" y="163"/>
                        </a:lnTo>
                        <a:lnTo>
                          <a:pt x="15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8"/>
                        </a:lnTo>
                        <a:lnTo>
                          <a:pt x="281" y="16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2" name="Freeform 428"/>
                  <p:cNvSpPr>
                    <a:spLocks/>
                  </p:cNvSpPr>
                  <p:nvPr/>
                </p:nvSpPr>
                <p:spPr bwMode="auto">
                  <a:xfrm>
                    <a:off x="5538209" y="4350089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9"/>
                      </a:cxn>
                      <a:cxn ang="0">
                        <a:pos x="70" y="16"/>
                      </a:cxn>
                      <a:cxn ang="0">
                        <a:pos x="77" y="0"/>
                      </a:cxn>
                      <a:cxn ang="0">
                        <a:pos x="74" y="9"/>
                      </a:cxn>
                      <a:cxn ang="0">
                        <a:pos x="3" y="9"/>
                      </a:cxn>
                      <a:cxn ang="0">
                        <a:pos x="0" y="9"/>
                      </a:cxn>
                      <a:cxn ang="0">
                        <a:pos x="0" y="16"/>
                      </a:cxn>
                      <a:cxn ang="0">
                        <a:pos x="32" y="45"/>
                      </a:cxn>
                      <a:cxn ang="0">
                        <a:pos x="86" y="29"/>
                      </a:cxn>
                    </a:cxnLst>
                    <a:rect l="0" t="0" r="r" b="b"/>
                    <a:pathLst>
                      <a:path w="86" h="45">
                        <a:moveTo>
                          <a:pt x="86" y="29"/>
                        </a:moveTo>
                        <a:lnTo>
                          <a:pt x="70" y="16"/>
                        </a:lnTo>
                        <a:lnTo>
                          <a:pt x="77" y="0"/>
                        </a:lnTo>
                        <a:lnTo>
                          <a:pt x="74" y="9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16"/>
                        </a:lnTo>
                        <a:lnTo>
                          <a:pt x="32" y="45"/>
                        </a:lnTo>
                        <a:lnTo>
                          <a:pt x="86" y="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3" name="Freeform 427"/>
                  <p:cNvSpPr>
                    <a:spLocks/>
                  </p:cNvSpPr>
                  <p:nvPr/>
                </p:nvSpPr>
                <p:spPr bwMode="auto">
                  <a:xfrm>
                    <a:off x="5538209" y="4350089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71" y="15"/>
                      </a:cxn>
                      <a:cxn ang="0">
                        <a:pos x="78" y="0"/>
                      </a:cxn>
                      <a:cxn ang="0">
                        <a:pos x="73" y="8"/>
                      </a:cxn>
                      <a:cxn ang="0">
                        <a:pos x="3" y="8"/>
                      </a:cxn>
                      <a:cxn ang="0">
                        <a:pos x="0" y="8"/>
                      </a:cxn>
                      <a:cxn ang="0">
                        <a:pos x="0" y="15"/>
                      </a:cxn>
                      <a:cxn ang="0">
                        <a:pos x="33" y="45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45">
                        <a:moveTo>
                          <a:pt x="86" y="28"/>
                        </a:moveTo>
                        <a:lnTo>
                          <a:pt x="71" y="15"/>
                        </a:lnTo>
                        <a:lnTo>
                          <a:pt x="78" y="0"/>
                        </a:lnTo>
                        <a:lnTo>
                          <a:pt x="73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33" y="45"/>
                        </a:lnTo>
                        <a:lnTo>
                          <a:pt x="86" y="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4" name="Freeform 426"/>
                  <p:cNvSpPr>
                    <a:spLocks/>
                  </p:cNvSpPr>
                  <p:nvPr/>
                </p:nvSpPr>
                <p:spPr bwMode="auto">
                  <a:xfrm>
                    <a:off x="5702142" y="4374928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2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6" y="45"/>
                      </a:cxn>
                      <a:cxn ang="0">
                        <a:pos x="45" y="42"/>
                      </a:cxn>
                    </a:cxnLst>
                    <a:rect l="0" t="0" r="r" b="b"/>
                    <a:pathLst>
                      <a:path w="45" h="45">
                        <a:moveTo>
                          <a:pt x="45" y="42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6" y="45"/>
                        </a:lnTo>
                        <a:lnTo>
                          <a:pt x="45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5" name="Freeform 425"/>
                  <p:cNvSpPr>
                    <a:spLocks/>
                  </p:cNvSpPr>
                  <p:nvPr/>
                </p:nvSpPr>
                <p:spPr bwMode="auto">
                  <a:xfrm>
                    <a:off x="5702142" y="4374928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3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8" y="45"/>
                      </a:cxn>
                      <a:cxn ang="0">
                        <a:pos x="45" y="43"/>
                      </a:cxn>
                    </a:cxnLst>
                    <a:rect l="0" t="0" r="r" b="b"/>
                    <a:pathLst>
                      <a:path w="45" h="45">
                        <a:moveTo>
                          <a:pt x="45" y="43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8" y="45"/>
                        </a:lnTo>
                        <a:lnTo>
                          <a:pt x="45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6" name="Freeform 424"/>
                  <p:cNvSpPr>
                    <a:spLocks/>
                  </p:cNvSpPr>
                  <p:nvPr/>
                </p:nvSpPr>
                <p:spPr bwMode="auto">
                  <a:xfrm>
                    <a:off x="5714560" y="4342637"/>
                    <a:ext cx="171385" cy="121708"/>
                  </a:xfrm>
                  <a:custGeom>
                    <a:avLst/>
                    <a:gdLst/>
                    <a:ahLst/>
                    <a:cxnLst>
                      <a:cxn ang="0">
                        <a:pos x="173" y="39"/>
                      </a:cxn>
                      <a:cxn ang="0">
                        <a:pos x="125" y="0"/>
                      </a:cxn>
                      <a:cxn ang="0">
                        <a:pos x="70" y="74"/>
                      </a:cxn>
                      <a:cxn ang="0">
                        <a:pos x="35" y="74"/>
                      </a:cxn>
                      <a:cxn ang="0">
                        <a:pos x="26" y="61"/>
                      </a:cxn>
                      <a:cxn ang="0">
                        <a:pos x="32" y="74"/>
                      </a:cxn>
                      <a:cxn ang="0">
                        <a:pos x="3" y="77"/>
                      </a:cxn>
                      <a:cxn ang="0">
                        <a:pos x="0" y="84"/>
                      </a:cxn>
                      <a:cxn ang="0">
                        <a:pos x="10" y="122"/>
                      </a:cxn>
                      <a:cxn ang="0">
                        <a:pos x="102" y="122"/>
                      </a:cxn>
                      <a:cxn ang="0">
                        <a:pos x="173" y="39"/>
                      </a:cxn>
                    </a:cxnLst>
                    <a:rect l="0" t="0" r="r" b="b"/>
                    <a:pathLst>
                      <a:path w="173" h="122">
                        <a:moveTo>
                          <a:pt x="173" y="39"/>
                        </a:moveTo>
                        <a:lnTo>
                          <a:pt x="125" y="0"/>
                        </a:lnTo>
                        <a:lnTo>
                          <a:pt x="70" y="74"/>
                        </a:lnTo>
                        <a:lnTo>
                          <a:pt x="35" y="74"/>
                        </a:lnTo>
                        <a:lnTo>
                          <a:pt x="26" y="61"/>
                        </a:lnTo>
                        <a:lnTo>
                          <a:pt x="32" y="74"/>
                        </a:lnTo>
                        <a:lnTo>
                          <a:pt x="3" y="77"/>
                        </a:lnTo>
                        <a:lnTo>
                          <a:pt x="0" y="84"/>
                        </a:lnTo>
                        <a:lnTo>
                          <a:pt x="10" y="122"/>
                        </a:lnTo>
                        <a:lnTo>
                          <a:pt x="102" y="122"/>
                        </a:lnTo>
                        <a:lnTo>
                          <a:pt x="173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7" name="Freeform 423"/>
                  <p:cNvSpPr>
                    <a:spLocks/>
                  </p:cNvSpPr>
                  <p:nvPr/>
                </p:nvSpPr>
                <p:spPr bwMode="auto">
                  <a:xfrm>
                    <a:off x="5714560" y="4342637"/>
                    <a:ext cx="173868" cy="121708"/>
                  </a:xfrm>
                  <a:custGeom>
                    <a:avLst/>
                    <a:gdLst/>
                    <a:ahLst/>
                    <a:cxnLst>
                      <a:cxn ang="0">
                        <a:pos x="173" y="40"/>
                      </a:cxn>
                      <a:cxn ang="0">
                        <a:pos x="124" y="0"/>
                      </a:cxn>
                      <a:cxn ang="0">
                        <a:pos x="69" y="75"/>
                      </a:cxn>
                      <a:cxn ang="0">
                        <a:pos x="35" y="75"/>
                      </a:cxn>
                      <a:cxn ang="0">
                        <a:pos x="27" y="60"/>
                      </a:cxn>
                      <a:cxn ang="0">
                        <a:pos x="32" y="75"/>
                      </a:cxn>
                      <a:cxn ang="0">
                        <a:pos x="5" y="77"/>
                      </a:cxn>
                      <a:cxn ang="0">
                        <a:pos x="0" y="85"/>
                      </a:cxn>
                      <a:cxn ang="0">
                        <a:pos x="10" y="122"/>
                      </a:cxn>
                      <a:cxn ang="0">
                        <a:pos x="101" y="122"/>
                      </a:cxn>
                      <a:cxn ang="0">
                        <a:pos x="173" y="40"/>
                      </a:cxn>
                    </a:cxnLst>
                    <a:rect l="0" t="0" r="r" b="b"/>
                    <a:pathLst>
                      <a:path w="173" h="122">
                        <a:moveTo>
                          <a:pt x="173" y="40"/>
                        </a:moveTo>
                        <a:lnTo>
                          <a:pt x="124" y="0"/>
                        </a:lnTo>
                        <a:lnTo>
                          <a:pt x="69" y="75"/>
                        </a:lnTo>
                        <a:lnTo>
                          <a:pt x="35" y="75"/>
                        </a:lnTo>
                        <a:lnTo>
                          <a:pt x="27" y="60"/>
                        </a:lnTo>
                        <a:lnTo>
                          <a:pt x="32" y="75"/>
                        </a:lnTo>
                        <a:lnTo>
                          <a:pt x="5" y="77"/>
                        </a:lnTo>
                        <a:lnTo>
                          <a:pt x="0" y="85"/>
                        </a:lnTo>
                        <a:lnTo>
                          <a:pt x="10" y="122"/>
                        </a:lnTo>
                        <a:lnTo>
                          <a:pt x="101" y="122"/>
                        </a:lnTo>
                        <a:lnTo>
                          <a:pt x="17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8" name="Freeform 422"/>
                  <p:cNvSpPr>
                    <a:spLocks/>
                  </p:cNvSpPr>
                  <p:nvPr/>
                </p:nvSpPr>
                <p:spPr bwMode="auto">
                  <a:xfrm>
                    <a:off x="5769204" y="4382378"/>
                    <a:ext cx="248383" cy="419768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2" y="352"/>
                      </a:cxn>
                      <a:cxn ang="0">
                        <a:pos x="112" y="317"/>
                      </a:cxn>
                      <a:cxn ang="0">
                        <a:pos x="183" y="227"/>
                      </a:cxn>
                      <a:cxn ang="0">
                        <a:pos x="250" y="102"/>
                      </a:cxn>
                      <a:cxn ang="0">
                        <a:pos x="244" y="45"/>
                      </a:cxn>
                      <a:cxn ang="0">
                        <a:pos x="164" y="6"/>
                      </a:cxn>
                      <a:cxn ang="0">
                        <a:pos x="122" y="0"/>
                      </a:cxn>
                      <a:cxn ang="0">
                        <a:pos x="119" y="0"/>
                      </a:cxn>
                      <a:cxn ang="0">
                        <a:pos x="64" y="67"/>
                      </a:cxn>
                      <a:cxn ang="0">
                        <a:pos x="64" y="70"/>
                      </a:cxn>
                      <a:cxn ang="0">
                        <a:pos x="103" y="86"/>
                      </a:cxn>
                      <a:cxn ang="0">
                        <a:pos x="106" y="99"/>
                      </a:cxn>
                      <a:cxn ang="0">
                        <a:pos x="103" y="157"/>
                      </a:cxn>
                      <a:cxn ang="0">
                        <a:pos x="52" y="243"/>
                      </a:cxn>
                      <a:cxn ang="0">
                        <a:pos x="58" y="288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2" y="352"/>
                        </a:lnTo>
                        <a:lnTo>
                          <a:pt x="112" y="317"/>
                        </a:lnTo>
                        <a:lnTo>
                          <a:pt x="183" y="227"/>
                        </a:lnTo>
                        <a:lnTo>
                          <a:pt x="250" y="102"/>
                        </a:lnTo>
                        <a:lnTo>
                          <a:pt x="244" y="45"/>
                        </a:lnTo>
                        <a:lnTo>
                          <a:pt x="164" y="6"/>
                        </a:lnTo>
                        <a:lnTo>
                          <a:pt x="122" y="0"/>
                        </a:lnTo>
                        <a:lnTo>
                          <a:pt x="119" y="0"/>
                        </a:lnTo>
                        <a:lnTo>
                          <a:pt x="64" y="67"/>
                        </a:lnTo>
                        <a:lnTo>
                          <a:pt x="64" y="70"/>
                        </a:lnTo>
                        <a:lnTo>
                          <a:pt x="103" y="86"/>
                        </a:lnTo>
                        <a:lnTo>
                          <a:pt x="106" y="99"/>
                        </a:lnTo>
                        <a:lnTo>
                          <a:pt x="103" y="157"/>
                        </a:lnTo>
                        <a:lnTo>
                          <a:pt x="52" y="243"/>
                        </a:lnTo>
                        <a:lnTo>
                          <a:pt x="58" y="288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39" name="Freeform 421"/>
                  <p:cNvSpPr>
                    <a:spLocks/>
                  </p:cNvSpPr>
                  <p:nvPr/>
                </p:nvSpPr>
                <p:spPr bwMode="auto">
                  <a:xfrm>
                    <a:off x="5769204" y="4382378"/>
                    <a:ext cx="248383" cy="417283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3" y="352"/>
                      </a:cxn>
                      <a:cxn ang="0">
                        <a:pos x="113" y="317"/>
                      </a:cxn>
                      <a:cxn ang="0">
                        <a:pos x="183" y="226"/>
                      </a:cxn>
                      <a:cxn ang="0">
                        <a:pos x="250" y="100"/>
                      </a:cxn>
                      <a:cxn ang="0">
                        <a:pos x="245" y="45"/>
                      </a:cxn>
                      <a:cxn ang="0">
                        <a:pos x="165" y="5"/>
                      </a:cxn>
                      <a:cxn ang="0">
                        <a:pos x="123" y="0"/>
                      </a:cxn>
                      <a:cxn ang="0">
                        <a:pos x="120" y="0"/>
                      </a:cxn>
                      <a:cxn ang="0">
                        <a:pos x="65" y="65"/>
                      </a:cxn>
                      <a:cxn ang="0">
                        <a:pos x="65" y="70"/>
                      </a:cxn>
                      <a:cxn ang="0">
                        <a:pos x="103" y="85"/>
                      </a:cxn>
                      <a:cxn ang="0">
                        <a:pos x="105" y="98"/>
                      </a:cxn>
                      <a:cxn ang="0">
                        <a:pos x="103" y="156"/>
                      </a:cxn>
                      <a:cxn ang="0">
                        <a:pos x="53" y="244"/>
                      </a:cxn>
                      <a:cxn ang="0">
                        <a:pos x="58" y="289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3" y="352"/>
                        </a:lnTo>
                        <a:lnTo>
                          <a:pt x="113" y="317"/>
                        </a:lnTo>
                        <a:lnTo>
                          <a:pt x="183" y="226"/>
                        </a:lnTo>
                        <a:lnTo>
                          <a:pt x="250" y="100"/>
                        </a:lnTo>
                        <a:lnTo>
                          <a:pt x="245" y="45"/>
                        </a:lnTo>
                        <a:lnTo>
                          <a:pt x="165" y="5"/>
                        </a:lnTo>
                        <a:lnTo>
                          <a:pt x="123" y="0"/>
                        </a:lnTo>
                        <a:lnTo>
                          <a:pt x="120" y="0"/>
                        </a:lnTo>
                        <a:lnTo>
                          <a:pt x="65" y="65"/>
                        </a:lnTo>
                        <a:lnTo>
                          <a:pt x="65" y="70"/>
                        </a:lnTo>
                        <a:lnTo>
                          <a:pt x="103" y="85"/>
                        </a:lnTo>
                        <a:lnTo>
                          <a:pt x="105" y="98"/>
                        </a:lnTo>
                        <a:lnTo>
                          <a:pt x="103" y="156"/>
                        </a:lnTo>
                        <a:lnTo>
                          <a:pt x="53" y="244"/>
                        </a:lnTo>
                        <a:lnTo>
                          <a:pt x="58" y="289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0" name="Freeform 420"/>
                  <p:cNvSpPr>
                    <a:spLocks/>
                  </p:cNvSpPr>
                  <p:nvPr/>
                </p:nvSpPr>
                <p:spPr bwMode="auto">
                  <a:xfrm>
                    <a:off x="5471145" y="4720179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1" y="218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58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7" y="0"/>
                      </a:cxn>
                      <a:cxn ang="0">
                        <a:pos x="172" y="42"/>
                      </a:cxn>
                      <a:cxn ang="0">
                        <a:pos x="157" y="103"/>
                      </a:cxn>
                      <a:cxn ang="0">
                        <a:pos x="35" y="93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1" y="218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58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7" y="0"/>
                        </a:lnTo>
                        <a:lnTo>
                          <a:pt x="172" y="42"/>
                        </a:lnTo>
                        <a:lnTo>
                          <a:pt x="157" y="103"/>
                        </a:lnTo>
                        <a:lnTo>
                          <a:pt x="35" y="93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1" name="Freeform 419"/>
                  <p:cNvSpPr>
                    <a:spLocks/>
                  </p:cNvSpPr>
                  <p:nvPr/>
                </p:nvSpPr>
                <p:spPr bwMode="auto">
                  <a:xfrm>
                    <a:off x="5471145" y="4720179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0" y="219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60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8" y="0"/>
                      </a:cxn>
                      <a:cxn ang="0">
                        <a:pos x="173" y="42"/>
                      </a:cxn>
                      <a:cxn ang="0">
                        <a:pos x="158" y="105"/>
                      </a:cxn>
                      <a:cxn ang="0">
                        <a:pos x="35" y="95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0" y="219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60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8" y="0"/>
                        </a:lnTo>
                        <a:lnTo>
                          <a:pt x="173" y="42"/>
                        </a:lnTo>
                        <a:lnTo>
                          <a:pt x="158" y="105"/>
                        </a:lnTo>
                        <a:lnTo>
                          <a:pt x="35" y="95"/>
                        </a:lnTo>
                        <a:lnTo>
                          <a:pt x="0" y="1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2" name="Freeform 418"/>
                  <p:cNvSpPr>
                    <a:spLocks/>
                  </p:cNvSpPr>
                  <p:nvPr/>
                </p:nvSpPr>
                <p:spPr bwMode="auto">
                  <a:xfrm>
                    <a:off x="5237665" y="4357540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7"/>
                      </a:cxn>
                      <a:cxn ang="0">
                        <a:pos x="7" y="180"/>
                      </a:cxn>
                      <a:cxn ang="0">
                        <a:pos x="58" y="234"/>
                      </a:cxn>
                      <a:cxn ang="0">
                        <a:pos x="64" y="269"/>
                      </a:cxn>
                      <a:cxn ang="0">
                        <a:pos x="128" y="311"/>
                      </a:cxn>
                      <a:cxn ang="0">
                        <a:pos x="234" y="490"/>
                      </a:cxn>
                      <a:cxn ang="0">
                        <a:pos x="234" y="487"/>
                      </a:cxn>
                      <a:cxn ang="0">
                        <a:pos x="269" y="458"/>
                      </a:cxn>
                      <a:cxn ang="0">
                        <a:pos x="391" y="468"/>
                      </a:cxn>
                      <a:cxn ang="0">
                        <a:pos x="406" y="407"/>
                      </a:cxn>
                      <a:cxn ang="0">
                        <a:pos x="531" y="365"/>
                      </a:cxn>
                      <a:cxn ang="0">
                        <a:pos x="534" y="365"/>
                      </a:cxn>
                      <a:cxn ang="0">
                        <a:pos x="534" y="362"/>
                      </a:cxn>
                      <a:cxn ang="0">
                        <a:pos x="592" y="311"/>
                      </a:cxn>
                      <a:cxn ang="0">
                        <a:pos x="586" y="266"/>
                      </a:cxn>
                      <a:cxn ang="0">
                        <a:pos x="637" y="180"/>
                      </a:cxn>
                      <a:cxn ang="0">
                        <a:pos x="640" y="122"/>
                      </a:cxn>
                      <a:cxn ang="0">
                        <a:pos x="637" y="109"/>
                      </a:cxn>
                      <a:cxn ang="0">
                        <a:pos x="598" y="93"/>
                      </a:cxn>
                      <a:cxn ang="0">
                        <a:pos x="598" y="90"/>
                      </a:cxn>
                      <a:cxn ang="0">
                        <a:pos x="582" y="106"/>
                      </a:cxn>
                      <a:cxn ang="0">
                        <a:pos x="490" y="106"/>
                      </a:cxn>
                      <a:cxn ang="0">
                        <a:pos x="480" y="68"/>
                      </a:cxn>
                      <a:cxn ang="0">
                        <a:pos x="483" y="61"/>
                      </a:cxn>
                      <a:cxn ang="0">
                        <a:pos x="467" y="39"/>
                      </a:cxn>
                      <a:cxn ang="0">
                        <a:pos x="458" y="61"/>
                      </a:cxn>
                      <a:cxn ang="0">
                        <a:pos x="387" y="20"/>
                      </a:cxn>
                      <a:cxn ang="0">
                        <a:pos x="333" y="36"/>
                      </a:cxn>
                      <a:cxn ang="0">
                        <a:pos x="301" y="7"/>
                      </a:cxn>
                      <a:cxn ang="0">
                        <a:pos x="301" y="0"/>
                      </a:cxn>
                      <a:cxn ang="0">
                        <a:pos x="221" y="29"/>
                      </a:cxn>
                      <a:cxn ang="0">
                        <a:pos x="128" y="29"/>
                      </a:cxn>
                      <a:cxn ang="0">
                        <a:pos x="80" y="71"/>
                      </a:cxn>
                      <a:cxn ang="0">
                        <a:pos x="83" y="138"/>
                      </a:cxn>
                      <a:cxn ang="0">
                        <a:pos x="45" y="141"/>
                      </a:cxn>
                      <a:cxn ang="0">
                        <a:pos x="7" y="164"/>
                      </a:cxn>
                      <a:cxn ang="0">
                        <a:pos x="0" y="164"/>
                      </a:cxn>
                      <a:cxn ang="0">
                        <a:pos x="0" y="157"/>
                      </a:cxn>
                    </a:cxnLst>
                    <a:rect l="0" t="0" r="r" b="b"/>
                    <a:pathLst>
                      <a:path w="640" h="490">
                        <a:moveTo>
                          <a:pt x="0" y="157"/>
                        </a:moveTo>
                        <a:lnTo>
                          <a:pt x="7" y="180"/>
                        </a:lnTo>
                        <a:lnTo>
                          <a:pt x="58" y="234"/>
                        </a:lnTo>
                        <a:lnTo>
                          <a:pt x="64" y="269"/>
                        </a:lnTo>
                        <a:lnTo>
                          <a:pt x="128" y="311"/>
                        </a:lnTo>
                        <a:lnTo>
                          <a:pt x="234" y="490"/>
                        </a:lnTo>
                        <a:lnTo>
                          <a:pt x="234" y="487"/>
                        </a:lnTo>
                        <a:lnTo>
                          <a:pt x="269" y="458"/>
                        </a:lnTo>
                        <a:lnTo>
                          <a:pt x="391" y="468"/>
                        </a:lnTo>
                        <a:lnTo>
                          <a:pt x="406" y="407"/>
                        </a:lnTo>
                        <a:lnTo>
                          <a:pt x="531" y="365"/>
                        </a:lnTo>
                        <a:lnTo>
                          <a:pt x="534" y="365"/>
                        </a:lnTo>
                        <a:lnTo>
                          <a:pt x="534" y="362"/>
                        </a:lnTo>
                        <a:lnTo>
                          <a:pt x="592" y="311"/>
                        </a:lnTo>
                        <a:lnTo>
                          <a:pt x="586" y="266"/>
                        </a:lnTo>
                        <a:lnTo>
                          <a:pt x="637" y="180"/>
                        </a:lnTo>
                        <a:lnTo>
                          <a:pt x="640" y="122"/>
                        </a:lnTo>
                        <a:lnTo>
                          <a:pt x="637" y="109"/>
                        </a:lnTo>
                        <a:lnTo>
                          <a:pt x="598" y="93"/>
                        </a:lnTo>
                        <a:lnTo>
                          <a:pt x="598" y="90"/>
                        </a:lnTo>
                        <a:lnTo>
                          <a:pt x="582" y="106"/>
                        </a:lnTo>
                        <a:lnTo>
                          <a:pt x="490" y="106"/>
                        </a:lnTo>
                        <a:lnTo>
                          <a:pt x="480" y="68"/>
                        </a:lnTo>
                        <a:lnTo>
                          <a:pt x="483" y="61"/>
                        </a:lnTo>
                        <a:lnTo>
                          <a:pt x="467" y="39"/>
                        </a:lnTo>
                        <a:lnTo>
                          <a:pt x="458" y="61"/>
                        </a:lnTo>
                        <a:lnTo>
                          <a:pt x="387" y="20"/>
                        </a:lnTo>
                        <a:lnTo>
                          <a:pt x="333" y="36"/>
                        </a:lnTo>
                        <a:lnTo>
                          <a:pt x="301" y="7"/>
                        </a:lnTo>
                        <a:lnTo>
                          <a:pt x="301" y="0"/>
                        </a:lnTo>
                        <a:lnTo>
                          <a:pt x="221" y="29"/>
                        </a:lnTo>
                        <a:lnTo>
                          <a:pt x="128" y="29"/>
                        </a:lnTo>
                        <a:lnTo>
                          <a:pt x="80" y="71"/>
                        </a:lnTo>
                        <a:lnTo>
                          <a:pt x="83" y="138"/>
                        </a:lnTo>
                        <a:lnTo>
                          <a:pt x="45" y="141"/>
                        </a:lnTo>
                        <a:lnTo>
                          <a:pt x="7" y="164"/>
                        </a:lnTo>
                        <a:lnTo>
                          <a:pt x="0" y="164"/>
                        </a:lnTo>
                        <a:lnTo>
                          <a:pt x="0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3" name="Freeform 417"/>
                  <p:cNvSpPr>
                    <a:spLocks/>
                  </p:cNvSpPr>
                  <p:nvPr/>
                </p:nvSpPr>
                <p:spPr bwMode="auto">
                  <a:xfrm>
                    <a:off x="5237665" y="4357540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8" y="180"/>
                      </a:cxn>
                      <a:cxn ang="0">
                        <a:pos x="60" y="235"/>
                      </a:cxn>
                      <a:cxn ang="0">
                        <a:pos x="65" y="270"/>
                      </a:cxn>
                      <a:cxn ang="0">
                        <a:pos x="130" y="313"/>
                      </a:cxn>
                      <a:cxn ang="0">
                        <a:pos x="235" y="490"/>
                      </a:cxn>
                      <a:cxn ang="0">
                        <a:pos x="235" y="488"/>
                      </a:cxn>
                      <a:cxn ang="0">
                        <a:pos x="270" y="460"/>
                      </a:cxn>
                      <a:cxn ang="0">
                        <a:pos x="393" y="470"/>
                      </a:cxn>
                      <a:cxn ang="0">
                        <a:pos x="408" y="408"/>
                      </a:cxn>
                      <a:cxn ang="0">
                        <a:pos x="533" y="365"/>
                      </a:cxn>
                      <a:cxn ang="0">
                        <a:pos x="535" y="365"/>
                      </a:cxn>
                      <a:cxn ang="0">
                        <a:pos x="535" y="363"/>
                      </a:cxn>
                      <a:cxn ang="0">
                        <a:pos x="593" y="313"/>
                      </a:cxn>
                      <a:cxn ang="0">
                        <a:pos x="588" y="268"/>
                      </a:cxn>
                      <a:cxn ang="0">
                        <a:pos x="638" y="180"/>
                      </a:cxn>
                      <a:cxn ang="0">
                        <a:pos x="640" y="123"/>
                      </a:cxn>
                      <a:cxn ang="0">
                        <a:pos x="638" y="110"/>
                      </a:cxn>
                      <a:cxn ang="0">
                        <a:pos x="600" y="95"/>
                      </a:cxn>
                      <a:cxn ang="0">
                        <a:pos x="600" y="90"/>
                      </a:cxn>
                      <a:cxn ang="0">
                        <a:pos x="583" y="108"/>
                      </a:cxn>
                      <a:cxn ang="0">
                        <a:pos x="490" y="108"/>
                      </a:cxn>
                      <a:cxn ang="0">
                        <a:pos x="480" y="70"/>
                      </a:cxn>
                      <a:cxn ang="0">
                        <a:pos x="485" y="63"/>
                      </a:cxn>
                      <a:cxn ang="0">
                        <a:pos x="468" y="40"/>
                      </a:cxn>
                      <a:cxn ang="0">
                        <a:pos x="460" y="63"/>
                      </a:cxn>
                      <a:cxn ang="0">
                        <a:pos x="388" y="20"/>
                      </a:cxn>
                      <a:cxn ang="0">
                        <a:pos x="335" y="38"/>
                      </a:cxn>
                      <a:cxn ang="0">
                        <a:pos x="303" y="8"/>
                      </a:cxn>
                      <a:cxn ang="0">
                        <a:pos x="303" y="0"/>
                      </a:cxn>
                      <a:cxn ang="0">
                        <a:pos x="223" y="30"/>
                      </a:cxn>
                      <a:cxn ang="0">
                        <a:pos x="130" y="30"/>
                      </a:cxn>
                      <a:cxn ang="0">
                        <a:pos x="80" y="73"/>
                      </a:cxn>
                      <a:cxn ang="0">
                        <a:pos x="85" y="140"/>
                      </a:cxn>
                      <a:cxn ang="0">
                        <a:pos x="45" y="143"/>
                      </a:cxn>
                      <a:cxn ang="0">
                        <a:pos x="8" y="165"/>
                      </a:cxn>
                      <a:cxn ang="0">
                        <a:pos x="0" y="165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640" h="490">
                        <a:moveTo>
                          <a:pt x="0" y="158"/>
                        </a:moveTo>
                        <a:lnTo>
                          <a:pt x="8" y="180"/>
                        </a:lnTo>
                        <a:lnTo>
                          <a:pt x="60" y="235"/>
                        </a:lnTo>
                        <a:lnTo>
                          <a:pt x="65" y="270"/>
                        </a:lnTo>
                        <a:lnTo>
                          <a:pt x="130" y="313"/>
                        </a:lnTo>
                        <a:lnTo>
                          <a:pt x="235" y="490"/>
                        </a:lnTo>
                        <a:lnTo>
                          <a:pt x="235" y="488"/>
                        </a:lnTo>
                        <a:lnTo>
                          <a:pt x="270" y="460"/>
                        </a:lnTo>
                        <a:lnTo>
                          <a:pt x="393" y="470"/>
                        </a:lnTo>
                        <a:lnTo>
                          <a:pt x="408" y="408"/>
                        </a:lnTo>
                        <a:lnTo>
                          <a:pt x="533" y="365"/>
                        </a:lnTo>
                        <a:lnTo>
                          <a:pt x="535" y="365"/>
                        </a:lnTo>
                        <a:lnTo>
                          <a:pt x="535" y="363"/>
                        </a:lnTo>
                        <a:lnTo>
                          <a:pt x="593" y="313"/>
                        </a:lnTo>
                        <a:lnTo>
                          <a:pt x="588" y="268"/>
                        </a:lnTo>
                        <a:lnTo>
                          <a:pt x="638" y="180"/>
                        </a:lnTo>
                        <a:lnTo>
                          <a:pt x="640" y="123"/>
                        </a:lnTo>
                        <a:lnTo>
                          <a:pt x="638" y="110"/>
                        </a:lnTo>
                        <a:lnTo>
                          <a:pt x="600" y="95"/>
                        </a:lnTo>
                        <a:lnTo>
                          <a:pt x="600" y="90"/>
                        </a:lnTo>
                        <a:lnTo>
                          <a:pt x="583" y="108"/>
                        </a:lnTo>
                        <a:lnTo>
                          <a:pt x="490" y="108"/>
                        </a:lnTo>
                        <a:lnTo>
                          <a:pt x="480" y="70"/>
                        </a:lnTo>
                        <a:lnTo>
                          <a:pt x="485" y="63"/>
                        </a:lnTo>
                        <a:lnTo>
                          <a:pt x="468" y="40"/>
                        </a:lnTo>
                        <a:lnTo>
                          <a:pt x="460" y="63"/>
                        </a:lnTo>
                        <a:lnTo>
                          <a:pt x="388" y="20"/>
                        </a:lnTo>
                        <a:lnTo>
                          <a:pt x="335" y="38"/>
                        </a:lnTo>
                        <a:lnTo>
                          <a:pt x="303" y="8"/>
                        </a:lnTo>
                        <a:lnTo>
                          <a:pt x="303" y="0"/>
                        </a:lnTo>
                        <a:lnTo>
                          <a:pt x="223" y="30"/>
                        </a:lnTo>
                        <a:lnTo>
                          <a:pt x="130" y="30"/>
                        </a:lnTo>
                        <a:lnTo>
                          <a:pt x="80" y="73"/>
                        </a:lnTo>
                        <a:lnTo>
                          <a:pt x="85" y="140"/>
                        </a:lnTo>
                        <a:lnTo>
                          <a:pt x="45" y="143"/>
                        </a:lnTo>
                        <a:lnTo>
                          <a:pt x="8" y="165"/>
                        </a:lnTo>
                        <a:lnTo>
                          <a:pt x="0" y="165"/>
                        </a:lnTo>
                        <a:lnTo>
                          <a:pt x="0" y="1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4" name="Freeform 416"/>
                  <p:cNvSpPr>
                    <a:spLocks/>
                  </p:cNvSpPr>
                  <p:nvPr/>
                </p:nvSpPr>
                <p:spPr bwMode="auto">
                  <a:xfrm>
                    <a:off x="5967910" y="3696841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6"/>
                      </a:cxn>
                      <a:cxn ang="0">
                        <a:pos x="275" y="409"/>
                      </a:cxn>
                      <a:cxn ang="0">
                        <a:pos x="268" y="345"/>
                      </a:cxn>
                      <a:cxn ang="0">
                        <a:pos x="227" y="345"/>
                      </a:cxn>
                      <a:cxn ang="0">
                        <a:pos x="208" y="278"/>
                      </a:cxn>
                      <a:cxn ang="0">
                        <a:pos x="233" y="240"/>
                      </a:cxn>
                      <a:cxn ang="0">
                        <a:pos x="182" y="131"/>
                      </a:cxn>
                      <a:cxn ang="0">
                        <a:pos x="153" y="128"/>
                      </a:cxn>
                      <a:cxn ang="0">
                        <a:pos x="109" y="35"/>
                      </a:cxn>
                      <a:cxn ang="0">
                        <a:pos x="121" y="0"/>
                      </a:cxn>
                      <a:cxn ang="0">
                        <a:pos x="77" y="6"/>
                      </a:cxn>
                      <a:cxn ang="0">
                        <a:pos x="45" y="83"/>
                      </a:cxn>
                      <a:cxn ang="0">
                        <a:pos x="105" y="243"/>
                      </a:cxn>
                      <a:cxn ang="0">
                        <a:pos x="0" y="413"/>
                      </a:cxn>
                      <a:cxn ang="0">
                        <a:pos x="73" y="416"/>
                      </a:cxn>
                      <a:cxn ang="0">
                        <a:pos x="67" y="464"/>
                      </a:cxn>
                      <a:cxn ang="0">
                        <a:pos x="93" y="509"/>
                      </a:cxn>
                      <a:cxn ang="0">
                        <a:pos x="96" y="509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6"/>
                        </a:lnTo>
                        <a:lnTo>
                          <a:pt x="275" y="409"/>
                        </a:lnTo>
                        <a:lnTo>
                          <a:pt x="268" y="345"/>
                        </a:lnTo>
                        <a:lnTo>
                          <a:pt x="227" y="345"/>
                        </a:lnTo>
                        <a:lnTo>
                          <a:pt x="208" y="278"/>
                        </a:lnTo>
                        <a:lnTo>
                          <a:pt x="233" y="240"/>
                        </a:lnTo>
                        <a:lnTo>
                          <a:pt x="182" y="131"/>
                        </a:lnTo>
                        <a:lnTo>
                          <a:pt x="153" y="128"/>
                        </a:lnTo>
                        <a:lnTo>
                          <a:pt x="109" y="35"/>
                        </a:lnTo>
                        <a:lnTo>
                          <a:pt x="121" y="0"/>
                        </a:lnTo>
                        <a:lnTo>
                          <a:pt x="77" y="6"/>
                        </a:lnTo>
                        <a:lnTo>
                          <a:pt x="45" y="83"/>
                        </a:lnTo>
                        <a:lnTo>
                          <a:pt x="105" y="243"/>
                        </a:lnTo>
                        <a:lnTo>
                          <a:pt x="0" y="413"/>
                        </a:lnTo>
                        <a:lnTo>
                          <a:pt x="73" y="416"/>
                        </a:lnTo>
                        <a:lnTo>
                          <a:pt x="67" y="464"/>
                        </a:lnTo>
                        <a:lnTo>
                          <a:pt x="93" y="509"/>
                        </a:lnTo>
                        <a:lnTo>
                          <a:pt x="96" y="509"/>
                        </a:lnTo>
                        <a:lnTo>
                          <a:pt x="93" y="51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5" name="Freeform 415"/>
                  <p:cNvSpPr>
                    <a:spLocks/>
                  </p:cNvSpPr>
                  <p:nvPr/>
                </p:nvSpPr>
                <p:spPr bwMode="auto">
                  <a:xfrm>
                    <a:off x="5967910" y="3696841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7"/>
                      </a:cxn>
                      <a:cxn ang="0">
                        <a:pos x="275" y="410"/>
                      </a:cxn>
                      <a:cxn ang="0">
                        <a:pos x="268" y="345"/>
                      </a:cxn>
                      <a:cxn ang="0">
                        <a:pos x="225" y="345"/>
                      </a:cxn>
                      <a:cxn ang="0">
                        <a:pos x="208" y="280"/>
                      </a:cxn>
                      <a:cxn ang="0">
                        <a:pos x="233" y="240"/>
                      </a:cxn>
                      <a:cxn ang="0">
                        <a:pos x="180" y="132"/>
                      </a:cxn>
                      <a:cxn ang="0">
                        <a:pos x="153" y="130"/>
                      </a:cxn>
                      <a:cxn ang="0">
                        <a:pos x="108" y="35"/>
                      </a:cxn>
                      <a:cxn ang="0">
                        <a:pos x="120" y="0"/>
                      </a:cxn>
                      <a:cxn ang="0">
                        <a:pos x="75" y="7"/>
                      </a:cxn>
                      <a:cxn ang="0">
                        <a:pos x="45" y="85"/>
                      </a:cxn>
                      <a:cxn ang="0">
                        <a:pos x="105" y="245"/>
                      </a:cxn>
                      <a:cxn ang="0">
                        <a:pos x="0" y="415"/>
                      </a:cxn>
                      <a:cxn ang="0">
                        <a:pos x="73" y="417"/>
                      </a:cxn>
                      <a:cxn ang="0">
                        <a:pos x="65" y="465"/>
                      </a:cxn>
                      <a:cxn ang="0">
                        <a:pos x="93" y="510"/>
                      </a:cxn>
                      <a:cxn ang="0">
                        <a:pos x="95" y="510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7"/>
                        </a:lnTo>
                        <a:lnTo>
                          <a:pt x="275" y="410"/>
                        </a:lnTo>
                        <a:lnTo>
                          <a:pt x="268" y="345"/>
                        </a:lnTo>
                        <a:lnTo>
                          <a:pt x="225" y="345"/>
                        </a:lnTo>
                        <a:lnTo>
                          <a:pt x="208" y="280"/>
                        </a:lnTo>
                        <a:lnTo>
                          <a:pt x="233" y="240"/>
                        </a:lnTo>
                        <a:lnTo>
                          <a:pt x="180" y="132"/>
                        </a:lnTo>
                        <a:lnTo>
                          <a:pt x="153" y="130"/>
                        </a:lnTo>
                        <a:lnTo>
                          <a:pt x="108" y="35"/>
                        </a:lnTo>
                        <a:lnTo>
                          <a:pt x="120" y="0"/>
                        </a:lnTo>
                        <a:lnTo>
                          <a:pt x="75" y="7"/>
                        </a:lnTo>
                        <a:lnTo>
                          <a:pt x="45" y="85"/>
                        </a:lnTo>
                        <a:lnTo>
                          <a:pt x="105" y="245"/>
                        </a:lnTo>
                        <a:lnTo>
                          <a:pt x="0" y="415"/>
                        </a:lnTo>
                        <a:lnTo>
                          <a:pt x="73" y="417"/>
                        </a:lnTo>
                        <a:lnTo>
                          <a:pt x="65" y="465"/>
                        </a:lnTo>
                        <a:lnTo>
                          <a:pt x="93" y="510"/>
                        </a:lnTo>
                        <a:lnTo>
                          <a:pt x="95" y="510"/>
                        </a:lnTo>
                        <a:lnTo>
                          <a:pt x="93" y="51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6" name="Freeform 414"/>
                  <p:cNvSpPr>
                    <a:spLocks/>
                  </p:cNvSpPr>
                  <p:nvPr/>
                </p:nvSpPr>
                <p:spPr bwMode="auto">
                  <a:xfrm>
                    <a:off x="6074716" y="3368976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6" y="739"/>
                      </a:cxn>
                      <a:cxn ang="0">
                        <a:pos x="201" y="723"/>
                      </a:cxn>
                      <a:cxn ang="0">
                        <a:pos x="223" y="771"/>
                      </a:cxn>
                      <a:cxn ang="0">
                        <a:pos x="271" y="759"/>
                      </a:cxn>
                      <a:cxn ang="0">
                        <a:pos x="287" y="711"/>
                      </a:cxn>
                      <a:cxn ang="0">
                        <a:pos x="339" y="746"/>
                      </a:cxn>
                      <a:cxn ang="0">
                        <a:pos x="451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8" y="717"/>
                      </a:cxn>
                      <a:cxn ang="0">
                        <a:pos x="626" y="637"/>
                      </a:cxn>
                      <a:cxn ang="0">
                        <a:pos x="611" y="509"/>
                      </a:cxn>
                      <a:cxn ang="0">
                        <a:pos x="572" y="275"/>
                      </a:cxn>
                      <a:cxn ang="0">
                        <a:pos x="575" y="272"/>
                      </a:cxn>
                      <a:cxn ang="0">
                        <a:pos x="572" y="269"/>
                      </a:cxn>
                      <a:cxn ang="0">
                        <a:pos x="438" y="240"/>
                      </a:cxn>
                      <a:cxn ang="0">
                        <a:pos x="438" y="208"/>
                      </a:cxn>
                      <a:cxn ang="0">
                        <a:pos x="499" y="183"/>
                      </a:cxn>
                      <a:cxn ang="0">
                        <a:pos x="499" y="151"/>
                      </a:cxn>
                      <a:cxn ang="0">
                        <a:pos x="524" y="128"/>
                      </a:cxn>
                      <a:cxn ang="0">
                        <a:pos x="540" y="167"/>
                      </a:cxn>
                      <a:cxn ang="0">
                        <a:pos x="588" y="167"/>
                      </a:cxn>
                      <a:cxn ang="0">
                        <a:pos x="598" y="170"/>
                      </a:cxn>
                      <a:cxn ang="0">
                        <a:pos x="591" y="157"/>
                      </a:cxn>
                      <a:cxn ang="0">
                        <a:pos x="607" y="163"/>
                      </a:cxn>
                      <a:cxn ang="0">
                        <a:pos x="607" y="157"/>
                      </a:cxn>
                      <a:cxn ang="0">
                        <a:pos x="559" y="58"/>
                      </a:cxn>
                      <a:cxn ang="0">
                        <a:pos x="518" y="51"/>
                      </a:cxn>
                      <a:cxn ang="0">
                        <a:pos x="483" y="0"/>
                      </a:cxn>
                      <a:cxn ang="0">
                        <a:pos x="435" y="10"/>
                      </a:cxn>
                      <a:cxn ang="0">
                        <a:pos x="409" y="112"/>
                      </a:cxn>
                      <a:cxn ang="0">
                        <a:pos x="435" y="122"/>
                      </a:cxn>
                      <a:cxn ang="0">
                        <a:pos x="403" y="202"/>
                      </a:cxn>
                      <a:cxn ang="0">
                        <a:pos x="367" y="199"/>
                      </a:cxn>
                      <a:cxn ang="0">
                        <a:pos x="361" y="234"/>
                      </a:cxn>
                      <a:cxn ang="0">
                        <a:pos x="387" y="240"/>
                      </a:cxn>
                      <a:cxn ang="0">
                        <a:pos x="380" y="288"/>
                      </a:cxn>
                      <a:cxn ang="0">
                        <a:pos x="326" y="320"/>
                      </a:cxn>
                      <a:cxn ang="0">
                        <a:pos x="252" y="378"/>
                      </a:cxn>
                      <a:cxn ang="0">
                        <a:pos x="220" y="339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3" y="330"/>
                      </a:cxn>
                      <a:cxn ang="0">
                        <a:pos x="153" y="285"/>
                      </a:cxn>
                      <a:cxn ang="0">
                        <a:pos x="105" y="243"/>
                      </a:cxn>
                      <a:cxn ang="0">
                        <a:pos x="64" y="275"/>
                      </a:cxn>
                      <a:cxn ang="0">
                        <a:pos x="16" y="330"/>
                      </a:cxn>
                      <a:cxn ang="0">
                        <a:pos x="12" y="339"/>
                      </a:cxn>
                      <a:cxn ang="0">
                        <a:pos x="0" y="365"/>
                      </a:cxn>
                      <a:cxn ang="0">
                        <a:pos x="44" y="458"/>
                      </a:cxn>
                      <a:cxn ang="0">
                        <a:pos x="73" y="461"/>
                      </a:cxn>
                      <a:cxn ang="0">
                        <a:pos x="124" y="570"/>
                      </a:cxn>
                      <a:cxn ang="0">
                        <a:pos x="99" y="608"/>
                      </a:cxn>
                      <a:cxn ang="0">
                        <a:pos x="118" y="675"/>
                      </a:cxn>
                      <a:cxn ang="0">
                        <a:pos x="159" y="675"/>
                      </a:cxn>
                      <a:cxn ang="0">
                        <a:pos x="166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6" y="739"/>
                        </a:moveTo>
                        <a:lnTo>
                          <a:pt x="201" y="723"/>
                        </a:lnTo>
                        <a:lnTo>
                          <a:pt x="223" y="771"/>
                        </a:lnTo>
                        <a:lnTo>
                          <a:pt x="271" y="759"/>
                        </a:lnTo>
                        <a:lnTo>
                          <a:pt x="287" y="711"/>
                        </a:lnTo>
                        <a:lnTo>
                          <a:pt x="339" y="746"/>
                        </a:lnTo>
                        <a:lnTo>
                          <a:pt x="451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8" y="717"/>
                        </a:lnTo>
                        <a:lnTo>
                          <a:pt x="626" y="637"/>
                        </a:lnTo>
                        <a:lnTo>
                          <a:pt x="611" y="509"/>
                        </a:lnTo>
                        <a:lnTo>
                          <a:pt x="572" y="275"/>
                        </a:lnTo>
                        <a:lnTo>
                          <a:pt x="575" y="272"/>
                        </a:lnTo>
                        <a:lnTo>
                          <a:pt x="572" y="269"/>
                        </a:lnTo>
                        <a:lnTo>
                          <a:pt x="438" y="240"/>
                        </a:lnTo>
                        <a:lnTo>
                          <a:pt x="438" y="208"/>
                        </a:lnTo>
                        <a:lnTo>
                          <a:pt x="499" y="183"/>
                        </a:lnTo>
                        <a:lnTo>
                          <a:pt x="499" y="151"/>
                        </a:lnTo>
                        <a:lnTo>
                          <a:pt x="524" y="128"/>
                        </a:lnTo>
                        <a:lnTo>
                          <a:pt x="540" y="167"/>
                        </a:lnTo>
                        <a:lnTo>
                          <a:pt x="588" y="167"/>
                        </a:lnTo>
                        <a:lnTo>
                          <a:pt x="598" y="170"/>
                        </a:lnTo>
                        <a:lnTo>
                          <a:pt x="591" y="157"/>
                        </a:lnTo>
                        <a:lnTo>
                          <a:pt x="607" y="163"/>
                        </a:lnTo>
                        <a:lnTo>
                          <a:pt x="607" y="157"/>
                        </a:lnTo>
                        <a:lnTo>
                          <a:pt x="559" y="58"/>
                        </a:lnTo>
                        <a:lnTo>
                          <a:pt x="518" y="51"/>
                        </a:lnTo>
                        <a:lnTo>
                          <a:pt x="483" y="0"/>
                        </a:lnTo>
                        <a:lnTo>
                          <a:pt x="435" y="10"/>
                        </a:lnTo>
                        <a:lnTo>
                          <a:pt x="409" y="112"/>
                        </a:lnTo>
                        <a:lnTo>
                          <a:pt x="435" y="122"/>
                        </a:lnTo>
                        <a:lnTo>
                          <a:pt x="403" y="202"/>
                        </a:lnTo>
                        <a:lnTo>
                          <a:pt x="367" y="199"/>
                        </a:lnTo>
                        <a:lnTo>
                          <a:pt x="361" y="234"/>
                        </a:lnTo>
                        <a:lnTo>
                          <a:pt x="387" y="240"/>
                        </a:lnTo>
                        <a:lnTo>
                          <a:pt x="380" y="288"/>
                        </a:lnTo>
                        <a:lnTo>
                          <a:pt x="326" y="320"/>
                        </a:lnTo>
                        <a:lnTo>
                          <a:pt x="252" y="378"/>
                        </a:lnTo>
                        <a:lnTo>
                          <a:pt x="220" y="339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3" y="330"/>
                        </a:lnTo>
                        <a:lnTo>
                          <a:pt x="153" y="285"/>
                        </a:lnTo>
                        <a:lnTo>
                          <a:pt x="105" y="243"/>
                        </a:lnTo>
                        <a:lnTo>
                          <a:pt x="64" y="275"/>
                        </a:lnTo>
                        <a:lnTo>
                          <a:pt x="16" y="330"/>
                        </a:lnTo>
                        <a:lnTo>
                          <a:pt x="12" y="339"/>
                        </a:lnTo>
                        <a:lnTo>
                          <a:pt x="0" y="365"/>
                        </a:lnTo>
                        <a:lnTo>
                          <a:pt x="44" y="458"/>
                        </a:lnTo>
                        <a:lnTo>
                          <a:pt x="73" y="461"/>
                        </a:lnTo>
                        <a:lnTo>
                          <a:pt x="124" y="570"/>
                        </a:lnTo>
                        <a:lnTo>
                          <a:pt x="99" y="608"/>
                        </a:lnTo>
                        <a:lnTo>
                          <a:pt x="118" y="675"/>
                        </a:lnTo>
                        <a:lnTo>
                          <a:pt x="159" y="675"/>
                        </a:lnTo>
                        <a:lnTo>
                          <a:pt x="166" y="7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7" name="Freeform 413"/>
                  <p:cNvSpPr>
                    <a:spLocks/>
                  </p:cNvSpPr>
                  <p:nvPr/>
                </p:nvSpPr>
                <p:spPr bwMode="auto">
                  <a:xfrm>
                    <a:off x="6074716" y="3368976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7" y="739"/>
                      </a:cxn>
                      <a:cxn ang="0">
                        <a:pos x="202" y="724"/>
                      </a:cxn>
                      <a:cxn ang="0">
                        <a:pos x="222" y="772"/>
                      </a:cxn>
                      <a:cxn ang="0">
                        <a:pos x="272" y="759"/>
                      </a:cxn>
                      <a:cxn ang="0">
                        <a:pos x="287" y="712"/>
                      </a:cxn>
                      <a:cxn ang="0">
                        <a:pos x="340" y="747"/>
                      </a:cxn>
                      <a:cxn ang="0">
                        <a:pos x="452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7" y="717"/>
                      </a:cxn>
                      <a:cxn ang="0">
                        <a:pos x="627" y="637"/>
                      </a:cxn>
                      <a:cxn ang="0">
                        <a:pos x="612" y="509"/>
                      </a:cxn>
                      <a:cxn ang="0">
                        <a:pos x="572" y="275"/>
                      </a:cxn>
                      <a:cxn ang="0">
                        <a:pos x="574" y="272"/>
                      </a:cxn>
                      <a:cxn ang="0">
                        <a:pos x="572" y="270"/>
                      </a:cxn>
                      <a:cxn ang="0">
                        <a:pos x="437" y="240"/>
                      </a:cxn>
                      <a:cxn ang="0">
                        <a:pos x="437" y="210"/>
                      </a:cxn>
                      <a:cxn ang="0">
                        <a:pos x="499" y="185"/>
                      </a:cxn>
                      <a:cxn ang="0">
                        <a:pos x="499" y="152"/>
                      </a:cxn>
                      <a:cxn ang="0">
                        <a:pos x="524" y="130"/>
                      </a:cxn>
                      <a:cxn ang="0">
                        <a:pos x="539" y="167"/>
                      </a:cxn>
                      <a:cxn ang="0">
                        <a:pos x="587" y="167"/>
                      </a:cxn>
                      <a:cxn ang="0">
                        <a:pos x="597" y="170"/>
                      </a:cxn>
                      <a:cxn ang="0">
                        <a:pos x="592" y="157"/>
                      </a:cxn>
                      <a:cxn ang="0">
                        <a:pos x="607" y="165"/>
                      </a:cxn>
                      <a:cxn ang="0">
                        <a:pos x="607" y="157"/>
                      </a:cxn>
                      <a:cxn ang="0">
                        <a:pos x="559" y="60"/>
                      </a:cxn>
                      <a:cxn ang="0">
                        <a:pos x="517" y="52"/>
                      </a:cxn>
                      <a:cxn ang="0">
                        <a:pos x="482" y="0"/>
                      </a:cxn>
                      <a:cxn ang="0">
                        <a:pos x="434" y="10"/>
                      </a:cxn>
                      <a:cxn ang="0">
                        <a:pos x="409" y="112"/>
                      </a:cxn>
                      <a:cxn ang="0">
                        <a:pos x="434" y="122"/>
                      </a:cxn>
                      <a:cxn ang="0">
                        <a:pos x="402" y="202"/>
                      </a:cxn>
                      <a:cxn ang="0">
                        <a:pos x="367" y="200"/>
                      </a:cxn>
                      <a:cxn ang="0">
                        <a:pos x="362" y="235"/>
                      </a:cxn>
                      <a:cxn ang="0">
                        <a:pos x="387" y="240"/>
                      </a:cxn>
                      <a:cxn ang="0">
                        <a:pos x="380" y="290"/>
                      </a:cxn>
                      <a:cxn ang="0">
                        <a:pos x="327" y="320"/>
                      </a:cxn>
                      <a:cxn ang="0">
                        <a:pos x="252" y="380"/>
                      </a:cxn>
                      <a:cxn ang="0">
                        <a:pos x="220" y="340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2" y="330"/>
                      </a:cxn>
                      <a:cxn ang="0">
                        <a:pos x="152" y="285"/>
                      </a:cxn>
                      <a:cxn ang="0">
                        <a:pos x="105" y="245"/>
                      </a:cxn>
                      <a:cxn ang="0">
                        <a:pos x="65" y="275"/>
                      </a:cxn>
                      <a:cxn ang="0">
                        <a:pos x="17" y="330"/>
                      </a:cxn>
                      <a:cxn ang="0">
                        <a:pos x="12" y="340"/>
                      </a:cxn>
                      <a:cxn ang="0">
                        <a:pos x="0" y="365"/>
                      </a:cxn>
                      <a:cxn ang="0">
                        <a:pos x="45" y="459"/>
                      </a:cxn>
                      <a:cxn ang="0">
                        <a:pos x="72" y="462"/>
                      </a:cxn>
                      <a:cxn ang="0">
                        <a:pos x="125" y="569"/>
                      </a:cxn>
                      <a:cxn ang="0">
                        <a:pos x="100" y="609"/>
                      </a:cxn>
                      <a:cxn ang="0">
                        <a:pos x="117" y="674"/>
                      </a:cxn>
                      <a:cxn ang="0">
                        <a:pos x="160" y="674"/>
                      </a:cxn>
                      <a:cxn ang="0">
                        <a:pos x="167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7" y="739"/>
                        </a:moveTo>
                        <a:lnTo>
                          <a:pt x="202" y="724"/>
                        </a:lnTo>
                        <a:lnTo>
                          <a:pt x="222" y="772"/>
                        </a:lnTo>
                        <a:lnTo>
                          <a:pt x="272" y="759"/>
                        </a:lnTo>
                        <a:lnTo>
                          <a:pt x="287" y="712"/>
                        </a:lnTo>
                        <a:lnTo>
                          <a:pt x="340" y="747"/>
                        </a:lnTo>
                        <a:lnTo>
                          <a:pt x="452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7" y="717"/>
                        </a:lnTo>
                        <a:lnTo>
                          <a:pt x="627" y="637"/>
                        </a:lnTo>
                        <a:lnTo>
                          <a:pt x="612" y="509"/>
                        </a:lnTo>
                        <a:lnTo>
                          <a:pt x="572" y="275"/>
                        </a:lnTo>
                        <a:lnTo>
                          <a:pt x="574" y="272"/>
                        </a:lnTo>
                        <a:lnTo>
                          <a:pt x="572" y="270"/>
                        </a:lnTo>
                        <a:lnTo>
                          <a:pt x="437" y="240"/>
                        </a:lnTo>
                        <a:lnTo>
                          <a:pt x="437" y="210"/>
                        </a:lnTo>
                        <a:lnTo>
                          <a:pt x="499" y="185"/>
                        </a:lnTo>
                        <a:lnTo>
                          <a:pt x="499" y="152"/>
                        </a:lnTo>
                        <a:lnTo>
                          <a:pt x="524" y="130"/>
                        </a:lnTo>
                        <a:lnTo>
                          <a:pt x="539" y="167"/>
                        </a:lnTo>
                        <a:lnTo>
                          <a:pt x="587" y="167"/>
                        </a:lnTo>
                        <a:lnTo>
                          <a:pt x="597" y="170"/>
                        </a:lnTo>
                        <a:lnTo>
                          <a:pt x="592" y="157"/>
                        </a:lnTo>
                        <a:lnTo>
                          <a:pt x="607" y="165"/>
                        </a:lnTo>
                        <a:lnTo>
                          <a:pt x="607" y="157"/>
                        </a:lnTo>
                        <a:lnTo>
                          <a:pt x="559" y="60"/>
                        </a:lnTo>
                        <a:lnTo>
                          <a:pt x="517" y="52"/>
                        </a:lnTo>
                        <a:lnTo>
                          <a:pt x="482" y="0"/>
                        </a:lnTo>
                        <a:lnTo>
                          <a:pt x="434" y="10"/>
                        </a:lnTo>
                        <a:lnTo>
                          <a:pt x="409" y="112"/>
                        </a:lnTo>
                        <a:lnTo>
                          <a:pt x="434" y="122"/>
                        </a:lnTo>
                        <a:lnTo>
                          <a:pt x="402" y="202"/>
                        </a:lnTo>
                        <a:lnTo>
                          <a:pt x="367" y="200"/>
                        </a:lnTo>
                        <a:lnTo>
                          <a:pt x="362" y="235"/>
                        </a:lnTo>
                        <a:lnTo>
                          <a:pt x="387" y="240"/>
                        </a:lnTo>
                        <a:lnTo>
                          <a:pt x="380" y="290"/>
                        </a:lnTo>
                        <a:lnTo>
                          <a:pt x="327" y="320"/>
                        </a:lnTo>
                        <a:lnTo>
                          <a:pt x="252" y="380"/>
                        </a:lnTo>
                        <a:lnTo>
                          <a:pt x="220" y="340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2" y="330"/>
                        </a:lnTo>
                        <a:lnTo>
                          <a:pt x="152" y="285"/>
                        </a:lnTo>
                        <a:lnTo>
                          <a:pt x="105" y="245"/>
                        </a:lnTo>
                        <a:lnTo>
                          <a:pt x="65" y="275"/>
                        </a:lnTo>
                        <a:lnTo>
                          <a:pt x="17" y="330"/>
                        </a:lnTo>
                        <a:lnTo>
                          <a:pt x="12" y="340"/>
                        </a:lnTo>
                        <a:lnTo>
                          <a:pt x="0" y="365"/>
                        </a:lnTo>
                        <a:lnTo>
                          <a:pt x="45" y="459"/>
                        </a:lnTo>
                        <a:lnTo>
                          <a:pt x="72" y="462"/>
                        </a:lnTo>
                        <a:lnTo>
                          <a:pt x="125" y="569"/>
                        </a:lnTo>
                        <a:lnTo>
                          <a:pt x="100" y="609"/>
                        </a:lnTo>
                        <a:lnTo>
                          <a:pt x="117" y="674"/>
                        </a:lnTo>
                        <a:lnTo>
                          <a:pt x="160" y="674"/>
                        </a:lnTo>
                        <a:lnTo>
                          <a:pt x="167" y="73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8" name="Freeform 412"/>
                  <p:cNvSpPr>
                    <a:spLocks/>
                  </p:cNvSpPr>
                  <p:nvPr/>
                </p:nvSpPr>
                <p:spPr bwMode="auto">
                  <a:xfrm>
                    <a:off x="6293292" y="3602456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5"/>
                      </a:cxn>
                      <a:cxn ang="0">
                        <a:pos x="141" y="0"/>
                      </a:cxn>
                      <a:cxn ang="0">
                        <a:pos x="167" y="6"/>
                      </a:cxn>
                      <a:cxn ang="0">
                        <a:pos x="160" y="54"/>
                      </a:cxn>
                      <a:cxn ang="0">
                        <a:pos x="106" y="86"/>
                      </a:cxn>
                      <a:cxn ang="0">
                        <a:pos x="32" y="144"/>
                      </a:cxn>
                      <a:cxn ang="0">
                        <a:pos x="0" y="105"/>
                      </a:cxn>
                      <a:cxn ang="0">
                        <a:pos x="0" y="109"/>
                      </a:cxn>
                      <a:cxn ang="0">
                        <a:pos x="0" y="105"/>
                      </a:cxn>
                    </a:cxnLst>
                    <a:rect l="0" t="0" r="r" b="b"/>
                    <a:pathLst>
                      <a:path w="167" h="144">
                        <a:moveTo>
                          <a:pt x="0" y="105"/>
                        </a:moveTo>
                        <a:lnTo>
                          <a:pt x="141" y="0"/>
                        </a:lnTo>
                        <a:lnTo>
                          <a:pt x="167" y="6"/>
                        </a:lnTo>
                        <a:lnTo>
                          <a:pt x="160" y="54"/>
                        </a:lnTo>
                        <a:lnTo>
                          <a:pt x="106" y="86"/>
                        </a:lnTo>
                        <a:lnTo>
                          <a:pt x="32" y="144"/>
                        </a:lnTo>
                        <a:lnTo>
                          <a:pt x="0" y="105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49" name="Freeform 411"/>
                  <p:cNvSpPr>
                    <a:spLocks/>
                  </p:cNvSpPr>
                  <p:nvPr/>
                </p:nvSpPr>
                <p:spPr bwMode="auto">
                  <a:xfrm>
                    <a:off x="6293292" y="3602456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4"/>
                      </a:cxn>
                      <a:cxn ang="0">
                        <a:pos x="142" y="0"/>
                      </a:cxn>
                      <a:cxn ang="0">
                        <a:pos x="167" y="5"/>
                      </a:cxn>
                      <a:cxn ang="0">
                        <a:pos x="160" y="55"/>
                      </a:cxn>
                      <a:cxn ang="0">
                        <a:pos x="107" y="84"/>
                      </a:cxn>
                      <a:cxn ang="0">
                        <a:pos x="32" y="144"/>
                      </a:cxn>
                      <a:cxn ang="0">
                        <a:pos x="0" y="104"/>
                      </a:cxn>
                      <a:cxn ang="0">
                        <a:pos x="0" y="109"/>
                      </a:cxn>
                      <a:cxn ang="0">
                        <a:pos x="0" y="104"/>
                      </a:cxn>
                    </a:cxnLst>
                    <a:rect l="0" t="0" r="r" b="b"/>
                    <a:pathLst>
                      <a:path w="167" h="144">
                        <a:moveTo>
                          <a:pt x="0" y="104"/>
                        </a:moveTo>
                        <a:lnTo>
                          <a:pt x="142" y="0"/>
                        </a:lnTo>
                        <a:lnTo>
                          <a:pt x="167" y="5"/>
                        </a:lnTo>
                        <a:lnTo>
                          <a:pt x="160" y="55"/>
                        </a:lnTo>
                        <a:lnTo>
                          <a:pt x="107" y="84"/>
                        </a:lnTo>
                        <a:lnTo>
                          <a:pt x="32" y="144"/>
                        </a:lnTo>
                        <a:lnTo>
                          <a:pt x="0" y="104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0" name="Freeform 410"/>
                  <p:cNvSpPr>
                    <a:spLocks/>
                  </p:cNvSpPr>
                  <p:nvPr/>
                </p:nvSpPr>
                <p:spPr bwMode="auto">
                  <a:xfrm>
                    <a:off x="6439837" y="3480749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55"/>
                      </a:cxn>
                      <a:cxn ang="0">
                        <a:pos x="42" y="0"/>
                      </a:cxn>
                      <a:cxn ang="0">
                        <a:pos x="68" y="10"/>
                      </a:cxn>
                      <a:cxn ang="0">
                        <a:pos x="36" y="90"/>
                      </a:cxn>
                      <a:cxn ang="0">
                        <a:pos x="7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68" h="90">
                        <a:moveTo>
                          <a:pt x="0" y="87"/>
                        </a:moveTo>
                        <a:lnTo>
                          <a:pt x="7" y="55"/>
                        </a:lnTo>
                        <a:lnTo>
                          <a:pt x="42" y="0"/>
                        </a:lnTo>
                        <a:lnTo>
                          <a:pt x="68" y="10"/>
                        </a:lnTo>
                        <a:lnTo>
                          <a:pt x="36" y="90"/>
                        </a:lnTo>
                        <a:lnTo>
                          <a:pt x="7" y="87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1" name="Freeform 409"/>
                  <p:cNvSpPr>
                    <a:spLocks/>
                  </p:cNvSpPr>
                  <p:nvPr/>
                </p:nvSpPr>
                <p:spPr bwMode="auto">
                  <a:xfrm>
                    <a:off x="6439837" y="3480749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8"/>
                      </a:cxn>
                      <a:cxn ang="0">
                        <a:pos x="8" y="55"/>
                      </a:cxn>
                      <a:cxn ang="0">
                        <a:pos x="43" y="0"/>
                      </a:cxn>
                      <a:cxn ang="0">
                        <a:pos x="68" y="10"/>
                      </a:cxn>
                      <a:cxn ang="0">
                        <a:pos x="35" y="90"/>
                      </a:cxn>
                      <a:cxn ang="0">
                        <a:pos x="8" y="88"/>
                      </a:cxn>
                      <a:cxn ang="0">
                        <a:pos x="0" y="88"/>
                      </a:cxn>
                    </a:cxnLst>
                    <a:rect l="0" t="0" r="r" b="b"/>
                    <a:pathLst>
                      <a:path w="68" h="90">
                        <a:moveTo>
                          <a:pt x="0" y="88"/>
                        </a:moveTo>
                        <a:lnTo>
                          <a:pt x="8" y="55"/>
                        </a:lnTo>
                        <a:lnTo>
                          <a:pt x="43" y="0"/>
                        </a:lnTo>
                        <a:lnTo>
                          <a:pt x="68" y="10"/>
                        </a:lnTo>
                        <a:lnTo>
                          <a:pt x="35" y="90"/>
                        </a:lnTo>
                        <a:lnTo>
                          <a:pt x="8" y="88"/>
                        </a:lnTo>
                        <a:lnTo>
                          <a:pt x="0" y="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2" name="Freeform 408"/>
                  <p:cNvSpPr>
                    <a:spLocks/>
                  </p:cNvSpPr>
                  <p:nvPr/>
                </p:nvSpPr>
                <p:spPr bwMode="auto">
                  <a:xfrm>
                    <a:off x="6509384" y="3498135"/>
                    <a:ext cx="168900" cy="144062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7"/>
                      </a:cxn>
                      <a:cxn ang="0">
                        <a:pos x="153" y="29"/>
                      </a:cxn>
                      <a:cxn ang="0">
                        <a:pos x="160" y="42"/>
                      </a:cxn>
                      <a:cxn ang="0">
                        <a:pos x="150" y="39"/>
                      </a:cxn>
                      <a:cxn ang="0">
                        <a:pos x="102" y="39"/>
                      </a:cxn>
                      <a:cxn ang="0">
                        <a:pos x="86" y="0"/>
                      </a:cxn>
                      <a:cxn ang="0">
                        <a:pos x="61" y="23"/>
                      </a:cxn>
                      <a:cxn ang="0">
                        <a:pos x="61" y="55"/>
                      </a:cxn>
                      <a:cxn ang="0">
                        <a:pos x="0" y="80"/>
                      </a:cxn>
                      <a:cxn ang="0">
                        <a:pos x="0" y="112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7"/>
                        </a:lnTo>
                        <a:lnTo>
                          <a:pt x="153" y="29"/>
                        </a:lnTo>
                        <a:lnTo>
                          <a:pt x="160" y="42"/>
                        </a:lnTo>
                        <a:lnTo>
                          <a:pt x="150" y="39"/>
                        </a:lnTo>
                        <a:lnTo>
                          <a:pt x="102" y="39"/>
                        </a:lnTo>
                        <a:lnTo>
                          <a:pt x="86" y="0"/>
                        </a:lnTo>
                        <a:lnTo>
                          <a:pt x="61" y="23"/>
                        </a:lnTo>
                        <a:lnTo>
                          <a:pt x="61" y="55"/>
                        </a:lnTo>
                        <a:lnTo>
                          <a:pt x="0" y="80"/>
                        </a:lnTo>
                        <a:lnTo>
                          <a:pt x="0" y="112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3" name="Freeform 407"/>
                  <p:cNvSpPr>
                    <a:spLocks/>
                  </p:cNvSpPr>
                  <p:nvPr/>
                </p:nvSpPr>
                <p:spPr bwMode="auto">
                  <a:xfrm>
                    <a:off x="6509384" y="3498135"/>
                    <a:ext cx="168900" cy="141579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6"/>
                      </a:cxn>
                      <a:cxn ang="0">
                        <a:pos x="154" y="28"/>
                      </a:cxn>
                      <a:cxn ang="0">
                        <a:pos x="159" y="40"/>
                      </a:cxn>
                      <a:cxn ang="0">
                        <a:pos x="149" y="38"/>
                      </a:cxn>
                      <a:cxn ang="0">
                        <a:pos x="102" y="38"/>
                      </a:cxn>
                      <a:cxn ang="0">
                        <a:pos x="87" y="0"/>
                      </a:cxn>
                      <a:cxn ang="0">
                        <a:pos x="62" y="23"/>
                      </a:cxn>
                      <a:cxn ang="0">
                        <a:pos x="62" y="56"/>
                      </a:cxn>
                      <a:cxn ang="0">
                        <a:pos x="0" y="81"/>
                      </a:cxn>
                      <a:cxn ang="0">
                        <a:pos x="0" y="111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6"/>
                        </a:lnTo>
                        <a:lnTo>
                          <a:pt x="154" y="28"/>
                        </a:lnTo>
                        <a:lnTo>
                          <a:pt x="159" y="40"/>
                        </a:lnTo>
                        <a:lnTo>
                          <a:pt x="149" y="38"/>
                        </a:lnTo>
                        <a:lnTo>
                          <a:pt x="102" y="38"/>
                        </a:lnTo>
                        <a:lnTo>
                          <a:pt x="87" y="0"/>
                        </a:lnTo>
                        <a:lnTo>
                          <a:pt x="62" y="23"/>
                        </a:lnTo>
                        <a:lnTo>
                          <a:pt x="62" y="56"/>
                        </a:lnTo>
                        <a:lnTo>
                          <a:pt x="0" y="81"/>
                        </a:lnTo>
                        <a:lnTo>
                          <a:pt x="0" y="111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4" name="Freeform 406"/>
                  <p:cNvSpPr>
                    <a:spLocks/>
                  </p:cNvSpPr>
                  <p:nvPr/>
                </p:nvSpPr>
                <p:spPr bwMode="auto">
                  <a:xfrm>
                    <a:off x="6554093" y="3249752"/>
                    <a:ext cx="665665" cy="298059"/>
                  </a:xfrm>
                  <a:custGeom>
                    <a:avLst/>
                    <a:gdLst/>
                    <a:ahLst/>
                    <a:cxnLst>
                      <a:cxn ang="0">
                        <a:pos x="124" y="284"/>
                      </a:cxn>
                      <a:cxn ang="0">
                        <a:pos x="153" y="284"/>
                      </a:cxn>
                      <a:cxn ang="0">
                        <a:pos x="249" y="300"/>
                      </a:cxn>
                      <a:cxn ang="0">
                        <a:pos x="271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3" y="204"/>
                      </a:cxn>
                      <a:cxn ang="0">
                        <a:pos x="671" y="153"/>
                      </a:cxn>
                      <a:cxn ang="0">
                        <a:pos x="655" y="137"/>
                      </a:cxn>
                      <a:cxn ang="0">
                        <a:pos x="540" y="134"/>
                      </a:cxn>
                      <a:cxn ang="0">
                        <a:pos x="508" y="118"/>
                      </a:cxn>
                      <a:cxn ang="0">
                        <a:pos x="451" y="153"/>
                      </a:cxn>
                      <a:cxn ang="0">
                        <a:pos x="380" y="134"/>
                      </a:cxn>
                      <a:cxn ang="0">
                        <a:pos x="351" y="163"/>
                      </a:cxn>
                      <a:cxn ang="0">
                        <a:pos x="287" y="128"/>
                      </a:cxn>
                      <a:cxn ang="0">
                        <a:pos x="281" y="83"/>
                      </a:cxn>
                      <a:cxn ang="0">
                        <a:pos x="310" y="57"/>
                      </a:cxn>
                      <a:cxn ang="0">
                        <a:pos x="259" y="0"/>
                      </a:cxn>
                      <a:cxn ang="0">
                        <a:pos x="150" y="92"/>
                      </a:cxn>
                      <a:cxn ang="0">
                        <a:pos x="41" y="83"/>
                      </a:cxn>
                      <a:cxn ang="0">
                        <a:pos x="0" y="121"/>
                      </a:cxn>
                      <a:cxn ang="0">
                        <a:pos x="35" y="172"/>
                      </a:cxn>
                      <a:cxn ang="0">
                        <a:pos x="76" y="179"/>
                      </a:cxn>
                      <a:cxn ang="0">
                        <a:pos x="124" y="278"/>
                      </a:cxn>
                      <a:cxn ang="0">
                        <a:pos x="124" y="284"/>
                      </a:cxn>
                    </a:cxnLst>
                    <a:rect l="0" t="0" r="r" b="b"/>
                    <a:pathLst>
                      <a:path w="671" h="300">
                        <a:moveTo>
                          <a:pt x="124" y="284"/>
                        </a:moveTo>
                        <a:lnTo>
                          <a:pt x="153" y="284"/>
                        </a:lnTo>
                        <a:lnTo>
                          <a:pt x="249" y="300"/>
                        </a:lnTo>
                        <a:lnTo>
                          <a:pt x="271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3" y="204"/>
                        </a:lnTo>
                        <a:lnTo>
                          <a:pt x="671" y="153"/>
                        </a:lnTo>
                        <a:lnTo>
                          <a:pt x="655" y="137"/>
                        </a:lnTo>
                        <a:lnTo>
                          <a:pt x="540" y="134"/>
                        </a:lnTo>
                        <a:lnTo>
                          <a:pt x="508" y="118"/>
                        </a:lnTo>
                        <a:lnTo>
                          <a:pt x="451" y="153"/>
                        </a:lnTo>
                        <a:lnTo>
                          <a:pt x="380" y="134"/>
                        </a:lnTo>
                        <a:lnTo>
                          <a:pt x="351" y="163"/>
                        </a:lnTo>
                        <a:lnTo>
                          <a:pt x="287" y="128"/>
                        </a:lnTo>
                        <a:lnTo>
                          <a:pt x="281" y="83"/>
                        </a:lnTo>
                        <a:lnTo>
                          <a:pt x="310" y="57"/>
                        </a:lnTo>
                        <a:lnTo>
                          <a:pt x="259" y="0"/>
                        </a:lnTo>
                        <a:lnTo>
                          <a:pt x="150" y="92"/>
                        </a:lnTo>
                        <a:lnTo>
                          <a:pt x="41" y="83"/>
                        </a:lnTo>
                        <a:lnTo>
                          <a:pt x="0" y="121"/>
                        </a:lnTo>
                        <a:lnTo>
                          <a:pt x="35" y="172"/>
                        </a:lnTo>
                        <a:lnTo>
                          <a:pt x="76" y="179"/>
                        </a:lnTo>
                        <a:lnTo>
                          <a:pt x="124" y="278"/>
                        </a:lnTo>
                        <a:lnTo>
                          <a:pt x="124" y="2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5" name="Freeform 405"/>
                  <p:cNvSpPr>
                    <a:spLocks/>
                  </p:cNvSpPr>
                  <p:nvPr/>
                </p:nvSpPr>
                <p:spPr bwMode="auto">
                  <a:xfrm>
                    <a:off x="6554093" y="3249752"/>
                    <a:ext cx="668150" cy="298059"/>
                  </a:xfrm>
                  <a:custGeom>
                    <a:avLst/>
                    <a:gdLst/>
                    <a:ahLst/>
                    <a:cxnLst>
                      <a:cxn ang="0">
                        <a:pos x="125" y="285"/>
                      </a:cxn>
                      <a:cxn ang="0">
                        <a:pos x="155" y="285"/>
                      </a:cxn>
                      <a:cxn ang="0">
                        <a:pos x="249" y="300"/>
                      </a:cxn>
                      <a:cxn ang="0">
                        <a:pos x="272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4" y="205"/>
                      </a:cxn>
                      <a:cxn ang="0">
                        <a:pos x="671" y="153"/>
                      </a:cxn>
                      <a:cxn ang="0">
                        <a:pos x="654" y="138"/>
                      </a:cxn>
                      <a:cxn ang="0">
                        <a:pos x="539" y="135"/>
                      </a:cxn>
                      <a:cxn ang="0">
                        <a:pos x="509" y="118"/>
                      </a:cxn>
                      <a:cxn ang="0">
                        <a:pos x="451" y="153"/>
                      </a:cxn>
                      <a:cxn ang="0">
                        <a:pos x="379" y="135"/>
                      </a:cxn>
                      <a:cxn ang="0">
                        <a:pos x="352" y="163"/>
                      </a:cxn>
                      <a:cxn ang="0">
                        <a:pos x="287" y="128"/>
                      </a:cxn>
                      <a:cxn ang="0">
                        <a:pos x="282" y="83"/>
                      </a:cxn>
                      <a:cxn ang="0">
                        <a:pos x="309" y="58"/>
                      </a:cxn>
                      <a:cxn ang="0">
                        <a:pos x="259" y="0"/>
                      </a:cxn>
                      <a:cxn ang="0">
                        <a:pos x="150" y="93"/>
                      </a:cxn>
                      <a:cxn ang="0">
                        <a:pos x="42" y="83"/>
                      </a:cxn>
                      <a:cxn ang="0">
                        <a:pos x="0" y="120"/>
                      </a:cxn>
                      <a:cxn ang="0">
                        <a:pos x="35" y="173"/>
                      </a:cxn>
                      <a:cxn ang="0">
                        <a:pos x="77" y="180"/>
                      </a:cxn>
                      <a:cxn ang="0">
                        <a:pos x="125" y="278"/>
                      </a:cxn>
                      <a:cxn ang="0">
                        <a:pos x="125" y="285"/>
                      </a:cxn>
                    </a:cxnLst>
                    <a:rect l="0" t="0" r="r" b="b"/>
                    <a:pathLst>
                      <a:path w="671" h="300">
                        <a:moveTo>
                          <a:pt x="125" y="285"/>
                        </a:moveTo>
                        <a:lnTo>
                          <a:pt x="155" y="285"/>
                        </a:lnTo>
                        <a:lnTo>
                          <a:pt x="249" y="300"/>
                        </a:lnTo>
                        <a:lnTo>
                          <a:pt x="272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4" y="205"/>
                        </a:lnTo>
                        <a:lnTo>
                          <a:pt x="671" y="153"/>
                        </a:lnTo>
                        <a:lnTo>
                          <a:pt x="654" y="138"/>
                        </a:lnTo>
                        <a:lnTo>
                          <a:pt x="539" y="135"/>
                        </a:lnTo>
                        <a:lnTo>
                          <a:pt x="509" y="118"/>
                        </a:lnTo>
                        <a:lnTo>
                          <a:pt x="451" y="153"/>
                        </a:lnTo>
                        <a:lnTo>
                          <a:pt x="379" y="135"/>
                        </a:lnTo>
                        <a:lnTo>
                          <a:pt x="352" y="163"/>
                        </a:lnTo>
                        <a:lnTo>
                          <a:pt x="287" y="128"/>
                        </a:lnTo>
                        <a:lnTo>
                          <a:pt x="282" y="83"/>
                        </a:lnTo>
                        <a:lnTo>
                          <a:pt x="309" y="58"/>
                        </a:lnTo>
                        <a:lnTo>
                          <a:pt x="259" y="0"/>
                        </a:lnTo>
                        <a:lnTo>
                          <a:pt x="150" y="93"/>
                        </a:lnTo>
                        <a:lnTo>
                          <a:pt x="42" y="83"/>
                        </a:lnTo>
                        <a:lnTo>
                          <a:pt x="0" y="120"/>
                        </a:lnTo>
                        <a:lnTo>
                          <a:pt x="35" y="173"/>
                        </a:lnTo>
                        <a:lnTo>
                          <a:pt x="77" y="180"/>
                        </a:lnTo>
                        <a:lnTo>
                          <a:pt x="125" y="278"/>
                        </a:lnTo>
                        <a:lnTo>
                          <a:pt x="125" y="2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6" name="Freeform 404"/>
                  <p:cNvSpPr>
                    <a:spLocks/>
                  </p:cNvSpPr>
                  <p:nvPr/>
                </p:nvSpPr>
                <p:spPr bwMode="auto">
                  <a:xfrm>
                    <a:off x="6834766" y="3175237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18"/>
                      </a:cxn>
                      <a:cxn ang="0">
                        <a:pos x="445" y="195"/>
                      </a:cxn>
                      <a:cxn ang="0">
                        <a:pos x="496" y="170"/>
                      </a:cxn>
                      <a:cxn ang="0">
                        <a:pos x="569" y="144"/>
                      </a:cxn>
                      <a:cxn ang="0">
                        <a:pos x="582" y="131"/>
                      </a:cxn>
                      <a:cxn ang="0">
                        <a:pos x="579" y="54"/>
                      </a:cxn>
                      <a:cxn ang="0">
                        <a:pos x="579" y="51"/>
                      </a:cxn>
                      <a:cxn ang="0">
                        <a:pos x="573" y="51"/>
                      </a:cxn>
                      <a:cxn ang="0">
                        <a:pos x="528" y="102"/>
                      </a:cxn>
                      <a:cxn ang="0">
                        <a:pos x="493" y="102"/>
                      </a:cxn>
                      <a:cxn ang="0">
                        <a:pos x="429" y="166"/>
                      </a:cxn>
                      <a:cxn ang="0">
                        <a:pos x="381" y="166"/>
                      </a:cxn>
                      <a:cxn ang="0">
                        <a:pos x="253" y="150"/>
                      </a:cxn>
                      <a:cxn ang="0">
                        <a:pos x="323" y="90"/>
                      </a:cxn>
                      <a:cxn ang="0">
                        <a:pos x="323" y="67"/>
                      </a:cxn>
                      <a:cxn ang="0">
                        <a:pos x="326" y="67"/>
                      </a:cxn>
                      <a:cxn ang="0">
                        <a:pos x="323" y="64"/>
                      </a:cxn>
                      <a:cxn ang="0">
                        <a:pos x="288" y="48"/>
                      </a:cxn>
                      <a:cxn ang="0">
                        <a:pos x="285" y="0"/>
                      </a:cxn>
                      <a:cxn ang="0">
                        <a:pos x="131" y="64"/>
                      </a:cxn>
                      <a:cxn ang="0">
                        <a:pos x="96" y="118"/>
                      </a:cxn>
                      <a:cxn ang="0">
                        <a:pos x="29" y="131"/>
                      </a:cxn>
                      <a:cxn ang="0">
                        <a:pos x="0" y="157"/>
                      </a:cxn>
                      <a:cxn ang="0">
                        <a:pos x="6" y="202"/>
                      </a:cxn>
                      <a:cxn ang="0">
                        <a:pos x="70" y="237"/>
                      </a:cxn>
                      <a:cxn ang="0">
                        <a:pos x="99" y="208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9" y="208"/>
                      </a:cxn>
                      <a:cxn ang="0">
                        <a:pos x="374" y="211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18"/>
                        </a:lnTo>
                        <a:lnTo>
                          <a:pt x="445" y="195"/>
                        </a:lnTo>
                        <a:lnTo>
                          <a:pt x="496" y="170"/>
                        </a:lnTo>
                        <a:lnTo>
                          <a:pt x="569" y="144"/>
                        </a:lnTo>
                        <a:lnTo>
                          <a:pt x="582" y="131"/>
                        </a:lnTo>
                        <a:lnTo>
                          <a:pt x="579" y="54"/>
                        </a:lnTo>
                        <a:lnTo>
                          <a:pt x="579" y="51"/>
                        </a:lnTo>
                        <a:lnTo>
                          <a:pt x="573" y="51"/>
                        </a:lnTo>
                        <a:lnTo>
                          <a:pt x="528" y="102"/>
                        </a:lnTo>
                        <a:lnTo>
                          <a:pt x="493" y="102"/>
                        </a:lnTo>
                        <a:lnTo>
                          <a:pt x="429" y="166"/>
                        </a:lnTo>
                        <a:lnTo>
                          <a:pt x="381" y="166"/>
                        </a:lnTo>
                        <a:lnTo>
                          <a:pt x="253" y="150"/>
                        </a:lnTo>
                        <a:lnTo>
                          <a:pt x="323" y="90"/>
                        </a:lnTo>
                        <a:lnTo>
                          <a:pt x="323" y="67"/>
                        </a:lnTo>
                        <a:lnTo>
                          <a:pt x="326" y="67"/>
                        </a:lnTo>
                        <a:lnTo>
                          <a:pt x="323" y="64"/>
                        </a:lnTo>
                        <a:lnTo>
                          <a:pt x="288" y="48"/>
                        </a:lnTo>
                        <a:lnTo>
                          <a:pt x="285" y="0"/>
                        </a:lnTo>
                        <a:lnTo>
                          <a:pt x="131" y="64"/>
                        </a:lnTo>
                        <a:lnTo>
                          <a:pt x="96" y="118"/>
                        </a:lnTo>
                        <a:lnTo>
                          <a:pt x="29" y="131"/>
                        </a:lnTo>
                        <a:lnTo>
                          <a:pt x="0" y="157"/>
                        </a:lnTo>
                        <a:lnTo>
                          <a:pt x="6" y="202"/>
                        </a:lnTo>
                        <a:lnTo>
                          <a:pt x="70" y="237"/>
                        </a:lnTo>
                        <a:lnTo>
                          <a:pt x="99" y="208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9" y="208"/>
                        </a:lnTo>
                        <a:lnTo>
                          <a:pt x="374" y="211"/>
                        </a:lnTo>
                        <a:lnTo>
                          <a:pt x="390" y="22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7" name="Freeform 403"/>
                  <p:cNvSpPr>
                    <a:spLocks/>
                  </p:cNvSpPr>
                  <p:nvPr/>
                </p:nvSpPr>
                <p:spPr bwMode="auto">
                  <a:xfrm>
                    <a:off x="6834766" y="3175237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20"/>
                      </a:cxn>
                      <a:cxn ang="0">
                        <a:pos x="445" y="195"/>
                      </a:cxn>
                      <a:cxn ang="0">
                        <a:pos x="495" y="170"/>
                      </a:cxn>
                      <a:cxn ang="0">
                        <a:pos x="567" y="145"/>
                      </a:cxn>
                      <a:cxn ang="0">
                        <a:pos x="582" y="132"/>
                      </a:cxn>
                      <a:cxn ang="0">
                        <a:pos x="577" y="55"/>
                      </a:cxn>
                      <a:cxn ang="0">
                        <a:pos x="577" y="52"/>
                      </a:cxn>
                      <a:cxn ang="0">
                        <a:pos x="572" y="52"/>
                      </a:cxn>
                      <a:cxn ang="0">
                        <a:pos x="527" y="102"/>
                      </a:cxn>
                      <a:cxn ang="0">
                        <a:pos x="492" y="102"/>
                      </a:cxn>
                      <a:cxn ang="0">
                        <a:pos x="427" y="167"/>
                      </a:cxn>
                      <a:cxn ang="0">
                        <a:pos x="380" y="167"/>
                      </a:cxn>
                      <a:cxn ang="0">
                        <a:pos x="252" y="150"/>
                      </a:cxn>
                      <a:cxn ang="0">
                        <a:pos x="322" y="90"/>
                      </a:cxn>
                      <a:cxn ang="0">
                        <a:pos x="322" y="67"/>
                      </a:cxn>
                      <a:cxn ang="0">
                        <a:pos x="325" y="67"/>
                      </a:cxn>
                      <a:cxn ang="0">
                        <a:pos x="322" y="65"/>
                      </a:cxn>
                      <a:cxn ang="0">
                        <a:pos x="287" y="50"/>
                      </a:cxn>
                      <a:cxn ang="0">
                        <a:pos x="285" y="0"/>
                      </a:cxn>
                      <a:cxn ang="0">
                        <a:pos x="130" y="65"/>
                      </a:cxn>
                      <a:cxn ang="0">
                        <a:pos x="95" y="120"/>
                      </a:cxn>
                      <a:cxn ang="0">
                        <a:pos x="27" y="132"/>
                      </a:cxn>
                      <a:cxn ang="0">
                        <a:pos x="0" y="157"/>
                      </a:cxn>
                      <a:cxn ang="0">
                        <a:pos x="5" y="202"/>
                      </a:cxn>
                      <a:cxn ang="0">
                        <a:pos x="70" y="237"/>
                      </a:cxn>
                      <a:cxn ang="0">
                        <a:pos x="97" y="210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7" y="210"/>
                      </a:cxn>
                      <a:cxn ang="0">
                        <a:pos x="372" y="212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20"/>
                        </a:lnTo>
                        <a:lnTo>
                          <a:pt x="445" y="195"/>
                        </a:lnTo>
                        <a:lnTo>
                          <a:pt x="495" y="170"/>
                        </a:lnTo>
                        <a:lnTo>
                          <a:pt x="567" y="145"/>
                        </a:lnTo>
                        <a:lnTo>
                          <a:pt x="582" y="132"/>
                        </a:lnTo>
                        <a:lnTo>
                          <a:pt x="577" y="55"/>
                        </a:lnTo>
                        <a:lnTo>
                          <a:pt x="577" y="52"/>
                        </a:lnTo>
                        <a:lnTo>
                          <a:pt x="572" y="52"/>
                        </a:lnTo>
                        <a:lnTo>
                          <a:pt x="527" y="102"/>
                        </a:lnTo>
                        <a:lnTo>
                          <a:pt x="492" y="102"/>
                        </a:lnTo>
                        <a:lnTo>
                          <a:pt x="427" y="167"/>
                        </a:lnTo>
                        <a:lnTo>
                          <a:pt x="380" y="167"/>
                        </a:lnTo>
                        <a:lnTo>
                          <a:pt x="252" y="150"/>
                        </a:lnTo>
                        <a:lnTo>
                          <a:pt x="322" y="90"/>
                        </a:lnTo>
                        <a:lnTo>
                          <a:pt x="322" y="67"/>
                        </a:lnTo>
                        <a:lnTo>
                          <a:pt x="325" y="67"/>
                        </a:lnTo>
                        <a:lnTo>
                          <a:pt x="322" y="65"/>
                        </a:lnTo>
                        <a:lnTo>
                          <a:pt x="287" y="50"/>
                        </a:lnTo>
                        <a:lnTo>
                          <a:pt x="285" y="0"/>
                        </a:lnTo>
                        <a:lnTo>
                          <a:pt x="130" y="65"/>
                        </a:lnTo>
                        <a:lnTo>
                          <a:pt x="95" y="120"/>
                        </a:lnTo>
                        <a:lnTo>
                          <a:pt x="27" y="132"/>
                        </a:lnTo>
                        <a:lnTo>
                          <a:pt x="0" y="157"/>
                        </a:lnTo>
                        <a:lnTo>
                          <a:pt x="5" y="202"/>
                        </a:lnTo>
                        <a:lnTo>
                          <a:pt x="70" y="237"/>
                        </a:lnTo>
                        <a:lnTo>
                          <a:pt x="97" y="210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7" y="210"/>
                        </a:lnTo>
                        <a:lnTo>
                          <a:pt x="372" y="212"/>
                        </a:lnTo>
                        <a:lnTo>
                          <a:pt x="390" y="2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8" name="Freeform 402"/>
                  <p:cNvSpPr>
                    <a:spLocks/>
                  </p:cNvSpPr>
                  <p:nvPr/>
                </p:nvSpPr>
                <p:spPr bwMode="auto">
                  <a:xfrm>
                    <a:off x="7388659" y="3227399"/>
                    <a:ext cx="14903" cy="17386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19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16" h="19">
                        <a:moveTo>
                          <a:pt x="16" y="0"/>
                        </a:moveTo>
                        <a:lnTo>
                          <a:pt x="0" y="19"/>
                        </a:lnTo>
                        <a:lnTo>
                          <a:pt x="1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59" name="Freeform 401"/>
                  <p:cNvSpPr>
                    <a:spLocks/>
                  </p:cNvSpPr>
                  <p:nvPr/>
                </p:nvSpPr>
                <p:spPr bwMode="auto">
                  <a:xfrm>
                    <a:off x="7135309" y="3264655"/>
                    <a:ext cx="19871" cy="17388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9" h="16">
                        <a:moveTo>
                          <a:pt x="0" y="16"/>
                        </a:moveTo>
                        <a:lnTo>
                          <a:pt x="19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0" name="Freeform 400"/>
                  <p:cNvSpPr>
                    <a:spLocks/>
                  </p:cNvSpPr>
                  <p:nvPr/>
                </p:nvSpPr>
                <p:spPr bwMode="auto">
                  <a:xfrm>
                    <a:off x="7110470" y="3090787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2" y="131"/>
                      </a:cxn>
                      <a:cxn ang="0">
                        <a:pos x="135" y="80"/>
                      </a:cxn>
                      <a:cxn ang="0">
                        <a:pos x="84" y="28"/>
                      </a:cxn>
                      <a:cxn ang="0">
                        <a:pos x="64" y="0"/>
                      </a:cxn>
                      <a:cxn ang="0">
                        <a:pos x="26" y="3"/>
                      </a:cxn>
                      <a:cxn ang="0">
                        <a:pos x="0" y="89"/>
                      </a:cxn>
                      <a:cxn ang="0">
                        <a:pos x="7" y="86"/>
                      </a:cxn>
                      <a:cxn ang="0">
                        <a:pos x="10" y="134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2" y="131"/>
                        </a:lnTo>
                        <a:lnTo>
                          <a:pt x="135" y="80"/>
                        </a:lnTo>
                        <a:lnTo>
                          <a:pt x="84" y="28"/>
                        </a:lnTo>
                        <a:lnTo>
                          <a:pt x="64" y="0"/>
                        </a:lnTo>
                        <a:lnTo>
                          <a:pt x="26" y="3"/>
                        </a:lnTo>
                        <a:lnTo>
                          <a:pt x="0" y="89"/>
                        </a:lnTo>
                        <a:lnTo>
                          <a:pt x="7" y="86"/>
                        </a:lnTo>
                        <a:lnTo>
                          <a:pt x="10" y="134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1" name="Freeform 399"/>
                  <p:cNvSpPr>
                    <a:spLocks/>
                  </p:cNvSpPr>
                  <p:nvPr/>
                </p:nvSpPr>
                <p:spPr bwMode="auto">
                  <a:xfrm>
                    <a:off x="7110470" y="3090787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3" y="130"/>
                      </a:cxn>
                      <a:cxn ang="0">
                        <a:pos x="135" y="80"/>
                      </a:cxn>
                      <a:cxn ang="0">
                        <a:pos x="85" y="28"/>
                      </a:cxn>
                      <a:cxn ang="0">
                        <a:pos x="65" y="0"/>
                      </a:cxn>
                      <a:cxn ang="0">
                        <a:pos x="25" y="3"/>
                      </a:cxn>
                      <a:cxn ang="0">
                        <a:pos x="0" y="90"/>
                      </a:cxn>
                      <a:cxn ang="0">
                        <a:pos x="8" y="85"/>
                      </a:cxn>
                      <a:cxn ang="0">
                        <a:pos x="10" y="135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3" y="130"/>
                        </a:lnTo>
                        <a:lnTo>
                          <a:pt x="135" y="80"/>
                        </a:lnTo>
                        <a:lnTo>
                          <a:pt x="85" y="28"/>
                        </a:lnTo>
                        <a:lnTo>
                          <a:pt x="65" y="0"/>
                        </a:lnTo>
                        <a:lnTo>
                          <a:pt x="25" y="3"/>
                        </a:lnTo>
                        <a:lnTo>
                          <a:pt x="0" y="90"/>
                        </a:lnTo>
                        <a:lnTo>
                          <a:pt x="8" y="85"/>
                        </a:lnTo>
                        <a:lnTo>
                          <a:pt x="10" y="135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2" name="Freeform 398"/>
                  <p:cNvSpPr>
                    <a:spLocks/>
                  </p:cNvSpPr>
                  <p:nvPr/>
                </p:nvSpPr>
                <p:spPr bwMode="auto">
                  <a:xfrm>
                    <a:off x="6802476" y="3100723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6" y="157"/>
                      </a:cxn>
                      <a:cxn ang="0">
                        <a:pos x="0" y="87"/>
                      </a:cxn>
                      <a:cxn ang="0">
                        <a:pos x="48" y="87"/>
                      </a:cxn>
                      <a:cxn ang="0">
                        <a:pos x="77" y="58"/>
                      </a:cxn>
                      <a:cxn ang="0">
                        <a:pos x="112" y="58"/>
                      </a:cxn>
                      <a:cxn ang="0">
                        <a:pos x="134" y="74"/>
                      </a:cxn>
                      <a:cxn ang="0">
                        <a:pos x="272" y="0"/>
                      </a:cxn>
                      <a:cxn ang="0">
                        <a:pos x="336" y="3"/>
                      </a:cxn>
                      <a:cxn ang="0">
                        <a:pos x="310" y="80"/>
                      </a:cxn>
                      <a:cxn ang="0">
                        <a:pos x="317" y="77"/>
                      </a:cxn>
                      <a:cxn ang="0">
                        <a:pos x="163" y="141"/>
                      </a:cxn>
                      <a:cxn ang="0">
                        <a:pos x="128" y="195"/>
                      </a:cxn>
                      <a:cxn ang="0">
                        <a:pos x="61" y="208"/>
                      </a:cxn>
                      <a:cxn ang="0">
                        <a:pos x="10" y="151"/>
                      </a:cxn>
                      <a:cxn ang="0">
                        <a:pos x="6" y="157"/>
                      </a:cxn>
                    </a:cxnLst>
                    <a:rect l="0" t="0" r="r" b="b"/>
                    <a:pathLst>
                      <a:path w="336" h="208">
                        <a:moveTo>
                          <a:pt x="6" y="157"/>
                        </a:moveTo>
                        <a:lnTo>
                          <a:pt x="0" y="87"/>
                        </a:lnTo>
                        <a:lnTo>
                          <a:pt x="48" y="87"/>
                        </a:lnTo>
                        <a:lnTo>
                          <a:pt x="77" y="58"/>
                        </a:lnTo>
                        <a:lnTo>
                          <a:pt x="112" y="58"/>
                        </a:lnTo>
                        <a:lnTo>
                          <a:pt x="134" y="74"/>
                        </a:lnTo>
                        <a:lnTo>
                          <a:pt x="272" y="0"/>
                        </a:lnTo>
                        <a:lnTo>
                          <a:pt x="336" y="3"/>
                        </a:lnTo>
                        <a:lnTo>
                          <a:pt x="310" y="80"/>
                        </a:lnTo>
                        <a:lnTo>
                          <a:pt x="317" y="77"/>
                        </a:lnTo>
                        <a:lnTo>
                          <a:pt x="163" y="141"/>
                        </a:lnTo>
                        <a:lnTo>
                          <a:pt x="128" y="195"/>
                        </a:lnTo>
                        <a:lnTo>
                          <a:pt x="61" y="208"/>
                        </a:lnTo>
                        <a:lnTo>
                          <a:pt x="10" y="151"/>
                        </a:lnTo>
                        <a:lnTo>
                          <a:pt x="6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3" name="Freeform 397"/>
                  <p:cNvSpPr>
                    <a:spLocks/>
                  </p:cNvSpPr>
                  <p:nvPr/>
                </p:nvSpPr>
                <p:spPr bwMode="auto">
                  <a:xfrm>
                    <a:off x="6802476" y="3100723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5" y="155"/>
                      </a:cxn>
                      <a:cxn ang="0">
                        <a:pos x="0" y="85"/>
                      </a:cxn>
                      <a:cxn ang="0">
                        <a:pos x="48" y="85"/>
                      </a:cxn>
                      <a:cxn ang="0">
                        <a:pos x="78" y="58"/>
                      </a:cxn>
                      <a:cxn ang="0">
                        <a:pos x="113" y="58"/>
                      </a:cxn>
                      <a:cxn ang="0">
                        <a:pos x="135" y="73"/>
                      </a:cxn>
                      <a:cxn ang="0">
                        <a:pos x="273" y="0"/>
                      </a:cxn>
                      <a:cxn ang="0">
                        <a:pos x="336" y="3"/>
                      </a:cxn>
                      <a:cxn ang="0">
                        <a:pos x="311" y="80"/>
                      </a:cxn>
                      <a:cxn ang="0">
                        <a:pos x="318" y="75"/>
                      </a:cxn>
                      <a:cxn ang="0">
                        <a:pos x="163" y="140"/>
                      </a:cxn>
                      <a:cxn ang="0">
                        <a:pos x="128" y="195"/>
                      </a:cxn>
                      <a:cxn ang="0">
                        <a:pos x="60" y="208"/>
                      </a:cxn>
                      <a:cxn ang="0">
                        <a:pos x="10" y="150"/>
                      </a:cxn>
                      <a:cxn ang="0">
                        <a:pos x="5" y="155"/>
                      </a:cxn>
                    </a:cxnLst>
                    <a:rect l="0" t="0" r="r" b="b"/>
                    <a:pathLst>
                      <a:path w="336" h="208">
                        <a:moveTo>
                          <a:pt x="5" y="155"/>
                        </a:moveTo>
                        <a:lnTo>
                          <a:pt x="0" y="85"/>
                        </a:lnTo>
                        <a:lnTo>
                          <a:pt x="48" y="85"/>
                        </a:lnTo>
                        <a:lnTo>
                          <a:pt x="78" y="58"/>
                        </a:lnTo>
                        <a:lnTo>
                          <a:pt x="113" y="58"/>
                        </a:lnTo>
                        <a:lnTo>
                          <a:pt x="135" y="73"/>
                        </a:lnTo>
                        <a:lnTo>
                          <a:pt x="273" y="0"/>
                        </a:lnTo>
                        <a:lnTo>
                          <a:pt x="336" y="3"/>
                        </a:lnTo>
                        <a:lnTo>
                          <a:pt x="311" y="80"/>
                        </a:lnTo>
                        <a:lnTo>
                          <a:pt x="318" y="75"/>
                        </a:lnTo>
                        <a:lnTo>
                          <a:pt x="163" y="140"/>
                        </a:lnTo>
                        <a:lnTo>
                          <a:pt x="128" y="195"/>
                        </a:lnTo>
                        <a:lnTo>
                          <a:pt x="60" y="208"/>
                        </a:lnTo>
                        <a:lnTo>
                          <a:pt x="10" y="150"/>
                        </a:lnTo>
                        <a:lnTo>
                          <a:pt x="5" y="1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4" name="Freeform 396"/>
                  <p:cNvSpPr>
                    <a:spLocks/>
                  </p:cNvSpPr>
                  <p:nvPr/>
                </p:nvSpPr>
                <p:spPr bwMode="auto">
                  <a:xfrm>
                    <a:off x="6799993" y="2986466"/>
                    <a:ext cx="499248" cy="201191"/>
                  </a:xfrm>
                  <a:custGeom>
                    <a:avLst/>
                    <a:gdLst/>
                    <a:ahLst/>
                    <a:cxnLst>
                      <a:cxn ang="0">
                        <a:pos x="448" y="186"/>
                      </a:cxn>
                      <a:cxn ang="0">
                        <a:pos x="502" y="163"/>
                      </a:cxn>
                      <a:cxn ang="0">
                        <a:pos x="448" y="64"/>
                      </a:cxn>
                      <a:cxn ang="0">
                        <a:pos x="422" y="16"/>
                      </a:cxn>
                      <a:cxn ang="0">
                        <a:pos x="349" y="0"/>
                      </a:cxn>
                      <a:cxn ang="0">
                        <a:pos x="297" y="22"/>
                      </a:cxn>
                      <a:cxn ang="0">
                        <a:pos x="259" y="54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8" y="74"/>
                      </a:cxn>
                      <a:cxn ang="0">
                        <a:pos x="0" y="134"/>
                      </a:cxn>
                      <a:cxn ang="0">
                        <a:pos x="9" y="202"/>
                      </a:cxn>
                      <a:cxn ang="0">
                        <a:pos x="51" y="202"/>
                      </a:cxn>
                      <a:cxn ang="0">
                        <a:pos x="80" y="173"/>
                      </a:cxn>
                      <a:cxn ang="0">
                        <a:pos x="115" y="173"/>
                      </a:cxn>
                      <a:cxn ang="0">
                        <a:pos x="137" y="189"/>
                      </a:cxn>
                      <a:cxn ang="0">
                        <a:pos x="275" y="115"/>
                      </a:cxn>
                      <a:cxn ang="0">
                        <a:pos x="339" y="118"/>
                      </a:cxn>
                      <a:cxn ang="0">
                        <a:pos x="329" y="144"/>
                      </a:cxn>
                      <a:cxn ang="0">
                        <a:pos x="339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8" y="186"/>
                      </a:cxn>
                    </a:cxnLst>
                    <a:rect l="0" t="0" r="r" b="b"/>
                    <a:pathLst>
                      <a:path w="502" h="202">
                        <a:moveTo>
                          <a:pt x="448" y="186"/>
                        </a:moveTo>
                        <a:lnTo>
                          <a:pt x="502" y="163"/>
                        </a:lnTo>
                        <a:lnTo>
                          <a:pt x="448" y="64"/>
                        </a:lnTo>
                        <a:lnTo>
                          <a:pt x="422" y="16"/>
                        </a:lnTo>
                        <a:lnTo>
                          <a:pt x="349" y="0"/>
                        </a:lnTo>
                        <a:lnTo>
                          <a:pt x="297" y="22"/>
                        </a:lnTo>
                        <a:lnTo>
                          <a:pt x="259" y="54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8" y="74"/>
                        </a:lnTo>
                        <a:lnTo>
                          <a:pt x="0" y="134"/>
                        </a:lnTo>
                        <a:lnTo>
                          <a:pt x="9" y="202"/>
                        </a:lnTo>
                        <a:lnTo>
                          <a:pt x="51" y="202"/>
                        </a:lnTo>
                        <a:lnTo>
                          <a:pt x="80" y="173"/>
                        </a:lnTo>
                        <a:lnTo>
                          <a:pt x="115" y="173"/>
                        </a:lnTo>
                        <a:lnTo>
                          <a:pt x="137" y="189"/>
                        </a:lnTo>
                        <a:lnTo>
                          <a:pt x="275" y="115"/>
                        </a:lnTo>
                        <a:lnTo>
                          <a:pt x="339" y="118"/>
                        </a:lnTo>
                        <a:lnTo>
                          <a:pt x="329" y="144"/>
                        </a:lnTo>
                        <a:lnTo>
                          <a:pt x="339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8" y="18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5" name="Freeform 395"/>
                  <p:cNvSpPr>
                    <a:spLocks/>
                  </p:cNvSpPr>
                  <p:nvPr/>
                </p:nvSpPr>
                <p:spPr bwMode="auto">
                  <a:xfrm>
                    <a:off x="6799993" y="2986466"/>
                    <a:ext cx="499248" cy="198706"/>
                  </a:xfrm>
                  <a:custGeom>
                    <a:avLst/>
                    <a:gdLst/>
                    <a:ahLst/>
                    <a:cxnLst>
                      <a:cxn ang="0">
                        <a:pos x="447" y="187"/>
                      </a:cxn>
                      <a:cxn ang="0">
                        <a:pos x="502" y="164"/>
                      </a:cxn>
                      <a:cxn ang="0">
                        <a:pos x="447" y="63"/>
                      </a:cxn>
                      <a:cxn ang="0">
                        <a:pos x="422" y="15"/>
                      </a:cxn>
                      <a:cxn ang="0">
                        <a:pos x="347" y="0"/>
                      </a:cxn>
                      <a:cxn ang="0">
                        <a:pos x="297" y="20"/>
                      </a:cxn>
                      <a:cxn ang="0">
                        <a:pos x="257" y="53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7" y="73"/>
                      </a:cxn>
                      <a:cxn ang="0">
                        <a:pos x="0" y="134"/>
                      </a:cxn>
                      <a:cxn ang="0">
                        <a:pos x="7" y="202"/>
                      </a:cxn>
                      <a:cxn ang="0">
                        <a:pos x="50" y="202"/>
                      </a:cxn>
                      <a:cxn ang="0">
                        <a:pos x="80" y="174"/>
                      </a:cxn>
                      <a:cxn ang="0">
                        <a:pos x="115" y="174"/>
                      </a:cxn>
                      <a:cxn ang="0">
                        <a:pos x="137" y="189"/>
                      </a:cxn>
                      <a:cxn ang="0">
                        <a:pos x="275" y="116"/>
                      </a:cxn>
                      <a:cxn ang="0">
                        <a:pos x="337" y="119"/>
                      </a:cxn>
                      <a:cxn ang="0">
                        <a:pos x="327" y="144"/>
                      </a:cxn>
                      <a:cxn ang="0">
                        <a:pos x="337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7" y="187"/>
                      </a:cxn>
                    </a:cxnLst>
                    <a:rect l="0" t="0" r="r" b="b"/>
                    <a:pathLst>
                      <a:path w="502" h="202">
                        <a:moveTo>
                          <a:pt x="447" y="187"/>
                        </a:moveTo>
                        <a:lnTo>
                          <a:pt x="502" y="164"/>
                        </a:lnTo>
                        <a:lnTo>
                          <a:pt x="447" y="63"/>
                        </a:lnTo>
                        <a:lnTo>
                          <a:pt x="422" y="15"/>
                        </a:lnTo>
                        <a:lnTo>
                          <a:pt x="347" y="0"/>
                        </a:lnTo>
                        <a:lnTo>
                          <a:pt x="297" y="20"/>
                        </a:lnTo>
                        <a:lnTo>
                          <a:pt x="257" y="53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7" y="73"/>
                        </a:lnTo>
                        <a:lnTo>
                          <a:pt x="0" y="134"/>
                        </a:lnTo>
                        <a:lnTo>
                          <a:pt x="7" y="202"/>
                        </a:lnTo>
                        <a:lnTo>
                          <a:pt x="50" y="202"/>
                        </a:lnTo>
                        <a:lnTo>
                          <a:pt x="80" y="174"/>
                        </a:lnTo>
                        <a:lnTo>
                          <a:pt x="115" y="174"/>
                        </a:lnTo>
                        <a:lnTo>
                          <a:pt x="137" y="189"/>
                        </a:lnTo>
                        <a:lnTo>
                          <a:pt x="275" y="116"/>
                        </a:lnTo>
                        <a:lnTo>
                          <a:pt x="337" y="119"/>
                        </a:lnTo>
                        <a:lnTo>
                          <a:pt x="327" y="144"/>
                        </a:lnTo>
                        <a:lnTo>
                          <a:pt x="337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7" y="18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6" name="Freeform 394"/>
                  <p:cNvSpPr>
                    <a:spLocks/>
                  </p:cNvSpPr>
                  <p:nvPr/>
                </p:nvSpPr>
                <p:spPr bwMode="auto">
                  <a:xfrm>
                    <a:off x="7473109" y="2847372"/>
                    <a:ext cx="64579" cy="57129"/>
                  </a:xfrm>
                  <a:custGeom>
                    <a:avLst/>
                    <a:gdLst/>
                    <a:ahLst/>
                    <a:cxnLst>
                      <a:cxn ang="0">
                        <a:pos x="29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5"/>
                      </a:cxn>
                      <a:cxn ang="0">
                        <a:pos x="29" y="58"/>
                      </a:cxn>
                    </a:cxnLst>
                    <a:rect l="0" t="0" r="r" b="b"/>
                    <a:pathLst>
                      <a:path w="64" h="58">
                        <a:moveTo>
                          <a:pt x="29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5"/>
                        </a:lnTo>
                        <a:lnTo>
                          <a:pt x="29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7" name="Freeform 393"/>
                  <p:cNvSpPr>
                    <a:spLocks/>
                  </p:cNvSpPr>
                  <p:nvPr/>
                </p:nvSpPr>
                <p:spPr bwMode="auto">
                  <a:xfrm>
                    <a:off x="7473109" y="2847372"/>
                    <a:ext cx="64579" cy="59612"/>
                  </a:xfrm>
                  <a:custGeom>
                    <a:avLst/>
                    <a:gdLst/>
                    <a:ahLst/>
                    <a:cxnLst>
                      <a:cxn ang="0">
                        <a:pos x="30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4"/>
                      </a:cxn>
                      <a:cxn ang="0">
                        <a:pos x="30" y="58"/>
                      </a:cxn>
                    </a:cxnLst>
                    <a:rect l="0" t="0" r="r" b="b"/>
                    <a:pathLst>
                      <a:path w="64" h="58">
                        <a:moveTo>
                          <a:pt x="30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4"/>
                        </a:lnTo>
                        <a:lnTo>
                          <a:pt x="30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8" name="Freeform 392"/>
                  <p:cNvSpPr>
                    <a:spLocks/>
                  </p:cNvSpPr>
                  <p:nvPr/>
                </p:nvSpPr>
                <p:spPr bwMode="auto">
                  <a:xfrm>
                    <a:off x="7398594" y="3195108"/>
                    <a:ext cx="139094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2"/>
                      </a:cxn>
                      <a:cxn ang="0">
                        <a:pos x="103" y="55"/>
                      </a:cxn>
                      <a:cxn ang="0">
                        <a:pos x="141" y="32"/>
                      </a:cxn>
                      <a:cxn ang="0">
                        <a:pos x="119" y="0"/>
                      </a:cxn>
                      <a:cxn ang="0">
                        <a:pos x="71" y="19"/>
                      </a:cxn>
                      <a:cxn ang="0">
                        <a:pos x="10" y="32"/>
                      </a:cxn>
                      <a:cxn ang="0">
                        <a:pos x="10" y="35"/>
                      </a:cxn>
                      <a:cxn ang="0">
                        <a:pos x="13" y="112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2"/>
                        </a:lnTo>
                        <a:lnTo>
                          <a:pt x="103" y="55"/>
                        </a:lnTo>
                        <a:lnTo>
                          <a:pt x="141" y="32"/>
                        </a:lnTo>
                        <a:lnTo>
                          <a:pt x="119" y="0"/>
                        </a:lnTo>
                        <a:lnTo>
                          <a:pt x="71" y="19"/>
                        </a:lnTo>
                        <a:lnTo>
                          <a:pt x="10" y="32"/>
                        </a:lnTo>
                        <a:lnTo>
                          <a:pt x="10" y="35"/>
                        </a:lnTo>
                        <a:lnTo>
                          <a:pt x="13" y="112"/>
                        </a:lnTo>
                        <a:lnTo>
                          <a:pt x="0" y="1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69" name="Freeform 391"/>
                  <p:cNvSpPr>
                    <a:spLocks/>
                  </p:cNvSpPr>
                  <p:nvPr/>
                </p:nvSpPr>
                <p:spPr bwMode="auto">
                  <a:xfrm>
                    <a:off x="7398594" y="3195108"/>
                    <a:ext cx="141579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3"/>
                      </a:cxn>
                      <a:cxn ang="0">
                        <a:pos x="104" y="55"/>
                      </a:cxn>
                      <a:cxn ang="0">
                        <a:pos x="141" y="33"/>
                      </a:cxn>
                      <a:cxn ang="0">
                        <a:pos x="119" y="0"/>
                      </a:cxn>
                      <a:cxn ang="0">
                        <a:pos x="72" y="20"/>
                      </a:cxn>
                      <a:cxn ang="0">
                        <a:pos x="10" y="33"/>
                      </a:cxn>
                      <a:cxn ang="0">
                        <a:pos x="10" y="35"/>
                      </a:cxn>
                      <a:cxn ang="0">
                        <a:pos x="15" y="113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3"/>
                        </a:lnTo>
                        <a:lnTo>
                          <a:pt x="104" y="55"/>
                        </a:lnTo>
                        <a:lnTo>
                          <a:pt x="141" y="33"/>
                        </a:lnTo>
                        <a:lnTo>
                          <a:pt x="119" y="0"/>
                        </a:lnTo>
                        <a:lnTo>
                          <a:pt x="72" y="2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15" y="113"/>
                        </a:lnTo>
                        <a:lnTo>
                          <a:pt x="0" y="1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0" name="Freeform 390"/>
                  <p:cNvSpPr>
                    <a:spLocks/>
                  </p:cNvSpPr>
                  <p:nvPr/>
                </p:nvSpPr>
                <p:spPr bwMode="auto">
                  <a:xfrm>
                    <a:off x="7438335" y="2708278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12" y="41"/>
                      </a:cxn>
                      <a:cxn ang="0">
                        <a:pos x="112" y="48"/>
                      </a:cxn>
                      <a:cxn ang="0">
                        <a:pos x="163" y="192"/>
                      </a:cxn>
                      <a:cxn ang="0">
                        <a:pos x="150" y="233"/>
                      </a:cxn>
                      <a:cxn ang="0">
                        <a:pos x="185" y="262"/>
                      </a:cxn>
                      <a:cxn ang="0">
                        <a:pos x="182" y="297"/>
                      </a:cxn>
                      <a:cxn ang="0">
                        <a:pos x="115" y="284"/>
                      </a:cxn>
                      <a:cxn ang="0">
                        <a:pos x="64" y="195"/>
                      </a:cxn>
                      <a:cxn ang="0">
                        <a:pos x="64" y="198"/>
                      </a:cxn>
                      <a:cxn ang="0">
                        <a:pos x="99" y="185"/>
                      </a:cxn>
                      <a:cxn ang="0">
                        <a:pos x="67" y="140"/>
                      </a:cxn>
                      <a:cxn ang="0">
                        <a:pos x="35" y="147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185" h="297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12" y="41"/>
                        </a:lnTo>
                        <a:lnTo>
                          <a:pt x="112" y="48"/>
                        </a:lnTo>
                        <a:lnTo>
                          <a:pt x="163" y="192"/>
                        </a:lnTo>
                        <a:lnTo>
                          <a:pt x="150" y="233"/>
                        </a:lnTo>
                        <a:lnTo>
                          <a:pt x="185" y="262"/>
                        </a:lnTo>
                        <a:lnTo>
                          <a:pt x="182" y="297"/>
                        </a:lnTo>
                        <a:lnTo>
                          <a:pt x="115" y="284"/>
                        </a:lnTo>
                        <a:lnTo>
                          <a:pt x="64" y="195"/>
                        </a:lnTo>
                        <a:lnTo>
                          <a:pt x="64" y="198"/>
                        </a:lnTo>
                        <a:lnTo>
                          <a:pt x="99" y="185"/>
                        </a:lnTo>
                        <a:lnTo>
                          <a:pt x="67" y="140"/>
                        </a:lnTo>
                        <a:lnTo>
                          <a:pt x="35" y="147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1" name="Freeform 389"/>
                  <p:cNvSpPr>
                    <a:spLocks/>
                  </p:cNvSpPr>
                  <p:nvPr/>
                </p:nvSpPr>
                <p:spPr bwMode="auto">
                  <a:xfrm>
                    <a:off x="7438335" y="2708278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8" y="0"/>
                      </a:cxn>
                      <a:cxn ang="0">
                        <a:pos x="95" y="50"/>
                      </a:cxn>
                      <a:cxn ang="0">
                        <a:pos x="113" y="42"/>
                      </a:cxn>
                      <a:cxn ang="0">
                        <a:pos x="113" y="50"/>
                      </a:cxn>
                      <a:cxn ang="0">
                        <a:pos x="163" y="192"/>
                      </a:cxn>
                      <a:cxn ang="0">
                        <a:pos x="150" y="235"/>
                      </a:cxn>
                      <a:cxn ang="0">
                        <a:pos x="185" y="262"/>
                      </a:cxn>
                      <a:cxn ang="0">
                        <a:pos x="183" y="297"/>
                      </a:cxn>
                      <a:cxn ang="0">
                        <a:pos x="115" y="285"/>
                      </a:cxn>
                      <a:cxn ang="0">
                        <a:pos x="65" y="195"/>
                      </a:cxn>
                      <a:cxn ang="0">
                        <a:pos x="65" y="200"/>
                      </a:cxn>
                      <a:cxn ang="0">
                        <a:pos x="100" y="185"/>
                      </a:cxn>
                      <a:cxn ang="0">
                        <a:pos x="68" y="140"/>
                      </a:cxn>
                      <a:cxn ang="0">
                        <a:pos x="35" y="147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8" y="0"/>
                      </a:cxn>
                    </a:cxnLst>
                    <a:rect l="0" t="0" r="r" b="b"/>
                    <a:pathLst>
                      <a:path w="185" h="297">
                        <a:moveTo>
                          <a:pt x="68" y="0"/>
                        </a:moveTo>
                        <a:lnTo>
                          <a:pt x="95" y="50"/>
                        </a:lnTo>
                        <a:lnTo>
                          <a:pt x="113" y="42"/>
                        </a:lnTo>
                        <a:lnTo>
                          <a:pt x="113" y="50"/>
                        </a:lnTo>
                        <a:lnTo>
                          <a:pt x="163" y="192"/>
                        </a:lnTo>
                        <a:lnTo>
                          <a:pt x="150" y="235"/>
                        </a:lnTo>
                        <a:lnTo>
                          <a:pt x="185" y="262"/>
                        </a:lnTo>
                        <a:lnTo>
                          <a:pt x="183" y="297"/>
                        </a:lnTo>
                        <a:lnTo>
                          <a:pt x="115" y="285"/>
                        </a:lnTo>
                        <a:lnTo>
                          <a:pt x="65" y="195"/>
                        </a:lnTo>
                        <a:lnTo>
                          <a:pt x="65" y="200"/>
                        </a:lnTo>
                        <a:lnTo>
                          <a:pt x="100" y="185"/>
                        </a:lnTo>
                        <a:lnTo>
                          <a:pt x="68" y="140"/>
                        </a:lnTo>
                        <a:lnTo>
                          <a:pt x="35" y="147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2" name="Freeform 388"/>
                  <p:cNvSpPr>
                    <a:spLocks/>
                  </p:cNvSpPr>
                  <p:nvPr/>
                </p:nvSpPr>
                <p:spPr bwMode="auto">
                  <a:xfrm>
                    <a:off x="6360355" y="2174255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4" y="83"/>
                      </a:cxn>
                      <a:cxn ang="0">
                        <a:pos x="7" y="77"/>
                      </a:cxn>
                      <a:cxn ang="0">
                        <a:pos x="112" y="61"/>
                      </a:cxn>
                      <a:cxn ang="0">
                        <a:pos x="80" y="6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4" y="83"/>
                      </a:cxn>
                    </a:cxnLst>
                    <a:rect l="0" t="0" r="r" b="b"/>
                    <a:pathLst>
                      <a:path w="112" h="83">
                        <a:moveTo>
                          <a:pt x="4" y="83"/>
                        </a:moveTo>
                        <a:lnTo>
                          <a:pt x="7" y="77"/>
                        </a:lnTo>
                        <a:lnTo>
                          <a:pt x="112" y="61"/>
                        </a:lnTo>
                        <a:lnTo>
                          <a:pt x="80" y="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8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3" name="Freeform 387"/>
                  <p:cNvSpPr>
                    <a:spLocks/>
                  </p:cNvSpPr>
                  <p:nvPr/>
                </p:nvSpPr>
                <p:spPr bwMode="auto">
                  <a:xfrm>
                    <a:off x="6360355" y="2174255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5" y="83"/>
                      </a:cxn>
                      <a:cxn ang="0">
                        <a:pos x="7" y="78"/>
                      </a:cxn>
                      <a:cxn ang="0">
                        <a:pos x="112" y="63"/>
                      </a:cxn>
                      <a:cxn ang="0">
                        <a:pos x="80" y="8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5" y="83"/>
                      </a:cxn>
                    </a:cxnLst>
                    <a:rect l="0" t="0" r="r" b="b"/>
                    <a:pathLst>
                      <a:path w="112" h="83">
                        <a:moveTo>
                          <a:pt x="5" y="83"/>
                        </a:moveTo>
                        <a:lnTo>
                          <a:pt x="7" y="78"/>
                        </a:lnTo>
                        <a:lnTo>
                          <a:pt x="112" y="63"/>
                        </a:lnTo>
                        <a:lnTo>
                          <a:pt x="80" y="8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8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4" name="Freeform 386"/>
                  <p:cNvSpPr>
                    <a:spLocks/>
                  </p:cNvSpPr>
                  <p:nvPr/>
                </p:nvSpPr>
                <p:spPr bwMode="auto">
                  <a:xfrm>
                    <a:off x="6144263" y="2122094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50" y="188"/>
                      </a:cxn>
                      <a:cxn ang="0">
                        <a:pos x="150" y="172"/>
                      </a:cxn>
                      <a:cxn ang="0">
                        <a:pos x="195" y="176"/>
                      </a:cxn>
                      <a:cxn ang="0">
                        <a:pos x="221" y="137"/>
                      </a:cxn>
                      <a:cxn ang="0">
                        <a:pos x="217" y="54"/>
                      </a:cxn>
                      <a:cxn ang="0">
                        <a:pos x="221" y="54"/>
                      </a:cxn>
                      <a:cxn ang="0">
                        <a:pos x="259" y="57"/>
                      </a:cxn>
                      <a:cxn ang="0">
                        <a:pos x="195" y="51"/>
                      </a:cxn>
                      <a:cxn ang="0">
                        <a:pos x="182" y="76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29" y="0"/>
                      </a:cxn>
                      <a:cxn ang="0">
                        <a:pos x="22" y="3"/>
                      </a:cxn>
                      <a:cxn ang="0">
                        <a:pos x="19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6"/>
                      </a:cxn>
                      <a:cxn ang="0">
                        <a:pos x="147" y="188"/>
                      </a:cxn>
                      <a:cxn ang="0">
                        <a:pos x="150" y="188"/>
                      </a:cxn>
                    </a:cxnLst>
                    <a:rect l="0" t="0" r="r" b="b"/>
                    <a:pathLst>
                      <a:path w="259" h="188">
                        <a:moveTo>
                          <a:pt x="150" y="188"/>
                        </a:moveTo>
                        <a:lnTo>
                          <a:pt x="150" y="172"/>
                        </a:lnTo>
                        <a:lnTo>
                          <a:pt x="195" y="176"/>
                        </a:lnTo>
                        <a:lnTo>
                          <a:pt x="221" y="137"/>
                        </a:lnTo>
                        <a:lnTo>
                          <a:pt x="217" y="54"/>
                        </a:lnTo>
                        <a:lnTo>
                          <a:pt x="221" y="54"/>
                        </a:lnTo>
                        <a:lnTo>
                          <a:pt x="259" y="57"/>
                        </a:lnTo>
                        <a:lnTo>
                          <a:pt x="195" y="51"/>
                        </a:lnTo>
                        <a:lnTo>
                          <a:pt x="182" y="76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29" y="0"/>
                        </a:lnTo>
                        <a:lnTo>
                          <a:pt x="22" y="3"/>
                        </a:lnTo>
                        <a:lnTo>
                          <a:pt x="19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6"/>
                        </a:lnTo>
                        <a:lnTo>
                          <a:pt x="147" y="188"/>
                        </a:lnTo>
                        <a:lnTo>
                          <a:pt x="150" y="18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5" name="Freeform 385"/>
                  <p:cNvSpPr>
                    <a:spLocks/>
                  </p:cNvSpPr>
                  <p:nvPr/>
                </p:nvSpPr>
                <p:spPr bwMode="auto">
                  <a:xfrm>
                    <a:off x="6144263" y="2122094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49" y="188"/>
                      </a:cxn>
                      <a:cxn ang="0">
                        <a:pos x="149" y="170"/>
                      </a:cxn>
                      <a:cxn ang="0">
                        <a:pos x="194" y="175"/>
                      </a:cxn>
                      <a:cxn ang="0">
                        <a:pos x="222" y="135"/>
                      </a:cxn>
                      <a:cxn ang="0">
                        <a:pos x="217" y="53"/>
                      </a:cxn>
                      <a:cxn ang="0">
                        <a:pos x="222" y="53"/>
                      </a:cxn>
                      <a:cxn ang="0">
                        <a:pos x="259" y="55"/>
                      </a:cxn>
                      <a:cxn ang="0">
                        <a:pos x="194" y="50"/>
                      </a:cxn>
                      <a:cxn ang="0">
                        <a:pos x="182" y="75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30" y="0"/>
                      </a:cxn>
                      <a:cxn ang="0">
                        <a:pos x="22" y="3"/>
                      </a:cxn>
                      <a:cxn ang="0">
                        <a:pos x="20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5"/>
                      </a:cxn>
                      <a:cxn ang="0">
                        <a:pos x="147" y="188"/>
                      </a:cxn>
                      <a:cxn ang="0">
                        <a:pos x="149" y="188"/>
                      </a:cxn>
                    </a:cxnLst>
                    <a:rect l="0" t="0" r="r" b="b"/>
                    <a:pathLst>
                      <a:path w="259" h="188">
                        <a:moveTo>
                          <a:pt x="149" y="188"/>
                        </a:moveTo>
                        <a:lnTo>
                          <a:pt x="149" y="170"/>
                        </a:lnTo>
                        <a:lnTo>
                          <a:pt x="194" y="175"/>
                        </a:lnTo>
                        <a:lnTo>
                          <a:pt x="222" y="135"/>
                        </a:lnTo>
                        <a:lnTo>
                          <a:pt x="217" y="53"/>
                        </a:lnTo>
                        <a:lnTo>
                          <a:pt x="222" y="53"/>
                        </a:lnTo>
                        <a:lnTo>
                          <a:pt x="259" y="55"/>
                        </a:lnTo>
                        <a:lnTo>
                          <a:pt x="194" y="50"/>
                        </a:lnTo>
                        <a:lnTo>
                          <a:pt x="182" y="75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30" y="0"/>
                        </a:lnTo>
                        <a:lnTo>
                          <a:pt x="22" y="3"/>
                        </a:lnTo>
                        <a:lnTo>
                          <a:pt x="20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5"/>
                        </a:lnTo>
                        <a:lnTo>
                          <a:pt x="147" y="188"/>
                        </a:lnTo>
                        <a:lnTo>
                          <a:pt x="149" y="1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6" name="Freeform 384"/>
                  <p:cNvSpPr>
                    <a:spLocks/>
                  </p:cNvSpPr>
                  <p:nvPr/>
                </p:nvSpPr>
                <p:spPr bwMode="auto">
                  <a:xfrm>
                    <a:off x="5861107" y="2479765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6" y="96"/>
                      </a:cxn>
                      <a:cxn ang="0">
                        <a:pos x="109" y="99"/>
                      </a:cxn>
                      <a:cxn ang="0">
                        <a:pos x="115" y="106"/>
                      </a:cxn>
                      <a:cxn ang="0">
                        <a:pos x="125" y="109"/>
                      </a:cxn>
                      <a:cxn ang="0">
                        <a:pos x="135" y="112"/>
                      </a:cxn>
                      <a:cxn ang="0">
                        <a:pos x="147" y="115"/>
                      </a:cxn>
                      <a:cxn ang="0">
                        <a:pos x="157" y="122"/>
                      </a:cxn>
                      <a:cxn ang="0">
                        <a:pos x="163" y="115"/>
                      </a:cxn>
                      <a:cxn ang="0">
                        <a:pos x="167" y="112"/>
                      </a:cxn>
                      <a:cxn ang="0">
                        <a:pos x="167" y="106"/>
                      </a:cxn>
                      <a:cxn ang="0">
                        <a:pos x="167" y="90"/>
                      </a:cxn>
                      <a:cxn ang="0">
                        <a:pos x="173" y="71"/>
                      </a:cxn>
                      <a:cxn ang="0">
                        <a:pos x="176" y="48"/>
                      </a:cxn>
                      <a:cxn ang="0">
                        <a:pos x="176" y="29"/>
                      </a:cxn>
                      <a:cxn ang="0">
                        <a:pos x="179" y="19"/>
                      </a:cxn>
                      <a:cxn ang="0">
                        <a:pos x="179" y="7"/>
                      </a:cxn>
                      <a:cxn ang="0">
                        <a:pos x="183" y="3"/>
                      </a:cxn>
                      <a:cxn ang="0">
                        <a:pos x="221" y="0"/>
                      </a:cxn>
                      <a:cxn ang="0">
                        <a:pos x="231" y="29"/>
                      </a:cxn>
                      <a:cxn ang="0">
                        <a:pos x="272" y="122"/>
                      </a:cxn>
                      <a:cxn ang="0">
                        <a:pos x="295" y="211"/>
                      </a:cxn>
                      <a:cxn ang="0">
                        <a:pos x="349" y="231"/>
                      </a:cxn>
                      <a:cxn ang="0">
                        <a:pos x="365" y="416"/>
                      </a:cxn>
                      <a:cxn ang="0">
                        <a:pos x="304" y="474"/>
                      </a:cxn>
                      <a:cxn ang="0">
                        <a:pos x="263" y="583"/>
                      </a:cxn>
                      <a:cxn ang="0">
                        <a:pos x="176" y="627"/>
                      </a:cxn>
                      <a:cxn ang="0">
                        <a:pos x="125" y="695"/>
                      </a:cxn>
                      <a:cxn ang="0">
                        <a:pos x="61" y="695"/>
                      </a:cxn>
                      <a:cxn ang="0">
                        <a:pos x="26" y="704"/>
                      </a:cxn>
                      <a:cxn ang="0">
                        <a:pos x="26" y="698"/>
                      </a:cxn>
                      <a:cxn ang="0">
                        <a:pos x="23" y="701"/>
                      </a:cxn>
                      <a:cxn ang="0">
                        <a:pos x="0" y="477"/>
                      </a:cxn>
                      <a:cxn ang="0">
                        <a:pos x="42" y="394"/>
                      </a:cxn>
                      <a:cxn ang="0">
                        <a:pos x="80" y="387"/>
                      </a:cxn>
                      <a:cxn ang="0">
                        <a:pos x="147" y="218"/>
                      </a:cxn>
                      <a:cxn ang="0">
                        <a:pos x="109" y="179"/>
                      </a:cxn>
                      <a:cxn ang="0">
                        <a:pos x="106" y="96"/>
                      </a:cxn>
                    </a:cxnLst>
                    <a:rect l="0" t="0" r="r" b="b"/>
                    <a:pathLst>
                      <a:path w="365" h="704">
                        <a:moveTo>
                          <a:pt x="106" y="96"/>
                        </a:moveTo>
                        <a:lnTo>
                          <a:pt x="109" y="99"/>
                        </a:lnTo>
                        <a:lnTo>
                          <a:pt x="115" y="106"/>
                        </a:lnTo>
                        <a:lnTo>
                          <a:pt x="125" y="109"/>
                        </a:lnTo>
                        <a:lnTo>
                          <a:pt x="135" y="112"/>
                        </a:lnTo>
                        <a:lnTo>
                          <a:pt x="147" y="115"/>
                        </a:lnTo>
                        <a:lnTo>
                          <a:pt x="157" y="122"/>
                        </a:lnTo>
                        <a:lnTo>
                          <a:pt x="163" y="115"/>
                        </a:lnTo>
                        <a:lnTo>
                          <a:pt x="167" y="112"/>
                        </a:lnTo>
                        <a:lnTo>
                          <a:pt x="167" y="106"/>
                        </a:lnTo>
                        <a:lnTo>
                          <a:pt x="167" y="90"/>
                        </a:lnTo>
                        <a:lnTo>
                          <a:pt x="173" y="71"/>
                        </a:lnTo>
                        <a:lnTo>
                          <a:pt x="176" y="48"/>
                        </a:lnTo>
                        <a:lnTo>
                          <a:pt x="176" y="29"/>
                        </a:lnTo>
                        <a:lnTo>
                          <a:pt x="179" y="19"/>
                        </a:lnTo>
                        <a:lnTo>
                          <a:pt x="179" y="7"/>
                        </a:lnTo>
                        <a:lnTo>
                          <a:pt x="183" y="3"/>
                        </a:lnTo>
                        <a:lnTo>
                          <a:pt x="221" y="0"/>
                        </a:lnTo>
                        <a:lnTo>
                          <a:pt x="231" y="29"/>
                        </a:lnTo>
                        <a:lnTo>
                          <a:pt x="272" y="122"/>
                        </a:lnTo>
                        <a:lnTo>
                          <a:pt x="295" y="211"/>
                        </a:lnTo>
                        <a:lnTo>
                          <a:pt x="349" y="231"/>
                        </a:lnTo>
                        <a:lnTo>
                          <a:pt x="365" y="416"/>
                        </a:lnTo>
                        <a:lnTo>
                          <a:pt x="304" y="474"/>
                        </a:lnTo>
                        <a:lnTo>
                          <a:pt x="263" y="583"/>
                        </a:lnTo>
                        <a:lnTo>
                          <a:pt x="176" y="627"/>
                        </a:lnTo>
                        <a:lnTo>
                          <a:pt x="125" y="695"/>
                        </a:lnTo>
                        <a:lnTo>
                          <a:pt x="61" y="695"/>
                        </a:lnTo>
                        <a:lnTo>
                          <a:pt x="26" y="704"/>
                        </a:lnTo>
                        <a:lnTo>
                          <a:pt x="26" y="698"/>
                        </a:lnTo>
                        <a:lnTo>
                          <a:pt x="23" y="701"/>
                        </a:lnTo>
                        <a:lnTo>
                          <a:pt x="0" y="477"/>
                        </a:lnTo>
                        <a:lnTo>
                          <a:pt x="42" y="394"/>
                        </a:lnTo>
                        <a:lnTo>
                          <a:pt x="80" y="387"/>
                        </a:lnTo>
                        <a:lnTo>
                          <a:pt x="147" y="218"/>
                        </a:lnTo>
                        <a:lnTo>
                          <a:pt x="109" y="179"/>
                        </a:lnTo>
                        <a:lnTo>
                          <a:pt x="106" y="9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7" name="Freeform 383"/>
                  <p:cNvSpPr>
                    <a:spLocks/>
                  </p:cNvSpPr>
                  <p:nvPr/>
                </p:nvSpPr>
                <p:spPr bwMode="auto">
                  <a:xfrm>
                    <a:off x="5861107" y="2479765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8" y="95"/>
                      </a:cxn>
                      <a:cxn ang="0">
                        <a:pos x="110" y="100"/>
                      </a:cxn>
                      <a:cxn ang="0">
                        <a:pos x="115" y="105"/>
                      </a:cxn>
                      <a:cxn ang="0">
                        <a:pos x="125" y="110"/>
                      </a:cxn>
                      <a:cxn ang="0">
                        <a:pos x="135" y="112"/>
                      </a:cxn>
                      <a:cxn ang="0">
                        <a:pos x="148" y="115"/>
                      </a:cxn>
                      <a:cxn ang="0">
                        <a:pos x="158" y="122"/>
                      </a:cxn>
                      <a:cxn ang="0">
                        <a:pos x="163" y="115"/>
                      </a:cxn>
                      <a:cxn ang="0">
                        <a:pos x="168" y="112"/>
                      </a:cxn>
                      <a:cxn ang="0">
                        <a:pos x="168" y="105"/>
                      </a:cxn>
                      <a:cxn ang="0">
                        <a:pos x="168" y="90"/>
                      </a:cxn>
                      <a:cxn ang="0">
                        <a:pos x="173" y="70"/>
                      </a:cxn>
                      <a:cxn ang="0">
                        <a:pos x="178" y="47"/>
                      </a:cxn>
                      <a:cxn ang="0">
                        <a:pos x="178" y="30"/>
                      </a:cxn>
                      <a:cxn ang="0">
                        <a:pos x="180" y="20"/>
                      </a:cxn>
                      <a:cxn ang="0">
                        <a:pos x="180" y="7"/>
                      </a:cxn>
                      <a:cxn ang="0">
                        <a:pos x="183" y="2"/>
                      </a:cxn>
                      <a:cxn ang="0">
                        <a:pos x="223" y="0"/>
                      </a:cxn>
                      <a:cxn ang="0">
                        <a:pos x="233" y="30"/>
                      </a:cxn>
                      <a:cxn ang="0">
                        <a:pos x="273" y="122"/>
                      </a:cxn>
                      <a:cxn ang="0">
                        <a:pos x="295" y="210"/>
                      </a:cxn>
                      <a:cxn ang="0">
                        <a:pos x="350" y="230"/>
                      </a:cxn>
                      <a:cxn ang="0">
                        <a:pos x="365" y="414"/>
                      </a:cxn>
                      <a:cxn ang="0">
                        <a:pos x="305" y="474"/>
                      </a:cxn>
                      <a:cxn ang="0">
                        <a:pos x="263" y="582"/>
                      </a:cxn>
                      <a:cxn ang="0">
                        <a:pos x="178" y="627"/>
                      </a:cxn>
                      <a:cxn ang="0">
                        <a:pos x="125" y="694"/>
                      </a:cxn>
                      <a:cxn ang="0">
                        <a:pos x="63" y="694"/>
                      </a:cxn>
                      <a:cxn ang="0">
                        <a:pos x="28" y="704"/>
                      </a:cxn>
                      <a:cxn ang="0">
                        <a:pos x="28" y="697"/>
                      </a:cxn>
                      <a:cxn ang="0">
                        <a:pos x="23" y="699"/>
                      </a:cxn>
                      <a:cxn ang="0">
                        <a:pos x="0" y="477"/>
                      </a:cxn>
                      <a:cxn ang="0">
                        <a:pos x="43" y="394"/>
                      </a:cxn>
                      <a:cxn ang="0">
                        <a:pos x="80" y="387"/>
                      </a:cxn>
                      <a:cxn ang="0">
                        <a:pos x="148" y="217"/>
                      </a:cxn>
                      <a:cxn ang="0">
                        <a:pos x="110" y="180"/>
                      </a:cxn>
                      <a:cxn ang="0">
                        <a:pos x="108" y="95"/>
                      </a:cxn>
                    </a:cxnLst>
                    <a:rect l="0" t="0" r="r" b="b"/>
                    <a:pathLst>
                      <a:path w="365" h="704">
                        <a:moveTo>
                          <a:pt x="108" y="95"/>
                        </a:moveTo>
                        <a:lnTo>
                          <a:pt x="110" y="100"/>
                        </a:lnTo>
                        <a:lnTo>
                          <a:pt x="115" y="105"/>
                        </a:lnTo>
                        <a:lnTo>
                          <a:pt x="125" y="110"/>
                        </a:lnTo>
                        <a:lnTo>
                          <a:pt x="135" y="112"/>
                        </a:lnTo>
                        <a:lnTo>
                          <a:pt x="148" y="115"/>
                        </a:lnTo>
                        <a:lnTo>
                          <a:pt x="158" y="122"/>
                        </a:lnTo>
                        <a:lnTo>
                          <a:pt x="163" y="115"/>
                        </a:lnTo>
                        <a:lnTo>
                          <a:pt x="168" y="112"/>
                        </a:lnTo>
                        <a:lnTo>
                          <a:pt x="168" y="105"/>
                        </a:lnTo>
                        <a:lnTo>
                          <a:pt x="168" y="90"/>
                        </a:lnTo>
                        <a:lnTo>
                          <a:pt x="173" y="70"/>
                        </a:lnTo>
                        <a:lnTo>
                          <a:pt x="178" y="47"/>
                        </a:lnTo>
                        <a:lnTo>
                          <a:pt x="178" y="30"/>
                        </a:lnTo>
                        <a:lnTo>
                          <a:pt x="180" y="20"/>
                        </a:lnTo>
                        <a:lnTo>
                          <a:pt x="180" y="7"/>
                        </a:lnTo>
                        <a:lnTo>
                          <a:pt x="183" y="2"/>
                        </a:lnTo>
                        <a:lnTo>
                          <a:pt x="223" y="0"/>
                        </a:lnTo>
                        <a:lnTo>
                          <a:pt x="233" y="30"/>
                        </a:lnTo>
                        <a:lnTo>
                          <a:pt x="273" y="122"/>
                        </a:lnTo>
                        <a:lnTo>
                          <a:pt x="295" y="210"/>
                        </a:lnTo>
                        <a:lnTo>
                          <a:pt x="350" y="230"/>
                        </a:lnTo>
                        <a:lnTo>
                          <a:pt x="365" y="414"/>
                        </a:lnTo>
                        <a:lnTo>
                          <a:pt x="305" y="474"/>
                        </a:lnTo>
                        <a:lnTo>
                          <a:pt x="263" y="582"/>
                        </a:lnTo>
                        <a:lnTo>
                          <a:pt x="178" y="627"/>
                        </a:lnTo>
                        <a:lnTo>
                          <a:pt x="125" y="694"/>
                        </a:lnTo>
                        <a:lnTo>
                          <a:pt x="63" y="694"/>
                        </a:lnTo>
                        <a:lnTo>
                          <a:pt x="28" y="704"/>
                        </a:lnTo>
                        <a:lnTo>
                          <a:pt x="28" y="697"/>
                        </a:lnTo>
                        <a:lnTo>
                          <a:pt x="23" y="699"/>
                        </a:lnTo>
                        <a:lnTo>
                          <a:pt x="0" y="477"/>
                        </a:lnTo>
                        <a:lnTo>
                          <a:pt x="43" y="394"/>
                        </a:lnTo>
                        <a:lnTo>
                          <a:pt x="80" y="387"/>
                        </a:lnTo>
                        <a:lnTo>
                          <a:pt x="148" y="217"/>
                        </a:lnTo>
                        <a:lnTo>
                          <a:pt x="110" y="180"/>
                        </a:lnTo>
                        <a:lnTo>
                          <a:pt x="108" y="9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8" name="Freeform 382"/>
                  <p:cNvSpPr>
                    <a:spLocks/>
                  </p:cNvSpPr>
                  <p:nvPr/>
                </p:nvSpPr>
                <p:spPr bwMode="auto">
                  <a:xfrm>
                    <a:off x="4912285" y="3520490"/>
                    <a:ext cx="14903" cy="14903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6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6" h="16">
                        <a:moveTo>
                          <a:pt x="0" y="16"/>
                        </a:moveTo>
                        <a:lnTo>
                          <a:pt x="16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79" name="Freeform 381"/>
                  <p:cNvSpPr>
                    <a:spLocks/>
                  </p:cNvSpPr>
                  <p:nvPr/>
                </p:nvSpPr>
                <p:spPr bwMode="auto">
                  <a:xfrm>
                    <a:off x="5190474" y="3940257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0" name="Freeform 380"/>
                  <p:cNvSpPr>
                    <a:spLocks/>
                  </p:cNvSpPr>
                  <p:nvPr/>
                </p:nvSpPr>
                <p:spPr bwMode="auto">
                  <a:xfrm>
                    <a:off x="5888428" y="3180205"/>
                    <a:ext cx="2485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1" name="Freeform 379"/>
                  <p:cNvSpPr>
                    <a:spLocks/>
                  </p:cNvSpPr>
                  <p:nvPr/>
                </p:nvSpPr>
                <p:spPr bwMode="auto">
                  <a:xfrm>
                    <a:off x="5853654" y="2129546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2" y="909"/>
                      </a:cxn>
                      <a:cxn ang="0">
                        <a:pos x="1078" y="848"/>
                      </a:cxn>
                      <a:cxn ang="0">
                        <a:pos x="1004" y="464"/>
                      </a:cxn>
                      <a:cxn ang="0">
                        <a:pos x="908" y="397"/>
                      </a:cxn>
                      <a:cxn ang="0">
                        <a:pos x="793" y="365"/>
                      </a:cxn>
                      <a:cxn ang="0">
                        <a:pos x="604" y="336"/>
                      </a:cxn>
                      <a:cxn ang="0">
                        <a:pos x="550" y="320"/>
                      </a:cxn>
                      <a:cxn ang="0">
                        <a:pos x="486" y="381"/>
                      </a:cxn>
                      <a:cxn ang="0">
                        <a:pos x="435" y="314"/>
                      </a:cxn>
                      <a:cxn ang="0">
                        <a:pos x="467" y="288"/>
                      </a:cxn>
                      <a:cxn ang="0">
                        <a:pos x="511" y="301"/>
                      </a:cxn>
                      <a:cxn ang="0">
                        <a:pos x="444" y="189"/>
                      </a:cxn>
                      <a:cxn ang="0">
                        <a:pos x="441" y="179"/>
                      </a:cxn>
                      <a:cxn ang="0">
                        <a:pos x="374" y="106"/>
                      </a:cxn>
                      <a:cxn ang="0">
                        <a:pos x="297" y="48"/>
                      </a:cxn>
                      <a:cxn ang="0">
                        <a:pos x="160" y="0"/>
                      </a:cxn>
                      <a:cxn ang="0">
                        <a:pos x="121" y="135"/>
                      </a:cxn>
                      <a:cxn ang="0">
                        <a:pos x="0" y="279"/>
                      </a:cxn>
                      <a:cxn ang="0">
                        <a:pos x="108" y="391"/>
                      </a:cxn>
                      <a:cxn ang="0">
                        <a:pos x="118" y="448"/>
                      </a:cxn>
                      <a:cxn ang="0">
                        <a:pos x="118" y="451"/>
                      </a:cxn>
                      <a:cxn ang="0">
                        <a:pos x="134" y="461"/>
                      </a:cxn>
                      <a:cxn ang="0">
                        <a:pos x="156" y="467"/>
                      </a:cxn>
                      <a:cxn ang="0">
                        <a:pos x="172" y="467"/>
                      </a:cxn>
                      <a:cxn ang="0">
                        <a:pos x="176" y="458"/>
                      </a:cxn>
                      <a:cxn ang="0">
                        <a:pos x="182" y="423"/>
                      </a:cxn>
                      <a:cxn ang="0">
                        <a:pos x="185" y="381"/>
                      </a:cxn>
                      <a:cxn ang="0">
                        <a:pos x="188" y="359"/>
                      </a:cxn>
                      <a:cxn ang="0">
                        <a:pos x="230" y="352"/>
                      </a:cxn>
                      <a:cxn ang="0">
                        <a:pos x="281" y="474"/>
                      </a:cxn>
                      <a:cxn ang="0">
                        <a:pos x="358" y="583"/>
                      </a:cxn>
                      <a:cxn ang="0">
                        <a:pos x="313" y="826"/>
                      </a:cxn>
                      <a:cxn ang="0">
                        <a:pos x="185" y="979"/>
                      </a:cxn>
                      <a:cxn ang="0">
                        <a:pos x="70" y="1047"/>
                      </a:cxn>
                      <a:cxn ang="0">
                        <a:pos x="35" y="1063"/>
                      </a:cxn>
                      <a:cxn ang="0">
                        <a:pos x="80" y="1184"/>
                      </a:cxn>
                      <a:cxn ang="0">
                        <a:pos x="64" y="1341"/>
                      </a:cxn>
                      <a:cxn ang="0">
                        <a:pos x="64" y="1335"/>
                      </a:cxn>
                      <a:cxn ang="0">
                        <a:pos x="108" y="1472"/>
                      </a:cxn>
                      <a:cxn ang="0">
                        <a:pos x="99" y="1539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6" y="1578"/>
                      </a:cxn>
                      <a:cxn ang="0">
                        <a:pos x="240" y="1578"/>
                      </a:cxn>
                      <a:cxn ang="0">
                        <a:pos x="329" y="1491"/>
                      </a:cxn>
                      <a:cxn ang="0">
                        <a:pos x="367" y="1578"/>
                      </a:cxn>
                      <a:cxn ang="0">
                        <a:pos x="419" y="1610"/>
                      </a:cxn>
                      <a:cxn ang="0">
                        <a:pos x="444" y="1591"/>
                      </a:cxn>
                      <a:cxn ang="0">
                        <a:pos x="585" y="1482"/>
                      </a:cxn>
                      <a:cxn ang="0">
                        <a:pos x="598" y="1415"/>
                      </a:cxn>
                      <a:cxn ang="0">
                        <a:pos x="659" y="1258"/>
                      </a:cxn>
                      <a:cxn ang="0">
                        <a:pos x="748" y="1210"/>
                      </a:cxn>
                      <a:cxn ang="0">
                        <a:pos x="962" y="1133"/>
                      </a:cxn>
                      <a:cxn ang="0">
                        <a:pos x="962" y="1063"/>
                      </a:cxn>
                      <a:cxn ang="0">
                        <a:pos x="1001" y="935"/>
                      </a:cxn>
                      <a:cxn ang="0">
                        <a:pos x="1058" y="919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7"/>
                        </a:moveTo>
                        <a:lnTo>
                          <a:pt x="1042" y="909"/>
                        </a:lnTo>
                        <a:lnTo>
                          <a:pt x="1049" y="874"/>
                        </a:lnTo>
                        <a:lnTo>
                          <a:pt x="1078" y="848"/>
                        </a:lnTo>
                        <a:lnTo>
                          <a:pt x="1052" y="637"/>
                        </a:lnTo>
                        <a:lnTo>
                          <a:pt x="1004" y="464"/>
                        </a:lnTo>
                        <a:lnTo>
                          <a:pt x="962" y="451"/>
                        </a:lnTo>
                        <a:lnTo>
                          <a:pt x="908" y="397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4" y="336"/>
                        </a:lnTo>
                        <a:lnTo>
                          <a:pt x="566" y="285"/>
                        </a:lnTo>
                        <a:lnTo>
                          <a:pt x="550" y="320"/>
                        </a:lnTo>
                        <a:lnTo>
                          <a:pt x="550" y="371"/>
                        </a:lnTo>
                        <a:lnTo>
                          <a:pt x="486" y="381"/>
                        </a:lnTo>
                        <a:lnTo>
                          <a:pt x="470" y="330"/>
                        </a:lnTo>
                        <a:lnTo>
                          <a:pt x="435" y="314"/>
                        </a:lnTo>
                        <a:lnTo>
                          <a:pt x="431" y="288"/>
                        </a:lnTo>
                        <a:lnTo>
                          <a:pt x="467" y="288"/>
                        </a:lnTo>
                        <a:lnTo>
                          <a:pt x="489" y="314"/>
                        </a:lnTo>
                        <a:lnTo>
                          <a:pt x="511" y="301"/>
                        </a:lnTo>
                        <a:lnTo>
                          <a:pt x="486" y="221"/>
                        </a:lnTo>
                        <a:lnTo>
                          <a:pt x="444" y="189"/>
                        </a:lnTo>
                        <a:lnTo>
                          <a:pt x="444" y="179"/>
                        </a:lnTo>
                        <a:lnTo>
                          <a:pt x="441" y="179"/>
                        </a:lnTo>
                        <a:lnTo>
                          <a:pt x="374" y="147"/>
                        </a:lnTo>
                        <a:lnTo>
                          <a:pt x="374" y="106"/>
                        </a:lnTo>
                        <a:lnTo>
                          <a:pt x="294" y="51"/>
                        </a:lnTo>
                        <a:lnTo>
                          <a:pt x="297" y="48"/>
                        </a:lnTo>
                        <a:lnTo>
                          <a:pt x="262" y="45"/>
                        </a:lnTo>
                        <a:lnTo>
                          <a:pt x="160" y="0"/>
                        </a:lnTo>
                        <a:lnTo>
                          <a:pt x="115" y="29"/>
                        </a:lnTo>
                        <a:lnTo>
                          <a:pt x="121" y="135"/>
                        </a:lnTo>
                        <a:lnTo>
                          <a:pt x="96" y="189"/>
                        </a:lnTo>
                        <a:lnTo>
                          <a:pt x="0" y="279"/>
                        </a:lnTo>
                        <a:lnTo>
                          <a:pt x="3" y="330"/>
                        </a:lnTo>
                        <a:lnTo>
                          <a:pt x="108" y="391"/>
                        </a:lnTo>
                        <a:lnTo>
                          <a:pt x="118" y="451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1"/>
                        </a:lnTo>
                        <a:lnTo>
                          <a:pt x="124" y="458"/>
                        </a:lnTo>
                        <a:lnTo>
                          <a:pt x="134" y="461"/>
                        </a:lnTo>
                        <a:lnTo>
                          <a:pt x="144" y="464"/>
                        </a:lnTo>
                        <a:lnTo>
                          <a:pt x="156" y="467"/>
                        </a:lnTo>
                        <a:lnTo>
                          <a:pt x="166" y="474"/>
                        </a:lnTo>
                        <a:lnTo>
                          <a:pt x="172" y="467"/>
                        </a:lnTo>
                        <a:lnTo>
                          <a:pt x="176" y="464"/>
                        </a:lnTo>
                        <a:lnTo>
                          <a:pt x="176" y="458"/>
                        </a:lnTo>
                        <a:lnTo>
                          <a:pt x="176" y="442"/>
                        </a:lnTo>
                        <a:lnTo>
                          <a:pt x="182" y="423"/>
                        </a:lnTo>
                        <a:lnTo>
                          <a:pt x="185" y="400"/>
                        </a:lnTo>
                        <a:lnTo>
                          <a:pt x="185" y="381"/>
                        </a:lnTo>
                        <a:lnTo>
                          <a:pt x="188" y="371"/>
                        </a:lnTo>
                        <a:lnTo>
                          <a:pt x="188" y="359"/>
                        </a:lnTo>
                        <a:lnTo>
                          <a:pt x="192" y="355"/>
                        </a:lnTo>
                        <a:lnTo>
                          <a:pt x="230" y="352"/>
                        </a:lnTo>
                        <a:lnTo>
                          <a:pt x="240" y="381"/>
                        </a:lnTo>
                        <a:lnTo>
                          <a:pt x="281" y="474"/>
                        </a:lnTo>
                        <a:lnTo>
                          <a:pt x="304" y="563"/>
                        </a:lnTo>
                        <a:lnTo>
                          <a:pt x="358" y="583"/>
                        </a:lnTo>
                        <a:lnTo>
                          <a:pt x="374" y="768"/>
                        </a:lnTo>
                        <a:lnTo>
                          <a:pt x="313" y="826"/>
                        </a:lnTo>
                        <a:lnTo>
                          <a:pt x="272" y="935"/>
                        </a:lnTo>
                        <a:lnTo>
                          <a:pt x="185" y="979"/>
                        </a:lnTo>
                        <a:lnTo>
                          <a:pt x="134" y="1047"/>
                        </a:lnTo>
                        <a:lnTo>
                          <a:pt x="70" y="1047"/>
                        </a:lnTo>
                        <a:lnTo>
                          <a:pt x="38" y="1056"/>
                        </a:lnTo>
                        <a:lnTo>
                          <a:pt x="35" y="1063"/>
                        </a:lnTo>
                        <a:lnTo>
                          <a:pt x="38" y="1127"/>
                        </a:lnTo>
                        <a:lnTo>
                          <a:pt x="80" y="1184"/>
                        </a:lnTo>
                        <a:lnTo>
                          <a:pt x="64" y="1207"/>
                        </a:lnTo>
                        <a:lnTo>
                          <a:pt x="64" y="1341"/>
                        </a:lnTo>
                        <a:lnTo>
                          <a:pt x="32" y="1383"/>
                        </a:lnTo>
                        <a:lnTo>
                          <a:pt x="64" y="1335"/>
                        </a:lnTo>
                        <a:lnTo>
                          <a:pt x="108" y="1363"/>
                        </a:lnTo>
                        <a:lnTo>
                          <a:pt x="108" y="1472"/>
                        </a:lnTo>
                        <a:lnTo>
                          <a:pt x="80" y="1501"/>
                        </a:lnTo>
                        <a:lnTo>
                          <a:pt x="99" y="1539"/>
                        </a:lnTo>
                        <a:lnTo>
                          <a:pt x="156" y="1571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2" y="1584"/>
                        </a:lnTo>
                        <a:lnTo>
                          <a:pt x="236" y="1578"/>
                        </a:lnTo>
                        <a:lnTo>
                          <a:pt x="236" y="1587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9" y="1491"/>
                        </a:lnTo>
                        <a:lnTo>
                          <a:pt x="377" y="1533"/>
                        </a:lnTo>
                        <a:lnTo>
                          <a:pt x="367" y="1578"/>
                        </a:lnTo>
                        <a:lnTo>
                          <a:pt x="396" y="1610"/>
                        </a:lnTo>
                        <a:lnTo>
                          <a:pt x="419" y="1610"/>
                        </a:lnTo>
                        <a:lnTo>
                          <a:pt x="444" y="1587"/>
                        </a:lnTo>
                        <a:lnTo>
                          <a:pt x="444" y="1591"/>
                        </a:lnTo>
                        <a:lnTo>
                          <a:pt x="444" y="1587"/>
                        </a:lnTo>
                        <a:lnTo>
                          <a:pt x="585" y="1482"/>
                        </a:lnTo>
                        <a:lnTo>
                          <a:pt x="591" y="1447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9" y="1258"/>
                        </a:lnTo>
                        <a:lnTo>
                          <a:pt x="707" y="1248"/>
                        </a:lnTo>
                        <a:lnTo>
                          <a:pt x="748" y="1210"/>
                        </a:lnTo>
                        <a:lnTo>
                          <a:pt x="857" y="1219"/>
                        </a:lnTo>
                        <a:lnTo>
                          <a:pt x="962" y="1133"/>
                        </a:lnTo>
                        <a:lnTo>
                          <a:pt x="956" y="1063"/>
                        </a:lnTo>
                        <a:lnTo>
                          <a:pt x="962" y="1063"/>
                        </a:lnTo>
                        <a:lnTo>
                          <a:pt x="953" y="995"/>
                        </a:lnTo>
                        <a:lnTo>
                          <a:pt x="1001" y="935"/>
                        </a:lnTo>
                        <a:lnTo>
                          <a:pt x="1055" y="919"/>
                        </a:lnTo>
                        <a:lnTo>
                          <a:pt x="1058" y="919"/>
                        </a:lnTo>
                        <a:lnTo>
                          <a:pt x="1090" y="9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2" name="Freeform 378"/>
                  <p:cNvSpPr>
                    <a:spLocks/>
                  </p:cNvSpPr>
                  <p:nvPr/>
                </p:nvSpPr>
                <p:spPr bwMode="auto">
                  <a:xfrm>
                    <a:off x="5853654" y="2129546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0" y="910"/>
                      </a:cxn>
                      <a:cxn ang="0">
                        <a:pos x="1078" y="848"/>
                      </a:cxn>
                      <a:cxn ang="0">
                        <a:pos x="1003" y="465"/>
                      </a:cxn>
                      <a:cxn ang="0">
                        <a:pos x="908" y="398"/>
                      </a:cxn>
                      <a:cxn ang="0">
                        <a:pos x="793" y="365"/>
                      </a:cxn>
                      <a:cxn ang="0">
                        <a:pos x="603" y="338"/>
                      </a:cxn>
                      <a:cxn ang="0">
                        <a:pos x="550" y="320"/>
                      </a:cxn>
                      <a:cxn ang="0">
                        <a:pos x="485" y="383"/>
                      </a:cxn>
                      <a:cxn ang="0">
                        <a:pos x="435" y="315"/>
                      </a:cxn>
                      <a:cxn ang="0">
                        <a:pos x="465" y="288"/>
                      </a:cxn>
                      <a:cxn ang="0">
                        <a:pos x="510" y="303"/>
                      </a:cxn>
                      <a:cxn ang="0">
                        <a:pos x="443" y="190"/>
                      </a:cxn>
                      <a:cxn ang="0">
                        <a:pos x="440" y="180"/>
                      </a:cxn>
                      <a:cxn ang="0">
                        <a:pos x="373" y="108"/>
                      </a:cxn>
                      <a:cxn ang="0">
                        <a:pos x="295" y="48"/>
                      </a:cxn>
                      <a:cxn ang="0">
                        <a:pos x="160" y="0"/>
                      </a:cxn>
                      <a:cxn ang="0">
                        <a:pos x="120" y="135"/>
                      </a:cxn>
                      <a:cxn ang="0">
                        <a:pos x="0" y="280"/>
                      </a:cxn>
                      <a:cxn ang="0">
                        <a:pos x="108" y="393"/>
                      </a:cxn>
                      <a:cxn ang="0">
                        <a:pos x="118" y="448"/>
                      </a:cxn>
                      <a:cxn ang="0">
                        <a:pos x="118" y="453"/>
                      </a:cxn>
                      <a:cxn ang="0">
                        <a:pos x="133" y="463"/>
                      </a:cxn>
                      <a:cxn ang="0">
                        <a:pos x="155" y="468"/>
                      </a:cxn>
                      <a:cxn ang="0">
                        <a:pos x="170" y="468"/>
                      </a:cxn>
                      <a:cxn ang="0">
                        <a:pos x="175" y="458"/>
                      </a:cxn>
                      <a:cxn ang="0">
                        <a:pos x="180" y="423"/>
                      </a:cxn>
                      <a:cxn ang="0">
                        <a:pos x="185" y="383"/>
                      </a:cxn>
                      <a:cxn ang="0">
                        <a:pos x="188" y="360"/>
                      </a:cxn>
                      <a:cxn ang="0">
                        <a:pos x="230" y="353"/>
                      </a:cxn>
                      <a:cxn ang="0">
                        <a:pos x="280" y="475"/>
                      </a:cxn>
                      <a:cxn ang="0">
                        <a:pos x="358" y="583"/>
                      </a:cxn>
                      <a:cxn ang="0">
                        <a:pos x="313" y="828"/>
                      </a:cxn>
                      <a:cxn ang="0">
                        <a:pos x="185" y="980"/>
                      </a:cxn>
                      <a:cxn ang="0">
                        <a:pos x="70" y="1048"/>
                      </a:cxn>
                      <a:cxn ang="0">
                        <a:pos x="35" y="1063"/>
                      </a:cxn>
                      <a:cxn ang="0">
                        <a:pos x="80" y="1185"/>
                      </a:cxn>
                      <a:cxn ang="0">
                        <a:pos x="63" y="1343"/>
                      </a:cxn>
                      <a:cxn ang="0">
                        <a:pos x="63" y="1335"/>
                      </a:cxn>
                      <a:cxn ang="0">
                        <a:pos x="108" y="1473"/>
                      </a:cxn>
                      <a:cxn ang="0">
                        <a:pos x="98" y="1540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5" y="1578"/>
                      </a:cxn>
                      <a:cxn ang="0">
                        <a:pos x="240" y="1578"/>
                      </a:cxn>
                      <a:cxn ang="0">
                        <a:pos x="328" y="1493"/>
                      </a:cxn>
                      <a:cxn ang="0">
                        <a:pos x="365" y="1578"/>
                      </a:cxn>
                      <a:cxn ang="0">
                        <a:pos x="418" y="1610"/>
                      </a:cxn>
                      <a:cxn ang="0">
                        <a:pos x="443" y="1593"/>
                      </a:cxn>
                      <a:cxn ang="0">
                        <a:pos x="585" y="1483"/>
                      </a:cxn>
                      <a:cxn ang="0">
                        <a:pos x="598" y="1415"/>
                      </a:cxn>
                      <a:cxn ang="0">
                        <a:pos x="658" y="1258"/>
                      </a:cxn>
                      <a:cxn ang="0">
                        <a:pos x="748" y="1210"/>
                      </a:cxn>
                      <a:cxn ang="0">
                        <a:pos x="960" y="1133"/>
                      </a:cxn>
                      <a:cxn ang="0">
                        <a:pos x="960" y="1063"/>
                      </a:cxn>
                      <a:cxn ang="0">
                        <a:pos x="1000" y="935"/>
                      </a:cxn>
                      <a:cxn ang="0">
                        <a:pos x="1058" y="920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8"/>
                        </a:moveTo>
                        <a:lnTo>
                          <a:pt x="1040" y="910"/>
                        </a:lnTo>
                        <a:lnTo>
                          <a:pt x="1048" y="875"/>
                        </a:lnTo>
                        <a:lnTo>
                          <a:pt x="1078" y="848"/>
                        </a:lnTo>
                        <a:lnTo>
                          <a:pt x="1050" y="638"/>
                        </a:lnTo>
                        <a:lnTo>
                          <a:pt x="1003" y="465"/>
                        </a:lnTo>
                        <a:lnTo>
                          <a:pt x="960" y="453"/>
                        </a:lnTo>
                        <a:lnTo>
                          <a:pt x="908" y="398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3" y="338"/>
                        </a:lnTo>
                        <a:lnTo>
                          <a:pt x="565" y="285"/>
                        </a:lnTo>
                        <a:lnTo>
                          <a:pt x="550" y="320"/>
                        </a:lnTo>
                        <a:lnTo>
                          <a:pt x="550" y="373"/>
                        </a:lnTo>
                        <a:lnTo>
                          <a:pt x="485" y="383"/>
                        </a:lnTo>
                        <a:lnTo>
                          <a:pt x="470" y="330"/>
                        </a:lnTo>
                        <a:lnTo>
                          <a:pt x="435" y="315"/>
                        </a:lnTo>
                        <a:lnTo>
                          <a:pt x="430" y="288"/>
                        </a:lnTo>
                        <a:lnTo>
                          <a:pt x="465" y="288"/>
                        </a:lnTo>
                        <a:lnTo>
                          <a:pt x="488" y="315"/>
                        </a:lnTo>
                        <a:lnTo>
                          <a:pt x="510" y="303"/>
                        </a:lnTo>
                        <a:lnTo>
                          <a:pt x="485" y="223"/>
                        </a:lnTo>
                        <a:lnTo>
                          <a:pt x="443" y="190"/>
                        </a:lnTo>
                        <a:lnTo>
                          <a:pt x="443" y="180"/>
                        </a:lnTo>
                        <a:lnTo>
                          <a:pt x="440" y="180"/>
                        </a:lnTo>
                        <a:lnTo>
                          <a:pt x="373" y="148"/>
                        </a:lnTo>
                        <a:lnTo>
                          <a:pt x="373" y="108"/>
                        </a:lnTo>
                        <a:lnTo>
                          <a:pt x="293" y="53"/>
                        </a:lnTo>
                        <a:lnTo>
                          <a:pt x="295" y="48"/>
                        </a:lnTo>
                        <a:lnTo>
                          <a:pt x="260" y="45"/>
                        </a:lnTo>
                        <a:lnTo>
                          <a:pt x="160" y="0"/>
                        </a:lnTo>
                        <a:lnTo>
                          <a:pt x="115" y="30"/>
                        </a:lnTo>
                        <a:lnTo>
                          <a:pt x="120" y="135"/>
                        </a:lnTo>
                        <a:lnTo>
                          <a:pt x="95" y="190"/>
                        </a:lnTo>
                        <a:lnTo>
                          <a:pt x="0" y="280"/>
                        </a:lnTo>
                        <a:lnTo>
                          <a:pt x="3" y="330"/>
                        </a:lnTo>
                        <a:lnTo>
                          <a:pt x="108" y="393"/>
                        </a:lnTo>
                        <a:lnTo>
                          <a:pt x="118" y="453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3"/>
                        </a:lnTo>
                        <a:lnTo>
                          <a:pt x="123" y="458"/>
                        </a:lnTo>
                        <a:lnTo>
                          <a:pt x="133" y="463"/>
                        </a:lnTo>
                        <a:lnTo>
                          <a:pt x="143" y="465"/>
                        </a:lnTo>
                        <a:lnTo>
                          <a:pt x="155" y="468"/>
                        </a:lnTo>
                        <a:lnTo>
                          <a:pt x="165" y="475"/>
                        </a:lnTo>
                        <a:lnTo>
                          <a:pt x="170" y="468"/>
                        </a:lnTo>
                        <a:lnTo>
                          <a:pt x="175" y="465"/>
                        </a:lnTo>
                        <a:lnTo>
                          <a:pt x="175" y="458"/>
                        </a:lnTo>
                        <a:lnTo>
                          <a:pt x="175" y="443"/>
                        </a:lnTo>
                        <a:lnTo>
                          <a:pt x="180" y="423"/>
                        </a:lnTo>
                        <a:lnTo>
                          <a:pt x="185" y="400"/>
                        </a:lnTo>
                        <a:lnTo>
                          <a:pt x="185" y="383"/>
                        </a:lnTo>
                        <a:lnTo>
                          <a:pt x="188" y="373"/>
                        </a:lnTo>
                        <a:lnTo>
                          <a:pt x="188" y="360"/>
                        </a:lnTo>
                        <a:lnTo>
                          <a:pt x="190" y="355"/>
                        </a:lnTo>
                        <a:lnTo>
                          <a:pt x="230" y="353"/>
                        </a:lnTo>
                        <a:lnTo>
                          <a:pt x="240" y="383"/>
                        </a:lnTo>
                        <a:lnTo>
                          <a:pt x="280" y="475"/>
                        </a:lnTo>
                        <a:lnTo>
                          <a:pt x="303" y="563"/>
                        </a:lnTo>
                        <a:lnTo>
                          <a:pt x="358" y="583"/>
                        </a:lnTo>
                        <a:lnTo>
                          <a:pt x="373" y="768"/>
                        </a:lnTo>
                        <a:lnTo>
                          <a:pt x="313" y="828"/>
                        </a:lnTo>
                        <a:lnTo>
                          <a:pt x="270" y="935"/>
                        </a:lnTo>
                        <a:lnTo>
                          <a:pt x="185" y="980"/>
                        </a:lnTo>
                        <a:lnTo>
                          <a:pt x="133" y="1048"/>
                        </a:lnTo>
                        <a:lnTo>
                          <a:pt x="70" y="1048"/>
                        </a:lnTo>
                        <a:lnTo>
                          <a:pt x="38" y="1058"/>
                        </a:lnTo>
                        <a:lnTo>
                          <a:pt x="35" y="1063"/>
                        </a:lnTo>
                        <a:lnTo>
                          <a:pt x="38" y="1128"/>
                        </a:lnTo>
                        <a:lnTo>
                          <a:pt x="80" y="1185"/>
                        </a:lnTo>
                        <a:lnTo>
                          <a:pt x="63" y="1208"/>
                        </a:lnTo>
                        <a:lnTo>
                          <a:pt x="63" y="1343"/>
                        </a:lnTo>
                        <a:lnTo>
                          <a:pt x="30" y="1383"/>
                        </a:lnTo>
                        <a:lnTo>
                          <a:pt x="63" y="1335"/>
                        </a:lnTo>
                        <a:lnTo>
                          <a:pt x="108" y="1363"/>
                        </a:lnTo>
                        <a:lnTo>
                          <a:pt x="108" y="1473"/>
                        </a:lnTo>
                        <a:lnTo>
                          <a:pt x="80" y="1503"/>
                        </a:lnTo>
                        <a:lnTo>
                          <a:pt x="98" y="1540"/>
                        </a:lnTo>
                        <a:lnTo>
                          <a:pt x="155" y="1573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0" y="1585"/>
                        </a:lnTo>
                        <a:lnTo>
                          <a:pt x="235" y="1578"/>
                        </a:lnTo>
                        <a:lnTo>
                          <a:pt x="235" y="1588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8" y="1493"/>
                        </a:lnTo>
                        <a:lnTo>
                          <a:pt x="375" y="1533"/>
                        </a:lnTo>
                        <a:lnTo>
                          <a:pt x="365" y="1578"/>
                        </a:lnTo>
                        <a:lnTo>
                          <a:pt x="395" y="1610"/>
                        </a:lnTo>
                        <a:lnTo>
                          <a:pt x="418" y="1610"/>
                        </a:lnTo>
                        <a:lnTo>
                          <a:pt x="443" y="1588"/>
                        </a:lnTo>
                        <a:lnTo>
                          <a:pt x="443" y="1593"/>
                        </a:lnTo>
                        <a:lnTo>
                          <a:pt x="443" y="1588"/>
                        </a:lnTo>
                        <a:lnTo>
                          <a:pt x="585" y="1483"/>
                        </a:lnTo>
                        <a:lnTo>
                          <a:pt x="590" y="1448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8" y="1258"/>
                        </a:lnTo>
                        <a:lnTo>
                          <a:pt x="705" y="1248"/>
                        </a:lnTo>
                        <a:lnTo>
                          <a:pt x="748" y="1210"/>
                        </a:lnTo>
                        <a:lnTo>
                          <a:pt x="855" y="1220"/>
                        </a:lnTo>
                        <a:lnTo>
                          <a:pt x="960" y="1133"/>
                        </a:lnTo>
                        <a:lnTo>
                          <a:pt x="955" y="1063"/>
                        </a:lnTo>
                        <a:lnTo>
                          <a:pt x="960" y="1063"/>
                        </a:lnTo>
                        <a:lnTo>
                          <a:pt x="953" y="995"/>
                        </a:lnTo>
                        <a:lnTo>
                          <a:pt x="1000" y="935"/>
                        </a:lnTo>
                        <a:lnTo>
                          <a:pt x="1055" y="920"/>
                        </a:lnTo>
                        <a:lnTo>
                          <a:pt x="1058" y="920"/>
                        </a:lnTo>
                        <a:lnTo>
                          <a:pt x="1090" y="9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3" name="Freeform 377"/>
                  <p:cNvSpPr>
                    <a:spLocks/>
                  </p:cNvSpPr>
                  <p:nvPr/>
                </p:nvSpPr>
                <p:spPr bwMode="auto">
                  <a:xfrm>
                    <a:off x="6439837" y="3567682"/>
                    <a:ext cx="7452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>
                        <a:moveTo>
                          <a:pt x="0" y="0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4" name="Freeform 376"/>
                  <p:cNvSpPr>
                    <a:spLocks/>
                  </p:cNvSpPr>
                  <p:nvPr/>
                </p:nvSpPr>
                <p:spPr bwMode="auto">
                  <a:xfrm>
                    <a:off x="6447290" y="3567682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5" name="Freeform 375"/>
                  <p:cNvSpPr>
                    <a:spLocks/>
                  </p:cNvSpPr>
                  <p:nvPr/>
                </p:nvSpPr>
                <p:spPr bwMode="auto">
                  <a:xfrm>
                    <a:off x="7681750" y="1585587"/>
                    <a:ext cx="228512" cy="320415"/>
                  </a:xfrm>
                  <a:custGeom>
                    <a:avLst/>
                    <a:gdLst/>
                    <a:ahLst/>
                    <a:cxnLst>
                      <a:cxn ang="0">
                        <a:pos x="93" y="80"/>
                      </a:cxn>
                      <a:cxn ang="0">
                        <a:pos x="131" y="90"/>
                      </a:cxn>
                      <a:cxn ang="0">
                        <a:pos x="208" y="0"/>
                      </a:cxn>
                      <a:cxn ang="0">
                        <a:pos x="230" y="3"/>
                      </a:cxn>
                      <a:cxn ang="0">
                        <a:pos x="214" y="42"/>
                      </a:cxn>
                      <a:cxn ang="0">
                        <a:pos x="214" y="106"/>
                      </a:cxn>
                      <a:cxn ang="0">
                        <a:pos x="166" y="141"/>
                      </a:cxn>
                      <a:cxn ang="0">
                        <a:pos x="147" y="202"/>
                      </a:cxn>
                      <a:cxn ang="0">
                        <a:pos x="202" y="218"/>
                      </a:cxn>
                      <a:cxn ang="0">
                        <a:pos x="208" y="282"/>
                      </a:cxn>
                      <a:cxn ang="0">
                        <a:pos x="182" y="323"/>
                      </a:cxn>
                      <a:cxn ang="0">
                        <a:pos x="179" y="323"/>
                      </a:cxn>
                      <a:cxn ang="0">
                        <a:pos x="3" y="310"/>
                      </a:cxn>
                      <a:cxn ang="0">
                        <a:pos x="0" y="278"/>
                      </a:cxn>
                      <a:cxn ang="0">
                        <a:pos x="93" y="80"/>
                      </a:cxn>
                    </a:cxnLst>
                    <a:rect l="0" t="0" r="r" b="b"/>
                    <a:pathLst>
                      <a:path w="230" h="323">
                        <a:moveTo>
                          <a:pt x="93" y="80"/>
                        </a:moveTo>
                        <a:lnTo>
                          <a:pt x="131" y="90"/>
                        </a:lnTo>
                        <a:lnTo>
                          <a:pt x="208" y="0"/>
                        </a:lnTo>
                        <a:lnTo>
                          <a:pt x="230" y="3"/>
                        </a:lnTo>
                        <a:lnTo>
                          <a:pt x="214" y="42"/>
                        </a:lnTo>
                        <a:lnTo>
                          <a:pt x="214" y="106"/>
                        </a:lnTo>
                        <a:lnTo>
                          <a:pt x="166" y="141"/>
                        </a:lnTo>
                        <a:lnTo>
                          <a:pt x="147" y="202"/>
                        </a:lnTo>
                        <a:lnTo>
                          <a:pt x="202" y="218"/>
                        </a:lnTo>
                        <a:lnTo>
                          <a:pt x="208" y="282"/>
                        </a:lnTo>
                        <a:lnTo>
                          <a:pt x="182" y="323"/>
                        </a:lnTo>
                        <a:lnTo>
                          <a:pt x="179" y="323"/>
                        </a:lnTo>
                        <a:lnTo>
                          <a:pt x="3" y="310"/>
                        </a:lnTo>
                        <a:lnTo>
                          <a:pt x="0" y="278"/>
                        </a:lnTo>
                        <a:lnTo>
                          <a:pt x="93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6" name="Freeform 374"/>
                  <p:cNvSpPr>
                    <a:spLocks/>
                  </p:cNvSpPr>
                  <p:nvPr/>
                </p:nvSpPr>
                <p:spPr bwMode="auto">
                  <a:xfrm>
                    <a:off x="7681750" y="1585587"/>
                    <a:ext cx="228512" cy="322898"/>
                  </a:xfrm>
                  <a:custGeom>
                    <a:avLst/>
                    <a:gdLst/>
                    <a:ahLst/>
                    <a:cxnLst>
                      <a:cxn ang="0">
                        <a:pos x="95" y="80"/>
                      </a:cxn>
                      <a:cxn ang="0">
                        <a:pos x="133" y="89"/>
                      </a:cxn>
                      <a:cxn ang="0">
                        <a:pos x="210" y="0"/>
                      </a:cxn>
                      <a:cxn ang="0">
                        <a:pos x="230" y="5"/>
                      </a:cxn>
                      <a:cxn ang="0">
                        <a:pos x="215" y="42"/>
                      </a:cxn>
                      <a:cxn ang="0">
                        <a:pos x="215" y="107"/>
                      </a:cxn>
                      <a:cxn ang="0">
                        <a:pos x="168" y="142"/>
                      </a:cxn>
                      <a:cxn ang="0">
                        <a:pos x="148" y="201"/>
                      </a:cxn>
                      <a:cxn ang="0">
                        <a:pos x="203" y="219"/>
                      </a:cxn>
                      <a:cxn ang="0">
                        <a:pos x="210" y="281"/>
                      </a:cxn>
                      <a:cxn ang="0">
                        <a:pos x="183" y="323"/>
                      </a:cxn>
                      <a:cxn ang="0">
                        <a:pos x="180" y="323"/>
                      </a:cxn>
                      <a:cxn ang="0">
                        <a:pos x="5" y="308"/>
                      </a:cxn>
                      <a:cxn ang="0">
                        <a:pos x="0" y="278"/>
                      </a:cxn>
                      <a:cxn ang="0">
                        <a:pos x="95" y="80"/>
                      </a:cxn>
                    </a:cxnLst>
                    <a:rect l="0" t="0" r="r" b="b"/>
                    <a:pathLst>
                      <a:path w="230" h="323">
                        <a:moveTo>
                          <a:pt x="95" y="80"/>
                        </a:moveTo>
                        <a:lnTo>
                          <a:pt x="133" y="89"/>
                        </a:lnTo>
                        <a:lnTo>
                          <a:pt x="210" y="0"/>
                        </a:lnTo>
                        <a:lnTo>
                          <a:pt x="230" y="5"/>
                        </a:lnTo>
                        <a:lnTo>
                          <a:pt x="215" y="42"/>
                        </a:lnTo>
                        <a:lnTo>
                          <a:pt x="215" y="107"/>
                        </a:lnTo>
                        <a:lnTo>
                          <a:pt x="168" y="142"/>
                        </a:lnTo>
                        <a:lnTo>
                          <a:pt x="148" y="201"/>
                        </a:lnTo>
                        <a:lnTo>
                          <a:pt x="203" y="219"/>
                        </a:lnTo>
                        <a:lnTo>
                          <a:pt x="210" y="281"/>
                        </a:lnTo>
                        <a:lnTo>
                          <a:pt x="183" y="323"/>
                        </a:lnTo>
                        <a:lnTo>
                          <a:pt x="180" y="323"/>
                        </a:lnTo>
                        <a:lnTo>
                          <a:pt x="5" y="308"/>
                        </a:lnTo>
                        <a:lnTo>
                          <a:pt x="0" y="278"/>
                        </a:lnTo>
                        <a:lnTo>
                          <a:pt x="95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7" name="Freeform 373"/>
                  <p:cNvSpPr>
                    <a:spLocks/>
                  </p:cNvSpPr>
                  <p:nvPr/>
                </p:nvSpPr>
                <p:spPr bwMode="auto">
                  <a:xfrm>
                    <a:off x="7515335" y="2286027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8" name="Freeform 372"/>
                  <p:cNvSpPr>
                    <a:spLocks/>
                  </p:cNvSpPr>
                  <p:nvPr/>
                </p:nvSpPr>
                <p:spPr bwMode="auto">
                  <a:xfrm>
                    <a:off x="7515335" y="2286027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89" name="Freeform 371"/>
                  <p:cNvSpPr>
                    <a:spLocks/>
                  </p:cNvSpPr>
                  <p:nvPr/>
                </p:nvSpPr>
                <p:spPr bwMode="auto">
                  <a:xfrm>
                    <a:off x="7741362" y="2174255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0" name="Freeform 370"/>
                  <p:cNvSpPr>
                    <a:spLocks/>
                  </p:cNvSpPr>
                  <p:nvPr/>
                </p:nvSpPr>
                <p:spPr bwMode="auto">
                  <a:xfrm>
                    <a:off x="7741362" y="2174255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1" name="Freeform 369"/>
                  <p:cNvSpPr>
                    <a:spLocks/>
                  </p:cNvSpPr>
                  <p:nvPr/>
                </p:nvSpPr>
                <p:spPr bwMode="auto">
                  <a:xfrm>
                    <a:off x="7768685" y="2298447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2" name="Freeform 368"/>
                  <p:cNvSpPr>
                    <a:spLocks/>
                  </p:cNvSpPr>
                  <p:nvPr/>
                </p:nvSpPr>
                <p:spPr bwMode="auto">
                  <a:xfrm>
                    <a:off x="7768685" y="2298447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3" name="Freeform 367"/>
                  <p:cNvSpPr>
                    <a:spLocks/>
                  </p:cNvSpPr>
                  <p:nvPr/>
                </p:nvSpPr>
                <p:spPr bwMode="auto">
                  <a:xfrm>
                    <a:off x="7721492" y="2387864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4" name="Freeform 366"/>
                  <p:cNvSpPr>
                    <a:spLocks/>
                  </p:cNvSpPr>
                  <p:nvPr/>
                </p:nvSpPr>
                <p:spPr bwMode="auto">
                  <a:xfrm>
                    <a:off x="7721492" y="2387864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5" name="Freeform 365"/>
                  <p:cNvSpPr>
                    <a:spLocks/>
                  </p:cNvSpPr>
                  <p:nvPr/>
                </p:nvSpPr>
                <p:spPr bwMode="auto">
                  <a:xfrm>
                    <a:off x="7602268" y="2469830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6" name="Freeform 364"/>
                  <p:cNvSpPr>
                    <a:spLocks/>
                  </p:cNvSpPr>
                  <p:nvPr/>
                </p:nvSpPr>
                <p:spPr bwMode="auto">
                  <a:xfrm>
                    <a:off x="7602268" y="2469830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7" name="Freeform 363"/>
                  <p:cNvSpPr>
                    <a:spLocks/>
                  </p:cNvSpPr>
                  <p:nvPr/>
                </p:nvSpPr>
                <p:spPr bwMode="auto">
                  <a:xfrm>
                    <a:off x="7902812" y="2310865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8" name="Freeform 362"/>
                  <p:cNvSpPr>
                    <a:spLocks/>
                  </p:cNvSpPr>
                  <p:nvPr/>
                </p:nvSpPr>
                <p:spPr bwMode="auto">
                  <a:xfrm>
                    <a:off x="7902812" y="2310865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899" name="Freeform 361"/>
                  <p:cNvSpPr>
                    <a:spLocks/>
                  </p:cNvSpPr>
                  <p:nvPr/>
                </p:nvSpPr>
                <p:spPr bwMode="auto">
                  <a:xfrm>
                    <a:off x="7927650" y="2556765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0" name="Freeform 360"/>
                  <p:cNvSpPr>
                    <a:spLocks/>
                  </p:cNvSpPr>
                  <p:nvPr/>
                </p:nvSpPr>
                <p:spPr bwMode="auto">
                  <a:xfrm>
                    <a:off x="7927650" y="2556765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1" name="Freeform 359"/>
                  <p:cNvSpPr>
                    <a:spLocks/>
                  </p:cNvSpPr>
                  <p:nvPr/>
                </p:nvSpPr>
                <p:spPr bwMode="auto">
                  <a:xfrm>
                    <a:off x="7984777" y="2574151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2" name="Freeform 358"/>
                  <p:cNvSpPr>
                    <a:spLocks/>
                  </p:cNvSpPr>
                  <p:nvPr/>
                </p:nvSpPr>
                <p:spPr bwMode="auto">
                  <a:xfrm>
                    <a:off x="7984777" y="2574151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3" name="Freeform 357"/>
                  <p:cNvSpPr>
                    <a:spLocks/>
                  </p:cNvSpPr>
                  <p:nvPr/>
                </p:nvSpPr>
                <p:spPr bwMode="auto">
                  <a:xfrm>
                    <a:off x="7925165" y="266356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4" name="Freeform 356"/>
                  <p:cNvSpPr>
                    <a:spLocks/>
                  </p:cNvSpPr>
                  <p:nvPr/>
                </p:nvSpPr>
                <p:spPr bwMode="auto">
                  <a:xfrm>
                    <a:off x="7925165" y="266356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5" name="Freeform 355"/>
                  <p:cNvSpPr>
                    <a:spLocks/>
                  </p:cNvSpPr>
                  <p:nvPr/>
                </p:nvSpPr>
                <p:spPr bwMode="auto">
                  <a:xfrm>
                    <a:off x="7925165" y="2775342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6" name="Freeform 354"/>
                  <p:cNvSpPr>
                    <a:spLocks/>
                  </p:cNvSpPr>
                  <p:nvPr/>
                </p:nvSpPr>
                <p:spPr bwMode="auto">
                  <a:xfrm>
                    <a:off x="7925165" y="2775342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7" name="Freeform 353"/>
                  <p:cNvSpPr>
                    <a:spLocks/>
                  </p:cNvSpPr>
                  <p:nvPr/>
                </p:nvSpPr>
                <p:spPr bwMode="auto">
                  <a:xfrm>
                    <a:off x="7805942" y="2867243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8" name="Freeform 352"/>
                  <p:cNvSpPr>
                    <a:spLocks/>
                  </p:cNvSpPr>
                  <p:nvPr/>
                </p:nvSpPr>
                <p:spPr bwMode="auto">
                  <a:xfrm>
                    <a:off x="7805942" y="2867243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09" name="Freeform 351"/>
                  <p:cNvSpPr>
                    <a:spLocks/>
                  </p:cNvSpPr>
                  <p:nvPr/>
                </p:nvSpPr>
                <p:spPr bwMode="auto">
                  <a:xfrm>
                    <a:off x="7351402" y="3145431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0" name="Freeform 350"/>
                  <p:cNvSpPr>
                    <a:spLocks/>
                  </p:cNvSpPr>
                  <p:nvPr/>
                </p:nvSpPr>
                <p:spPr bwMode="auto">
                  <a:xfrm>
                    <a:off x="7351402" y="3145431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1" name="Freeform 349"/>
                  <p:cNvSpPr>
                    <a:spLocks/>
                  </p:cNvSpPr>
                  <p:nvPr/>
                </p:nvSpPr>
                <p:spPr bwMode="auto">
                  <a:xfrm>
                    <a:off x="7550108" y="2740568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7" y="0"/>
                      </a:cxn>
                      <a:cxn ang="0">
                        <a:pos x="105" y="32"/>
                      </a:cxn>
                      <a:cxn ang="0">
                        <a:pos x="137" y="35"/>
                      </a:cxn>
                      <a:cxn ang="0">
                        <a:pos x="195" y="73"/>
                      </a:cxn>
                      <a:cxn ang="0">
                        <a:pos x="230" y="102"/>
                      </a:cxn>
                      <a:cxn ang="0">
                        <a:pos x="195" y="160"/>
                      </a:cxn>
                      <a:cxn ang="0">
                        <a:pos x="192" y="268"/>
                      </a:cxn>
                      <a:cxn ang="0">
                        <a:pos x="96" y="304"/>
                      </a:cxn>
                      <a:cxn ang="0">
                        <a:pos x="48" y="304"/>
                      </a:cxn>
                      <a:cxn ang="0">
                        <a:pos x="0" y="281"/>
                      </a:cxn>
                      <a:cxn ang="0">
                        <a:pos x="3" y="252"/>
                      </a:cxn>
                      <a:cxn ang="0">
                        <a:pos x="70" y="265"/>
                      </a:cxn>
                      <a:cxn ang="0">
                        <a:pos x="73" y="230"/>
                      </a:cxn>
                      <a:cxn ang="0">
                        <a:pos x="38" y="201"/>
                      </a:cxn>
                      <a:cxn ang="0">
                        <a:pos x="51" y="160"/>
                      </a:cxn>
                      <a:cxn ang="0">
                        <a:pos x="0" y="16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230" h="304">
                        <a:moveTo>
                          <a:pt x="0" y="9"/>
                        </a:moveTo>
                        <a:lnTo>
                          <a:pt x="67" y="0"/>
                        </a:lnTo>
                        <a:lnTo>
                          <a:pt x="105" y="32"/>
                        </a:lnTo>
                        <a:lnTo>
                          <a:pt x="137" y="35"/>
                        </a:lnTo>
                        <a:lnTo>
                          <a:pt x="195" y="73"/>
                        </a:lnTo>
                        <a:lnTo>
                          <a:pt x="230" y="102"/>
                        </a:lnTo>
                        <a:lnTo>
                          <a:pt x="195" y="160"/>
                        </a:lnTo>
                        <a:lnTo>
                          <a:pt x="192" y="268"/>
                        </a:lnTo>
                        <a:lnTo>
                          <a:pt x="96" y="304"/>
                        </a:lnTo>
                        <a:lnTo>
                          <a:pt x="48" y="304"/>
                        </a:lnTo>
                        <a:lnTo>
                          <a:pt x="0" y="281"/>
                        </a:lnTo>
                        <a:lnTo>
                          <a:pt x="3" y="252"/>
                        </a:lnTo>
                        <a:lnTo>
                          <a:pt x="70" y="265"/>
                        </a:lnTo>
                        <a:lnTo>
                          <a:pt x="73" y="230"/>
                        </a:lnTo>
                        <a:lnTo>
                          <a:pt x="38" y="201"/>
                        </a:lnTo>
                        <a:lnTo>
                          <a:pt x="51" y="160"/>
                        </a:lnTo>
                        <a:lnTo>
                          <a:pt x="0" y="16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2" name="Freeform 348"/>
                  <p:cNvSpPr>
                    <a:spLocks/>
                  </p:cNvSpPr>
                  <p:nvPr/>
                </p:nvSpPr>
                <p:spPr bwMode="auto">
                  <a:xfrm>
                    <a:off x="7550108" y="2740568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68" y="0"/>
                      </a:cxn>
                      <a:cxn ang="0">
                        <a:pos x="105" y="32"/>
                      </a:cxn>
                      <a:cxn ang="0">
                        <a:pos x="138" y="35"/>
                      </a:cxn>
                      <a:cxn ang="0">
                        <a:pos x="195" y="72"/>
                      </a:cxn>
                      <a:cxn ang="0">
                        <a:pos x="230" y="102"/>
                      </a:cxn>
                      <a:cxn ang="0">
                        <a:pos x="195" y="159"/>
                      </a:cxn>
                      <a:cxn ang="0">
                        <a:pos x="193" y="267"/>
                      </a:cxn>
                      <a:cxn ang="0">
                        <a:pos x="95" y="304"/>
                      </a:cxn>
                      <a:cxn ang="0">
                        <a:pos x="48" y="304"/>
                      </a:cxn>
                      <a:cxn ang="0">
                        <a:pos x="0" y="282"/>
                      </a:cxn>
                      <a:cxn ang="0">
                        <a:pos x="3" y="252"/>
                      </a:cxn>
                      <a:cxn ang="0">
                        <a:pos x="70" y="264"/>
                      </a:cxn>
                      <a:cxn ang="0">
                        <a:pos x="73" y="229"/>
                      </a:cxn>
                      <a:cxn ang="0">
                        <a:pos x="38" y="202"/>
                      </a:cxn>
                      <a:cxn ang="0">
                        <a:pos x="50" y="159"/>
                      </a:cxn>
                      <a:cxn ang="0">
                        <a:pos x="0" y="17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30" h="304">
                        <a:moveTo>
                          <a:pt x="0" y="10"/>
                        </a:moveTo>
                        <a:lnTo>
                          <a:pt x="68" y="0"/>
                        </a:lnTo>
                        <a:lnTo>
                          <a:pt x="105" y="32"/>
                        </a:lnTo>
                        <a:lnTo>
                          <a:pt x="138" y="35"/>
                        </a:lnTo>
                        <a:lnTo>
                          <a:pt x="195" y="72"/>
                        </a:lnTo>
                        <a:lnTo>
                          <a:pt x="230" y="102"/>
                        </a:lnTo>
                        <a:lnTo>
                          <a:pt x="195" y="159"/>
                        </a:lnTo>
                        <a:lnTo>
                          <a:pt x="193" y="267"/>
                        </a:lnTo>
                        <a:lnTo>
                          <a:pt x="95" y="304"/>
                        </a:lnTo>
                        <a:lnTo>
                          <a:pt x="48" y="304"/>
                        </a:lnTo>
                        <a:lnTo>
                          <a:pt x="0" y="282"/>
                        </a:lnTo>
                        <a:lnTo>
                          <a:pt x="3" y="252"/>
                        </a:lnTo>
                        <a:lnTo>
                          <a:pt x="70" y="264"/>
                        </a:lnTo>
                        <a:lnTo>
                          <a:pt x="73" y="229"/>
                        </a:lnTo>
                        <a:lnTo>
                          <a:pt x="38" y="202"/>
                        </a:lnTo>
                        <a:lnTo>
                          <a:pt x="50" y="159"/>
                        </a:lnTo>
                        <a:lnTo>
                          <a:pt x="0" y="17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3" name="Freeform 347"/>
                  <p:cNvSpPr>
                    <a:spLocks/>
                  </p:cNvSpPr>
                  <p:nvPr/>
                </p:nvSpPr>
                <p:spPr bwMode="auto">
                  <a:xfrm>
                    <a:off x="7644494" y="1863776"/>
                    <a:ext cx="243415" cy="330350"/>
                  </a:xfrm>
                  <a:custGeom>
                    <a:avLst/>
                    <a:gdLst/>
                    <a:ahLst/>
                    <a:cxnLst>
                      <a:cxn ang="0">
                        <a:pos x="246" y="4"/>
                      </a:cxn>
                      <a:cxn ang="0">
                        <a:pos x="217" y="45"/>
                      </a:cxn>
                      <a:cxn ang="0">
                        <a:pos x="224" y="109"/>
                      </a:cxn>
                      <a:cxn ang="0">
                        <a:pos x="153" y="109"/>
                      </a:cxn>
                      <a:cxn ang="0">
                        <a:pos x="96" y="231"/>
                      </a:cxn>
                      <a:cxn ang="0">
                        <a:pos x="108" y="269"/>
                      </a:cxn>
                      <a:cxn ang="0">
                        <a:pos x="45" y="295"/>
                      </a:cxn>
                      <a:cxn ang="0">
                        <a:pos x="16" y="333"/>
                      </a:cxn>
                      <a:cxn ang="0">
                        <a:pos x="0" y="250"/>
                      </a:cxn>
                      <a:cxn ang="0">
                        <a:pos x="41" y="240"/>
                      </a:cxn>
                      <a:cxn ang="0">
                        <a:pos x="51" y="180"/>
                      </a:cxn>
                      <a:cxn ang="0">
                        <a:pos x="32" y="180"/>
                      </a:cxn>
                      <a:cxn ang="0">
                        <a:pos x="0" y="96"/>
                      </a:cxn>
                      <a:cxn ang="0">
                        <a:pos x="45" y="42"/>
                      </a:cxn>
                      <a:cxn ang="0">
                        <a:pos x="38" y="0"/>
                      </a:cxn>
                      <a:cxn ang="0">
                        <a:pos x="41" y="32"/>
                      </a:cxn>
                      <a:cxn ang="0">
                        <a:pos x="217" y="45"/>
                      </a:cxn>
                      <a:cxn ang="0">
                        <a:pos x="220" y="45"/>
                      </a:cxn>
                      <a:cxn ang="0">
                        <a:pos x="246" y="4"/>
                      </a:cxn>
                    </a:cxnLst>
                    <a:rect l="0" t="0" r="r" b="b"/>
                    <a:pathLst>
                      <a:path w="246" h="333">
                        <a:moveTo>
                          <a:pt x="246" y="4"/>
                        </a:moveTo>
                        <a:lnTo>
                          <a:pt x="217" y="45"/>
                        </a:lnTo>
                        <a:lnTo>
                          <a:pt x="224" y="109"/>
                        </a:lnTo>
                        <a:lnTo>
                          <a:pt x="153" y="109"/>
                        </a:lnTo>
                        <a:lnTo>
                          <a:pt x="96" y="231"/>
                        </a:lnTo>
                        <a:lnTo>
                          <a:pt x="108" y="269"/>
                        </a:lnTo>
                        <a:lnTo>
                          <a:pt x="45" y="295"/>
                        </a:lnTo>
                        <a:lnTo>
                          <a:pt x="16" y="333"/>
                        </a:lnTo>
                        <a:lnTo>
                          <a:pt x="0" y="250"/>
                        </a:lnTo>
                        <a:lnTo>
                          <a:pt x="41" y="240"/>
                        </a:lnTo>
                        <a:lnTo>
                          <a:pt x="51" y="180"/>
                        </a:lnTo>
                        <a:lnTo>
                          <a:pt x="32" y="180"/>
                        </a:lnTo>
                        <a:lnTo>
                          <a:pt x="0" y="96"/>
                        </a:lnTo>
                        <a:lnTo>
                          <a:pt x="45" y="42"/>
                        </a:lnTo>
                        <a:lnTo>
                          <a:pt x="38" y="0"/>
                        </a:lnTo>
                        <a:lnTo>
                          <a:pt x="41" y="32"/>
                        </a:lnTo>
                        <a:lnTo>
                          <a:pt x="217" y="45"/>
                        </a:lnTo>
                        <a:lnTo>
                          <a:pt x="220" y="45"/>
                        </a:lnTo>
                        <a:lnTo>
                          <a:pt x="246" y="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4" name="Freeform 346"/>
                  <p:cNvSpPr>
                    <a:spLocks/>
                  </p:cNvSpPr>
                  <p:nvPr/>
                </p:nvSpPr>
                <p:spPr bwMode="auto">
                  <a:xfrm>
                    <a:off x="7644494" y="1863776"/>
                    <a:ext cx="245898" cy="330350"/>
                  </a:xfrm>
                  <a:custGeom>
                    <a:avLst/>
                    <a:gdLst/>
                    <a:ahLst/>
                    <a:cxnLst>
                      <a:cxn ang="0">
                        <a:pos x="246" y="3"/>
                      </a:cxn>
                      <a:cxn ang="0">
                        <a:pos x="216" y="45"/>
                      </a:cxn>
                      <a:cxn ang="0">
                        <a:pos x="224" y="108"/>
                      </a:cxn>
                      <a:cxn ang="0">
                        <a:pos x="152" y="108"/>
                      </a:cxn>
                      <a:cxn ang="0">
                        <a:pos x="97" y="230"/>
                      </a:cxn>
                      <a:cxn ang="0">
                        <a:pos x="107" y="268"/>
                      </a:cxn>
                      <a:cxn ang="0">
                        <a:pos x="45" y="295"/>
                      </a:cxn>
                      <a:cxn ang="0">
                        <a:pos x="17" y="333"/>
                      </a:cxn>
                      <a:cxn ang="0">
                        <a:pos x="0" y="250"/>
                      </a:cxn>
                      <a:cxn ang="0">
                        <a:pos x="42" y="240"/>
                      </a:cxn>
                      <a:cxn ang="0">
                        <a:pos x="52" y="180"/>
                      </a:cxn>
                      <a:cxn ang="0">
                        <a:pos x="32" y="180"/>
                      </a:cxn>
                      <a:cxn ang="0">
                        <a:pos x="0" y="95"/>
                      </a:cxn>
                      <a:cxn ang="0">
                        <a:pos x="45" y="40"/>
                      </a:cxn>
                      <a:cxn ang="0">
                        <a:pos x="37" y="0"/>
                      </a:cxn>
                      <a:cxn ang="0">
                        <a:pos x="42" y="30"/>
                      </a:cxn>
                      <a:cxn ang="0">
                        <a:pos x="216" y="45"/>
                      </a:cxn>
                      <a:cxn ang="0">
                        <a:pos x="219" y="45"/>
                      </a:cxn>
                      <a:cxn ang="0">
                        <a:pos x="246" y="3"/>
                      </a:cxn>
                    </a:cxnLst>
                    <a:rect l="0" t="0" r="r" b="b"/>
                    <a:pathLst>
                      <a:path w="246" h="333">
                        <a:moveTo>
                          <a:pt x="246" y="3"/>
                        </a:moveTo>
                        <a:lnTo>
                          <a:pt x="216" y="45"/>
                        </a:lnTo>
                        <a:lnTo>
                          <a:pt x="224" y="108"/>
                        </a:lnTo>
                        <a:lnTo>
                          <a:pt x="152" y="108"/>
                        </a:lnTo>
                        <a:lnTo>
                          <a:pt x="97" y="230"/>
                        </a:lnTo>
                        <a:lnTo>
                          <a:pt x="107" y="268"/>
                        </a:lnTo>
                        <a:lnTo>
                          <a:pt x="45" y="295"/>
                        </a:lnTo>
                        <a:lnTo>
                          <a:pt x="17" y="333"/>
                        </a:lnTo>
                        <a:lnTo>
                          <a:pt x="0" y="250"/>
                        </a:lnTo>
                        <a:lnTo>
                          <a:pt x="42" y="240"/>
                        </a:lnTo>
                        <a:lnTo>
                          <a:pt x="52" y="180"/>
                        </a:lnTo>
                        <a:lnTo>
                          <a:pt x="32" y="180"/>
                        </a:lnTo>
                        <a:lnTo>
                          <a:pt x="0" y="95"/>
                        </a:lnTo>
                        <a:lnTo>
                          <a:pt x="45" y="40"/>
                        </a:lnTo>
                        <a:lnTo>
                          <a:pt x="37" y="0"/>
                        </a:lnTo>
                        <a:lnTo>
                          <a:pt x="42" y="30"/>
                        </a:lnTo>
                        <a:lnTo>
                          <a:pt x="216" y="45"/>
                        </a:lnTo>
                        <a:lnTo>
                          <a:pt x="219" y="45"/>
                        </a:lnTo>
                        <a:lnTo>
                          <a:pt x="246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5" name="Freeform 345"/>
                  <p:cNvSpPr>
                    <a:spLocks/>
                  </p:cNvSpPr>
                  <p:nvPr/>
                </p:nvSpPr>
                <p:spPr bwMode="auto">
                  <a:xfrm>
                    <a:off x="4398132" y="2196609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6" name="Freeform 344"/>
                  <p:cNvSpPr>
                    <a:spLocks/>
                  </p:cNvSpPr>
                  <p:nvPr/>
                </p:nvSpPr>
                <p:spPr bwMode="auto">
                  <a:xfrm>
                    <a:off x="4201911" y="2231382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7" name="Freeform 343"/>
                  <p:cNvSpPr>
                    <a:spLocks/>
                  </p:cNvSpPr>
                  <p:nvPr/>
                </p:nvSpPr>
                <p:spPr bwMode="auto">
                  <a:xfrm>
                    <a:off x="4393165" y="2353091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8" name="Freeform 342"/>
                  <p:cNvSpPr>
                    <a:spLocks/>
                  </p:cNvSpPr>
                  <p:nvPr/>
                </p:nvSpPr>
                <p:spPr bwMode="auto">
                  <a:xfrm>
                    <a:off x="4268973" y="2397800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19" name="Freeform 341"/>
                  <p:cNvSpPr>
                    <a:spLocks/>
                  </p:cNvSpPr>
                  <p:nvPr/>
                </p:nvSpPr>
                <p:spPr bwMode="auto">
                  <a:xfrm>
                    <a:off x="3938625" y="2469830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0" name="Freeform 340"/>
                  <p:cNvSpPr>
                    <a:spLocks/>
                  </p:cNvSpPr>
                  <p:nvPr/>
                </p:nvSpPr>
                <p:spPr bwMode="auto">
                  <a:xfrm>
                    <a:off x="3906335" y="2499636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1" name="Freeform 339"/>
                  <p:cNvSpPr>
                    <a:spLocks/>
                  </p:cNvSpPr>
                  <p:nvPr/>
                </p:nvSpPr>
                <p:spPr bwMode="auto">
                  <a:xfrm>
                    <a:off x="4291328" y="2502121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2" name="Freeform 338"/>
                  <p:cNvSpPr>
                    <a:spLocks/>
                  </p:cNvSpPr>
                  <p:nvPr/>
                </p:nvSpPr>
                <p:spPr bwMode="auto">
                  <a:xfrm>
                    <a:off x="4370811" y="2571668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3" name="Freeform 337"/>
                  <p:cNvSpPr>
                    <a:spLocks/>
                  </p:cNvSpPr>
                  <p:nvPr/>
                </p:nvSpPr>
                <p:spPr bwMode="auto">
                  <a:xfrm>
                    <a:off x="3369828" y="2926855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6924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3255611" y="1687421"/>
                    <a:ext cx="1259311" cy="1366104"/>
                    <a:chOff x="3772" y="2560"/>
                    <a:chExt cx="1267" cy="1376"/>
                  </a:xfrm>
                  <a:solidFill>
                    <a:schemeClr val="bg2"/>
                  </a:solidFill>
                </p:grpSpPr>
                <p:sp>
                  <p:nvSpPr>
                    <p:cNvPr id="7083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4793" y="3274"/>
                      <a:ext cx="57" cy="74"/>
                    </a:xfrm>
                    <a:custGeom>
                      <a:avLst/>
                      <a:gdLst/>
                      <a:ahLst/>
                      <a:cxnLst>
                        <a:cxn ang="0">
                          <a:pos x="32" y="0"/>
                        </a:cxn>
                        <a:cxn ang="0">
                          <a:pos x="57" y="19"/>
                        </a:cxn>
                        <a:cxn ang="0">
                          <a:pos x="28" y="67"/>
                        </a:cxn>
                        <a:cxn ang="0">
                          <a:pos x="3" y="74"/>
                        </a:cxn>
                        <a:cxn ang="0">
                          <a:pos x="0" y="19"/>
                        </a:cxn>
                        <a:cxn ang="0">
                          <a:pos x="32" y="0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32" y="0"/>
                          </a:moveTo>
                          <a:lnTo>
                            <a:pt x="57" y="19"/>
                          </a:lnTo>
                          <a:lnTo>
                            <a:pt x="28" y="67"/>
                          </a:lnTo>
                          <a:lnTo>
                            <a:pt x="3" y="74"/>
                          </a:lnTo>
                          <a:lnTo>
                            <a:pt x="0" y="19"/>
                          </a:lnTo>
                          <a:lnTo>
                            <a:pt x="3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7084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4460" y="3348"/>
                      <a:ext cx="58" cy="6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58" y="22"/>
                        </a:cxn>
                        <a:cxn ang="0">
                          <a:pos x="54" y="64"/>
                        </a:cxn>
                        <a:cxn ang="0">
                          <a:pos x="16" y="67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58" h="67">
                          <a:moveTo>
                            <a:pt x="0" y="0"/>
                          </a:moveTo>
                          <a:lnTo>
                            <a:pt x="58" y="22"/>
                          </a:lnTo>
                          <a:lnTo>
                            <a:pt x="54" y="64"/>
                          </a:lnTo>
                          <a:lnTo>
                            <a:pt x="16" y="6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grpSp>
                  <p:nvGrpSpPr>
                    <p:cNvPr id="7085" name="Group 3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72" y="2560"/>
                      <a:ext cx="1267" cy="1376"/>
                      <a:chOff x="3772" y="2560"/>
                      <a:chExt cx="1267" cy="1376"/>
                    </a:xfrm>
                    <a:grpFill/>
                  </p:grpSpPr>
                  <p:sp>
                    <p:nvSpPr>
                      <p:cNvPr id="7086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21" y="3072"/>
                        <a:ext cx="64" cy="1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03"/>
                          </a:cxn>
                          <a:cxn ang="0">
                            <a:pos x="64" y="84"/>
                          </a:cxn>
                          <a:cxn ang="0">
                            <a:pos x="38" y="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4" h="103">
                            <a:moveTo>
                              <a:pt x="0" y="0"/>
                            </a:moveTo>
                            <a:lnTo>
                              <a:pt x="0" y="103"/>
                            </a:lnTo>
                            <a:lnTo>
                              <a:pt x="64" y="84"/>
                            </a:lnTo>
                            <a:lnTo>
                              <a:pt x="38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87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25" y="3108"/>
                        <a:ext cx="170" cy="14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1" y="12"/>
                          </a:cxn>
                          <a:cxn ang="0">
                            <a:pos x="96" y="35"/>
                          </a:cxn>
                          <a:cxn ang="0">
                            <a:pos x="84" y="0"/>
                          </a:cxn>
                          <a:cxn ang="0">
                            <a:pos x="39" y="32"/>
                          </a:cxn>
                          <a:cxn ang="0">
                            <a:pos x="39" y="67"/>
                          </a:cxn>
                          <a:cxn ang="0">
                            <a:pos x="0" y="118"/>
                          </a:cxn>
                          <a:cxn ang="0">
                            <a:pos x="4" y="137"/>
                          </a:cxn>
                          <a:cxn ang="0">
                            <a:pos x="122" y="140"/>
                          </a:cxn>
                          <a:cxn ang="0">
                            <a:pos x="116" y="105"/>
                          </a:cxn>
                          <a:cxn ang="0">
                            <a:pos x="170" y="51"/>
                          </a:cxn>
                          <a:cxn ang="0">
                            <a:pos x="141" y="12"/>
                          </a:cxn>
                        </a:cxnLst>
                        <a:rect l="0" t="0" r="r" b="b"/>
                        <a:pathLst>
                          <a:path w="170" h="140">
                            <a:moveTo>
                              <a:pt x="141" y="12"/>
                            </a:moveTo>
                            <a:lnTo>
                              <a:pt x="96" y="35"/>
                            </a:lnTo>
                            <a:lnTo>
                              <a:pt x="84" y="0"/>
                            </a:lnTo>
                            <a:lnTo>
                              <a:pt x="39" y="32"/>
                            </a:lnTo>
                            <a:lnTo>
                              <a:pt x="39" y="67"/>
                            </a:lnTo>
                            <a:lnTo>
                              <a:pt x="0" y="118"/>
                            </a:lnTo>
                            <a:lnTo>
                              <a:pt x="4" y="137"/>
                            </a:lnTo>
                            <a:lnTo>
                              <a:pt x="122" y="140"/>
                            </a:lnTo>
                            <a:lnTo>
                              <a:pt x="116" y="105"/>
                            </a:lnTo>
                            <a:lnTo>
                              <a:pt x="170" y="51"/>
                            </a:lnTo>
                            <a:lnTo>
                              <a:pt x="141" y="1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88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17" y="3229"/>
                        <a:ext cx="42" cy="7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71"/>
                          </a:cxn>
                          <a:cxn ang="0">
                            <a:pos x="42" y="71"/>
                          </a:cxn>
                          <a:cxn ang="0">
                            <a:pos x="42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  <a:lnTo>
                              <a:pt x="42" y="71"/>
                            </a:lnTo>
                            <a:lnTo>
                              <a:pt x="42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89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28" y="3376"/>
                        <a:ext cx="358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52" y="0"/>
                          </a:cxn>
                          <a:cxn ang="0">
                            <a:pos x="278" y="16"/>
                          </a:cxn>
                          <a:cxn ang="0">
                            <a:pos x="256" y="74"/>
                          </a:cxn>
                          <a:cxn ang="0">
                            <a:pos x="118" y="122"/>
                          </a:cxn>
                          <a:cxn ang="0">
                            <a:pos x="102" y="96"/>
                          </a:cxn>
                          <a:cxn ang="0">
                            <a:pos x="54" y="93"/>
                          </a:cxn>
                          <a:cxn ang="0">
                            <a:pos x="54" y="141"/>
                          </a:cxn>
                          <a:cxn ang="0">
                            <a:pos x="26" y="164"/>
                          </a:cxn>
                          <a:cxn ang="0">
                            <a:pos x="0" y="218"/>
                          </a:cxn>
                          <a:cxn ang="0">
                            <a:pos x="35" y="218"/>
                          </a:cxn>
                          <a:cxn ang="0">
                            <a:pos x="35" y="247"/>
                          </a:cxn>
                          <a:cxn ang="0">
                            <a:pos x="58" y="266"/>
                          </a:cxn>
                          <a:cxn ang="0">
                            <a:pos x="99" y="244"/>
                          </a:cxn>
                          <a:cxn ang="0">
                            <a:pos x="106" y="282"/>
                          </a:cxn>
                          <a:cxn ang="0">
                            <a:pos x="137" y="295"/>
                          </a:cxn>
                          <a:cxn ang="0">
                            <a:pos x="176" y="279"/>
                          </a:cxn>
                          <a:cxn ang="0">
                            <a:pos x="160" y="218"/>
                          </a:cxn>
                          <a:cxn ang="0">
                            <a:pos x="211" y="208"/>
                          </a:cxn>
                          <a:cxn ang="0">
                            <a:pos x="256" y="218"/>
                          </a:cxn>
                          <a:cxn ang="0">
                            <a:pos x="329" y="112"/>
                          </a:cxn>
                          <a:cxn ang="0">
                            <a:pos x="329" y="74"/>
                          </a:cxn>
                          <a:cxn ang="0">
                            <a:pos x="358" y="39"/>
                          </a:cxn>
                          <a:cxn ang="0">
                            <a:pos x="352" y="0"/>
                          </a:cxn>
                        </a:cxnLst>
                        <a:rect l="0" t="0" r="r" b="b"/>
                        <a:pathLst>
                          <a:path w="358" h="295">
                            <a:moveTo>
                              <a:pt x="352" y="0"/>
                            </a:moveTo>
                            <a:lnTo>
                              <a:pt x="278" y="16"/>
                            </a:lnTo>
                            <a:lnTo>
                              <a:pt x="256" y="74"/>
                            </a:lnTo>
                            <a:lnTo>
                              <a:pt x="118" y="122"/>
                            </a:lnTo>
                            <a:lnTo>
                              <a:pt x="102" y="96"/>
                            </a:lnTo>
                            <a:lnTo>
                              <a:pt x="54" y="93"/>
                            </a:lnTo>
                            <a:lnTo>
                              <a:pt x="54" y="141"/>
                            </a:lnTo>
                            <a:lnTo>
                              <a:pt x="26" y="164"/>
                            </a:lnTo>
                            <a:lnTo>
                              <a:pt x="0" y="218"/>
                            </a:lnTo>
                            <a:lnTo>
                              <a:pt x="35" y="218"/>
                            </a:lnTo>
                            <a:lnTo>
                              <a:pt x="35" y="247"/>
                            </a:lnTo>
                            <a:lnTo>
                              <a:pt x="58" y="266"/>
                            </a:lnTo>
                            <a:lnTo>
                              <a:pt x="99" y="244"/>
                            </a:lnTo>
                            <a:lnTo>
                              <a:pt x="106" y="282"/>
                            </a:lnTo>
                            <a:lnTo>
                              <a:pt x="137" y="295"/>
                            </a:lnTo>
                            <a:lnTo>
                              <a:pt x="176" y="279"/>
                            </a:lnTo>
                            <a:lnTo>
                              <a:pt x="160" y="218"/>
                            </a:lnTo>
                            <a:lnTo>
                              <a:pt x="211" y="208"/>
                            </a:lnTo>
                            <a:lnTo>
                              <a:pt x="256" y="218"/>
                            </a:lnTo>
                            <a:lnTo>
                              <a:pt x="329" y="112"/>
                            </a:lnTo>
                            <a:lnTo>
                              <a:pt x="329" y="74"/>
                            </a:lnTo>
                            <a:lnTo>
                              <a:pt x="358" y="39"/>
                            </a:lnTo>
                            <a:lnTo>
                              <a:pt x="352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90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15" y="3380"/>
                        <a:ext cx="93" cy="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6" y="0"/>
                          </a:cxn>
                          <a:cxn ang="0">
                            <a:pos x="16" y="16"/>
                          </a:cxn>
                          <a:cxn ang="0">
                            <a:pos x="0" y="64"/>
                          </a:cxn>
                          <a:cxn ang="0">
                            <a:pos x="35" y="76"/>
                          </a:cxn>
                          <a:cxn ang="0">
                            <a:pos x="93" y="38"/>
                          </a:cxn>
                          <a:cxn ang="0">
                            <a:pos x="86" y="0"/>
                          </a:cxn>
                        </a:cxnLst>
                        <a:rect l="0" t="0" r="r" b="b"/>
                        <a:pathLst>
                          <a:path w="93" h="76">
                            <a:moveTo>
                              <a:pt x="86" y="0"/>
                            </a:moveTo>
                            <a:lnTo>
                              <a:pt x="16" y="16"/>
                            </a:lnTo>
                            <a:lnTo>
                              <a:pt x="0" y="64"/>
                            </a:lnTo>
                            <a:lnTo>
                              <a:pt x="35" y="76"/>
                            </a:lnTo>
                            <a:lnTo>
                              <a:pt x="93" y="38"/>
                            </a:lnTo>
                            <a:lnTo>
                              <a:pt x="86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91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95" y="3450"/>
                        <a:ext cx="144" cy="6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54" y="0"/>
                          </a:cxn>
                          <a:cxn ang="0">
                            <a:pos x="77" y="13"/>
                          </a:cxn>
                          <a:cxn ang="0">
                            <a:pos x="144" y="22"/>
                          </a:cxn>
                          <a:cxn ang="0">
                            <a:pos x="144" y="64"/>
                          </a:cxn>
                          <a:cxn ang="0">
                            <a:pos x="90" y="42"/>
                          </a:cxn>
                          <a:cxn ang="0">
                            <a:pos x="38" y="48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144" h="64">
                            <a:moveTo>
                              <a:pt x="0" y="6"/>
                            </a:moveTo>
                            <a:lnTo>
                              <a:pt x="54" y="0"/>
                            </a:lnTo>
                            <a:lnTo>
                              <a:pt x="77" y="13"/>
                            </a:lnTo>
                            <a:lnTo>
                              <a:pt x="144" y="22"/>
                            </a:lnTo>
                            <a:lnTo>
                              <a:pt x="144" y="64"/>
                            </a:lnTo>
                            <a:lnTo>
                              <a:pt x="90" y="42"/>
                            </a:lnTo>
                            <a:lnTo>
                              <a:pt x="38" y="48"/>
                            </a:lnTo>
                            <a:lnTo>
                              <a:pt x="0" y="6"/>
                            </a:lnTo>
                          </a:path>
                        </a:pathLst>
                      </a:custGeom>
                      <a:grpFill/>
                      <a:ln w="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92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87" y="3808"/>
                        <a:ext cx="116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0"/>
                          </a:cxn>
                          <a:cxn ang="0">
                            <a:pos x="77" y="4"/>
                          </a:cxn>
                          <a:cxn ang="0">
                            <a:pos x="116" y="23"/>
                          </a:cxn>
                          <a:cxn ang="0">
                            <a:pos x="106" y="71"/>
                          </a:cxn>
                          <a:cxn ang="0">
                            <a:pos x="116" y="96"/>
                          </a:cxn>
                          <a:cxn ang="0">
                            <a:pos x="61" y="106"/>
                          </a:cxn>
                          <a:cxn ang="0">
                            <a:pos x="45" y="128"/>
                          </a:cxn>
                          <a:cxn ang="0">
                            <a:pos x="13" y="128"/>
                          </a:cxn>
                          <a:cxn ang="0">
                            <a:pos x="20" y="80"/>
                          </a:cxn>
                          <a:cxn ang="0">
                            <a:pos x="0" y="64"/>
                          </a:cxn>
                          <a:cxn ang="0">
                            <a:pos x="13" y="36"/>
                          </a:cxn>
                          <a:cxn ang="0">
                            <a:pos x="13" y="0"/>
                          </a:cxn>
                        </a:cxnLst>
                        <a:rect l="0" t="0" r="r" b="b"/>
                        <a:pathLst>
                          <a:path w="116" h="128">
                            <a:moveTo>
                              <a:pt x="13" y="0"/>
                            </a:moveTo>
                            <a:lnTo>
                              <a:pt x="77" y="4"/>
                            </a:lnTo>
                            <a:lnTo>
                              <a:pt x="116" y="23"/>
                            </a:lnTo>
                            <a:lnTo>
                              <a:pt x="106" y="71"/>
                            </a:lnTo>
                            <a:lnTo>
                              <a:pt x="116" y="96"/>
                            </a:lnTo>
                            <a:lnTo>
                              <a:pt x="61" y="106"/>
                            </a:lnTo>
                            <a:lnTo>
                              <a:pt x="45" y="128"/>
                            </a:lnTo>
                            <a:lnTo>
                              <a:pt x="13" y="128"/>
                            </a:lnTo>
                            <a:lnTo>
                              <a:pt x="20" y="80"/>
                            </a:lnTo>
                            <a:lnTo>
                              <a:pt x="0" y="64"/>
                            </a:lnTo>
                            <a:lnTo>
                              <a:pt x="13" y="36"/>
                            </a:lnTo>
                            <a:lnTo>
                              <a:pt x="13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7093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72" y="2560"/>
                        <a:ext cx="1225" cy="13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88" y="0"/>
                          </a:cxn>
                          <a:cxn ang="0">
                            <a:pos x="560" y="144"/>
                          </a:cxn>
                          <a:cxn ang="0">
                            <a:pos x="410" y="394"/>
                          </a:cxn>
                          <a:cxn ang="0">
                            <a:pos x="333" y="615"/>
                          </a:cxn>
                          <a:cxn ang="0">
                            <a:pos x="227" y="618"/>
                          </a:cxn>
                          <a:cxn ang="0">
                            <a:pos x="170" y="736"/>
                          </a:cxn>
                          <a:cxn ang="0">
                            <a:pos x="87" y="711"/>
                          </a:cxn>
                          <a:cxn ang="0">
                            <a:pos x="90" y="704"/>
                          </a:cxn>
                          <a:cxn ang="0">
                            <a:pos x="13" y="704"/>
                          </a:cxn>
                          <a:cxn ang="0">
                            <a:pos x="42" y="784"/>
                          </a:cxn>
                          <a:cxn ang="0">
                            <a:pos x="106" y="890"/>
                          </a:cxn>
                          <a:cxn ang="0">
                            <a:pos x="125" y="1031"/>
                          </a:cxn>
                          <a:cxn ang="0">
                            <a:pos x="48" y="1034"/>
                          </a:cxn>
                          <a:cxn ang="0">
                            <a:pos x="51" y="1044"/>
                          </a:cxn>
                          <a:cxn ang="0">
                            <a:pos x="7" y="1063"/>
                          </a:cxn>
                          <a:cxn ang="0">
                            <a:pos x="23" y="1130"/>
                          </a:cxn>
                          <a:cxn ang="0">
                            <a:pos x="109" y="1184"/>
                          </a:cxn>
                          <a:cxn ang="0">
                            <a:pos x="115" y="1092"/>
                          </a:cxn>
                          <a:cxn ang="0">
                            <a:pos x="192" y="1133"/>
                          </a:cxn>
                          <a:cxn ang="0">
                            <a:pos x="237" y="1098"/>
                          </a:cxn>
                          <a:cxn ang="0">
                            <a:pos x="278" y="1252"/>
                          </a:cxn>
                          <a:cxn ang="0">
                            <a:pos x="342" y="1303"/>
                          </a:cxn>
                          <a:cxn ang="0">
                            <a:pos x="397" y="1268"/>
                          </a:cxn>
                          <a:cxn ang="0">
                            <a:pos x="490" y="1168"/>
                          </a:cxn>
                          <a:cxn ang="0">
                            <a:pos x="531" y="1060"/>
                          </a:cxn>
                          <a:cxn ang="0">
                            <a:pos x="592" y="1028"/>
                          </a:cxn>
                          <a:cxn ang="0">
                            <a:pos x="656" y="887"/>
                          </a:cxn>
                          <a:cxn ang="0">
                            <a:pos x="518" y="861"/>
                          </a:cxn>
                          <a:cxn ang="0">
                            <a:pos x="394" y="839"/>
                          </a:cxn>
                          <a:cxn ang="0">
                            <a:pos x="333" y="788"/>
                          </a:cxn>
                          <a:cxn ang="0">
                            <a:pos x="522" y="682"/>
                          </a:cxn>
                          <a:cxn ang="0">
                            <a:pos x="730" y="736"/>
                          </a:cxn>
                          <a:cxn ang="0">
                            <a:pos x="790" y="810"/>
                          </a:cxn>
                          <a:cxn ang="0">
                            <a:pos x="883" y="868"/>
                          </a:cxn>
                          <a:cxn ang="0">
                            <a:pos x="848" y="788"/>
                          </a:cxn>
                          <a:cxn ang="0">
                            <a:pos x="982" y="781"/>
                          </a:cxn>
                          <a:cxn ang="0">
                            <a:pos x="877" y="711"/>
                          </a:cxn>
                          <a:cxn ang="0">
                            <a:pos x="931" y="551"/>
                          </a:cxn>
                          <a:cxn ang="0">
                            <a:pos x="1017" y="522"/>
                          </a:cxn>
                          <a:cxn ang="0">
                            <a:pos x="1110" y="477"/>
                          </a:cxn>
                          <a:cxn ang="0">
                            <a:pos x="1200" y="394"/>
                          </a:cxn>
                          <a:cxn ang="0">
                            <a:pos x="1225" y="365"/>
                          </a:cxn>
                          <a:cxn ang="0">
                            <a:pos x="1181" y="151"/>
                          </a:cxn>
                          <a:cxn ang="0">
                            <a:pos x="1043" y="160"/>
                          </a:cxn>
                          <a:cxn ang="0">
                            <a:pos x="915" y="106"/>
                          </a:cxn>
                          <a:cxn ang="0">
                            <a:pos x="902" y="42"/>
                          </a:cxn>
                        </a:cxnLst>
                        <a:rect l="0" t="0" r="r" b="b"/>
                        <a:pathLst>
                          <a:path w="1225" h="1303">
                            <a:moveTo>
                              <a:pt x="902" y="42"/>
                            </a:moveTo>
                            <a:lnTo>
                              <a:pt x="688" y="0"/>
                            </a:lnTo>
                            <a:lnTo>
                              <a:pt x="675" y="4"/>
                            </a:lnTo>
                            <a:lnTo>
                              <a:pt x="560" y="144"/>
                            </a:lnTo>
                            <a:lnTo>
                              <a:pt x="480" y="279"/>
                            </a:lnTo>
                            <a:lnTo>
                              <a:pt x="410" y="394"/>
                            </a:lnTo>
                            <a:lnTo>
                              <a:pt x="342" y="538"/>
                            </a:lnTo>
                            <a:lnTo>
                              <a:pt x="333" y="615"/>
                            </a:lnTo>
                            <a:lnTo>
                              <a:pt x="291" y="602"/>
                            </a:lnTo>
                            <a:lnTo>
                              <a:pt x="227" y="618"/>
                            </a:lnTo>
                            <a:lnTo>
                              <a:pt x="195" y="679"/>
                            </a:lnTo>
                            <a:lnTo>
                              <a:pt x="170" y="736"/>
                            </a:lnTo>
                            <a:lnTo>
                              <a:pt x="119" y="736"/>
                            </a:lnTo>
                            <a:lnTo>
                              <a:pt x="87" y="711"/>
                            </a:lnTo>
                            <a:lnTo>
                              <a:pt x="93" y="704"/>
                            </a:lnTo>
                            <a:lnTo>
                              <a:pt x="90" y="704"/>
                            </a:lnTo>
                            <a:lnTo>
                              <a:pt x="64" y="704"/>
                            </a:lnTo>
                            <a:lnTo>
                              <a:pt x="13" y="704"/>
                            </a:lnTo>
                            <a:lnTo>
                              <a:pt x="23" y="740"/>
                            </a:lnTo>
                            <a:lnTo>
                              <a:pt x="42" y="784"/>
                            </a:lnTo>
                            <a:lnTo>
                              <a:pt x="35" y="826"/>
                            </a:lnTo>
                            <a:lnTo>
                              <a:pt x="106" y="890"/>
                            </a:lnTo>
                            <a:lnTo>
                              <a:pt x="93" y="925"/>
                            </a:lnTo>
                            <a:lnTo>
                              <a:pt x="125" y="1031"/>
                            </a:lnTo>
                            <a:lnTo>
                              <a:pt x="99" y="1053"/>
                            </a:lnTo>
                            <a:lnTo>
                              <a:pt x="48" y="1034"/>
                            </a:lnTo>
                            <a:lnTo>
                              <a:pt x="42" y="1040"/>
                            </a:lnTo>
                            <a:lnTo>
                              <a:pt x="51" y="1044"/>
                            </a:lnTo>
                            <a:lnTo>
                              <a:pt x="51" y="1092"/>
                            </a:lnTo>
                            <a:lnTo>
                              <a:pt x="7" y="1063"/>
                            </a:lnTo>
                            <a:lnTo>
                              <a:pt x="0" y="1079"/>
                            </a:lnTo>
                            <a:lnTo>
                              <a:pt x="23" y="1130"/>
                            </a:lnTo>
                            <a:lnTo>
                              <a:pt x="42" y="1191"/>
                            </a:lnTo>
                            <a:lnTo>
                              <a:pt x="109" y="1184"/>
                            </a:lnTo>
                            <a:lnTo>
                              <a:pt x="74" y="1127"/>
                            </a:lnTo>
                            <a:lnTo>
                              <a:pt x="115" y="1092"/>
                            </a:lnTo>
                            <a:lnTo>
                              <a:pt x="160" y="1133"/>
                            </a:lnTo>
                            <a:lnTo>
                              <a:pt x="192" y="1133"/>
                            </a:lnTo>
                            <a:lnTo>
                              <a:pt x="195" y="1050"/>
                            </a:lnTo>
                            <a:lnTo>
                              <a:pt x="237" y="1098"/>
                            </a:lnTo>
                            <a:lnTo>
                              <a:pt x="237" y="1200"/>
                            </a:lnTo>
                            <a:lnTo>
                              <a:pt x="278" y="1252"/>
                            </a:lnTo>
                            <a:lnTo>
                              <a:pt x="256" y="1293"/>
                            </a:lnTo>
                            <a:lnTo>
                              <a:pt x="342" y="1303"/>
                            </a:lnTo>
                            <a:lnTo>
                              <a:pt x="362" y="1274"/>
                            </a:lnTo>
                            <a:lnTo>
                              <a:pt x="397" y="1268"/>
                            </a:lnTo>
                            <a:lnTo>
                              <a:pt x="410" y="1184"/>
                            </a:lnTo>
                            <a:lnTo>
                              <a:pt x="490" y="1168"/>
                            </a:lnTo>
                            <a:lnTo>
                              <a:pt x="570" y="1104"/>
                            </a:lnTo>
                            <a:lnTo>
                              <a:pt x="531" y="1060"/>
                            </a:lnTo>
                            <a:lnTo>
                              <a:pt x="538" y="1024"/>
                            </a:lnTo>
                            <a:lnTo>
                              <a:pt x="592" y="1028"/>
                            </a:lnTo>
                            <a:lnTo>
                              <a:pt x="646" y="948"/>
                            </a:lnTo>
                            <a:lnTo>
                              <a:pt x="656" y="887"/>
                            </a:lnTo>
                            <a:lnTo>
                              <a:pt x="573" y="896"/>
                            </a:lnTo>
                            <a:lnTo>
                              <a:pt x="518" y="861"/>
                            </a:lnTo>
                            <a:lnTo>
                              <a:pt x="422" y="861"/>
                            </a:lnTo>
                            <a:lnTo>
                              <a:pt x="394" y="839"/>
                            </a:lnTo>
                            <a:lnTo>
                              <a:pt x="317" y="810"/>
                            </a:lnTo>
                            <a:lnTo>
                              <a:pt x="333" y="788"/>
                            </a:lnTo>
                            <a:lnTo>
                              <a:pt x="451" y="759"/>
                            </a:lnTo>
                            <a:lnTo>
                              <a:pt x="522" y="682"/>
                            </a:lnTo>
                            <a:lnTo>
                              <a:pt x="589" y="644"/>
                            </a:lnTo>
                            <a:lnTo>
                              <a:pt x="730" y="736"/>
                            </a:lnTo>
                            <a:lnTo>
                              <a:pt x="730" y="768"/>
                            </a:lnTo>
                            <a:lnTo>
                              <a:pt x="790" y="810"/>
                            </a:lnTo>
                            <a:lnTo>
                              <a:pt x="790" y="861"/>
                            </a:lnTo>
                            <a:lnTo>
                              <a:pt x="883" y="868"/>
                            </a:lnTo>
                            <a:lnTo>
                              <a:pt x="877" y="826"/>
                            </a:lnTo>
                            <a:lnTo>
                              <a:pt x="848" y="788"/>
                            </a:lnTo>
                            <a:lnTo>
                              <a:pt x="905" y="765"/>
                            </a:lnTo>
                            <a:lnTo>
                              <a:pt x="982" y="781"/>
                            </a:lnTo>
                            <a:lnTo>
                              <a:pt x="976" y="720"/>
                            </a:lnTo>
                            <a:lnTo>
                              <a:pt x="877" y="711"/>
                            </a:lnTo>
                            <a:lnTo>
                              <a:pt x="963" y="596"/>
                            </a:lnTo>
                            <a:lnTo>
                              <a:pt x="931" y="551"/>
                            </a:lnTo>
                            <a:lnTo>
                              <a:pt x="992" y="541"/>
                            </a:lnTo>
                            <a:lnTo>
                              <a:pt x="1017" y="522"/>
                            </a:lnTo>
                            <a:lnTo>
                              <a:pt x="1062" y="525"/>
                            </a:lnTo>
                            <a:lnTo>
                              <a:pt x="1110" y="477"/>
                            </a:lnTo>
                            <a:lnTo>
                              <a:pt x="1177" y="474"/>
                            </a:lnTo>
                            <a:lnTo>
                              <a:pt x="1200" y="394"/>
                            </a:lnTo>
                            <a:lnTo>
                              <a:pt x="1193" y="372"/>
                            </a:lnTo>
                            <a:lnTo>
                              <a:pt x="1225" y="365"/>
                            </a:lnTo>
                            <a:lnTo>
                              <a:pt x="1216" y="253"/>
                            </a:lnTo>
                            <a:lnTo>
                              <a:pt x="1181" y="151"/>
                            </a:lnTo>
                            <a:lnTo>
                              <a:pt x="1136" y="160"/>
                            </a:lnTo>
                            <a:lnTo>
                              <a:pt x="1043" y="160"/>
                            </a:lnTo>
                            <a:lnTo>
                              <a:pt x="973" y="116"/>
                            </a:lnTo>
                            <a:lnTo>
                              <a:pt x="915" y="106"/>
                            </a:lnTo>
                            <a:lnTo>
                              <a:pt x="886" y="39"/>
                            </a:lnTo>
                            <a:lnTo>
                              <a:pt x="902" y="4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</p:grpSp>
              </p:grpSp>
              <p:sp>
                <p:nvSpPr>
                  <p:cNvPr id="6925" name="Freeform 324"/>
                  <p:cNvSpPr>
                    <a:spLocks/>
                  </p:cNvSpPr>
                  <p:nvPr/>
                </p:nvSpPr>
                <p:spPr bwMode="auto">
                  <a:xfrm>
                    <a:off x="3255572" y="1687425"/>
                    <a:ext cx="1217075" cy="1294074"/>
                  </a:xfrm>
                  <a:custGeom>
                    <a:avLst/>
                    <a:gdLst/>
                    <a:ahLst/>
                    <a:cxnLst>
                      <a:cxn ang="0">
                        <a:pos x="688" y="0"/>
                      </a:cxn>
                      <a:cxn ang="0">
                        <a:pos x="560" y="145"/>
                      </a:cxn>
                      <a:cxn ang="0">
                        <a:pos x="410" y="395"/>
                      </a:cxn>
                      <a:cxn ang="0">
                        <a:pos x="333" y="615"/>
                      </a:cxn>
                      <a:cxn ang="0">
                        <a:pos x="228" y="618"/>
                      </a:cxn>
                      <a:cxn ang="0">
                        <a:pos x="170" y="738"/>
                      </a:cxn>
                      <a:cxn ang="0">
                        <a:pos x="88" y="713"/>
                      </a:cxn>
                      <a:cxn ang="0">
                        <a:pos x="90" y="705"/>
                      </a:cxn>
                      <a:cxn ang="0">
                        <a:pos x="13" y="705"/>
                      </a:cxn>
                      <a:cxn ang="0">
                        <a:pos x="43" y="785"/>
                      </a:cxn>
                      <a:cxn ang="0">
                        <a:pos x="105" y="890"/>
                      </a:cxn>
                      <a:cxn ang="0">
                        <a:pos x="125" y="1033"/>
                      </a:cxn>
                      <a:cxn ang="0">
                        <a:pos x="48" y="1035"/>
                      </a:cxn>
                      <a:cxn ang="0">
                        <a:pos x="50" y="1045"/>
                      </a:cxn>
                      <a:cxn ang="0">
                        <a:pos x="8" y="1063"/>
                      </a:cxn>
                      <a:cxn ang="0">
                        <a:pos x="23" y="1130"/>
                      </a:cxn>
                      <a:cxn ang="0">
                        <a:pos x="110" y="1185"/>
                      </a:cxn>
                      <a:cxn ang="0">
                        <a:pos x="115" y="1093"/>
                      </a:cxn>
                      <a:cxn ang="0">
                        <a:pos x="193" y="1133"/>
                      </a:cxn>
                      <a:cxn ang="0">
                        <a:pos x="238" y="1098"/>
                      </a:cxn>
                      <a:cxn ang="0">
                        <a:pos x="278" y="1253"/>
                      </a:cxn>
                      <a:cxn ang="0">
                        <a:pos x="343" y="1303"/>
                      </a:cxn>
                      <a:cxn ang="0">
                        <a:pos x="398" y="1268"/>
                      </a:cxn>
                      <a:cxn ang="0">
                        <a:pos x="490" y="1168"/>
                      </a:cxn>
                      <a:cxn ang="0">
                        <a:pos x="530" y="1060"/>
                      </a:cxn>
                      <a:cxn ang="0">
                        <a:pos x="593" y="1028"/>
                      </a:cxn>
                      <a:cxn ang="0">
                        <a:pos x="655" y="888"/>
                      </a:cxn>
                      <a:cxn ang="0">
                        <a:pos x="518" y="863"/>
                      </a:cxn>
                      <a:cxn ang="0">
                        <a:pos x="395" y="840"/>
                      </a:cxn>
                      <a:cxn ang="0">
                        <a:pos x="333" y="788"/>
                      </a:cxn>
                      <a:cxn ang="0">
                        <a:pos x="523" y="683"/>
                      </a:cxn>
                      <a:cxn ang="0">
                        <a:pos x="730" y="738"/>
                      </a:cxn>
                      <a:cxn ang="0">
                        <a:pos x="790" y="810"/>
                      </a:cxn>
                      <a:cxn ang="0">
                        <a:pos x="883" y="868"/>
                      </a:cxn>
                      <a:cxn ang="0">
                        <a:pos x="848" y="788"/>
                      </a:cxn>
                      <a:cxn ang="0">
                        <a:pos x="983" y="783"/>
                      </a:cxn>
                      <a:cxn ang="0">
                        <a:pos x="878" y="713"/>
                      </a:cxn>
                      <a:cxn ang="0">
                        <a:pos x="930" y="553"/>
                      </a:cxn>
                      <a:cxn ang="0">
                        <a:pos x="1018" y="523"/>
                      </a:cxn>
                      <a:cxn ang="0">
                        <a:pos x="1110" y="478"/>
                      </a:cxn>
                      <a:cxn ang="0">
                        <a:pos x="1200" y="395"/>
                      </a:cxn>
                      <a:cxn ang="0">
                        <a:pos x="1225" y="365"/>
                      </a:cxn>
                      <a:cxn ang="0">
                        <a:pos x="1180" y="153"/>
                      </a:cxn>
                      <a:cxn ang="0">
                        <a:pos x="1043" y="160"/>
                      </a:cxn>
                      <a:cxn ang="0">
                        <a:pos x="915" y="108"/>
                      </a:cxn>
                      <a:cxn ang="0">
                        <a:pos x="903" y="43"/>
                      </a:cxn>
                    </a:cxnLst>
                    <a:rect l="0" t="0" r="r" b="b"/>
                    <a:pathLst>
                      <a:path w="1225" h="1303">
                        <a:moveTo>
                          <a:pt x="903" y="43"/>
                        </a:moveTo>
                        <a:lnTo>
                          <a:pt x="688" y="0"/>
                        </a:lnTo>
                        <a:lnTo>
                          <a:pt x="675" y="5"/>
                        </a:lnTo>
                        <a:lnTo>
                          <a:pt x="560" y="145"/>
                        </a:lnTo>
                        <a:lnTo>
                          <a:pt x="480" y="280"/>
                        </a:lnTo>
                        <a:lnTo>
                          <a:pt x="410" y="395"/>
                        </a:lnTo>
                        <a:lnTo>
                          <a:pt x="343" y="538"/>
                        </a:lnTo>
                        <a:lnTo>
                          <a:pt x="333" y="615"/>
                        </a:lnTo>
                        <a:lnTo>
                          <a:pt x="290" y="603"/>
                        </a:lnTo>
                        <a:lnTo>
                          <a:pt x="228" y="618"/>
                        </a:lnTo>
                        <a:lnTo>
                          <a:pt x="195" y="680"/>
                        </a:lnTo>
                        <a:lnTo>
                          <a:pt x="170" y="738"/>
                        </a:lnTo>
                        <a:lnTo>
                          <a:pt x="120" y="738"/>
                        </a:lnTo>
                        <a:lnTo>
                          <a:pt x="88" y="713"/>
                        </a:lnTo>
                        <a:lnTo>
                          <a:pt x="93" y="705"/>
                        </a:lnTo>
                        <a:lnTo>
                          <a:pt x="90" y="705"/>
                        </a:lnTo>
                        <a:lnTo>
                          <a:pt x="65" y="705"/>
                        </a:lnTo>
                        <a:lnTo>
                          <a:pt x="13" y="705"/>
                        </a:lnTo>
                        <a:lnTo>
                          <a:pt x="23" y="740"/>
                        </a:lnTo>
                        <a:lnTo>
                          <a:pt x="43" y="785"/>
                        </a:lnTo>
                        <a:lnTo>
                          <a:pt x="35" y="828"/>
                        </a:lnTo>
                        <a:lnTo>
                          <a:pt x="105" y="890"/>
                        </a:lnTo>
                        <a:lnTo>
                          <a:pt x="93" y="925"/>
                        </a:lnTo>
                        <a:lnTo>
                          <a:pt x="125" y="1033"/>
                        </a:lnTo>
                        <a:lnTo>
                          <a:pt x="100" y="1053"/>
                        </a:lnTo>
                        <a:lnTo>
                          <a:pt x="48" y="1035"/>
                        </a:lnTo>
                        <a:lnTo>
                          <a:pt x="43" y="1040"/>
                        </a:lnTo>
                        <a:lnTo>
                          <a:pt x="50" y="1045"/>
                        </a:lnTo>
                        <a:lnTo>
                          <a:pt x="50" y="1093"/>
                        </a:lnTo>
                        <a:lnTo>
                          <a:pt x="8" y="1063"/>
                        </a:lnTo>
                        <a:lnTo>
                          <a:pt x="0" y="1080"/>
                        </a:lnTo>
                        <a:lnTo>
                          <a:pt x="23" y="1130"/>
                        </a:lnTo>
                        <a:lnTo>
                          <a:pt x="43" y="1193"/>
                        </a:lnTo>
                        <a:lnTo>
                          <a:pt x="110" y="1185"/>
                        </a:lnTo>
                        <a:lnTo>
                          <a:pt x="75" y="1128"/>
                        </a:lnTo>
                        <a:lnTo>
                          <a:pt x="115" y="1093"/>
                        </a:lnTo>
                        <a:lnTo>
                          <a:pt x="160" y="1133"/>
                        </a:lnTo>
                        <a:lnTo>
                          <a:pt x="193" y="1133"/>
                        </a:lnTo>
                        <a:lnTo>
                          <a:pt x="195" y="1050"/>
                        </a:lnTo>
                        <a:lnTo>
                          <a:pt x="238" y="1098"/>
                        </a:lnTo>
                        <a:lnTo>
                          <a:pt x="238" y="1200"/>
                        </a:lnTo>
                        <a:lnTo>
                          <a:pt x="278" y="1253"/>
                        </a:lnTo>
                        <a:lnTo>
                          <a:pt x="255" y="1293"/>
                        </a:lnTo>
                        <a:lnTo>
                          <a:pt x="343" y="1303"/>
                        </a:lnTo>
                        <a:lnTo>
                          <a:pt x="363" y="1275"/>
                        </a:lnTo>
                        <a:lnTo>
                          <a:pt x="398" y="1268"/>
                        </a:lnTo>
                        <a:lnTo>
                          <a:pt x="410" y="1185"/>
                        </a:lnTo>
                        <a:lnTo>
                          <a:pt x="490" y="1168"/>
                        </a:lnTo>
                        <a:lnTo>
                          <a:pt x="570" y="1105"/>
                        </a:lnTo>
                        <a:lnTo>
                          <a:pt x="530" y="1060"/>
                        </a:lnTo>
                        <a:lnTo>
                          <a:pt x="538" y="1025"/>
                        </a:lnTo>
                        <a:lnTo>
                          <a:pt x="593" y="1028"/>
                        </a:lnTo>
                        <a:lnTo>
                          <a:pt x="645" y="948"/>
                        </a:lnTo>
                        <a:lnTo>
                          <a:pt x="655" y="888"/>
                        </a:lnTo>
                        <a:lnTo>
                          <a:pt x="573" y="898"/>
                        </a:lnTo>
                        <a:lnTo>
                          <a:pt x="518" y="863"/>
                        </a:lnTo>
                        <a:lnTo>
                          <a:pt x="423" y="863"/>
                        </a:lnTo>
                        <a:lnTo>
                          <a:pt x="395" y="840"/>
                        </a:lnTo>
                        <a:lnTo>
                          <a:pt x="318" y="810"/>
                        </a:lnTo>
                        <a:lnTo>
                          <a:pt x="333" y="788"/>
                        </a:lnTo>
                        <a:lnTo>
                          <a:pt x="450" y="760"/>
                        </a:lnTo>
                        <a:lnTo>
                          <a:pt x="523" y="683"/>
                        </a:lnTo>
                        <a:lnTo>
                          <a:pt x="590" y="645"/>
                        </a:lnTo>
                        <a:lnTo>
                          <a:pt x="730" y="738"/>
                        </a:lnTo>
                        <a:lnTo>
                          <a:pt x="730" y="768"/>
                        </a:lnTo>
                        <a:lnTo>
                          <a:pt x="790" y="810"/>
                        </a:lnTo>
                        <a:lnTo>
                          <a:pt x="790" y="863"/>
                        </a:lnTo>
                        <a:lnTo>
                          <a:pt x="883" y="868"/>
                        </a:lnTo>
                        <a:lnTo>
                          <a:pt x="878" y="828"/>
                        </a:lnTo>
                        <a:lnTo>
                          <a:pt x="848" y="788"/>
                        </a:lnTo>
                        <a:lnTo>
                          <a:pt x="905" y="765"/>
                        </a:lnTo>
                        <a:lnTo>
                          <a:pt x="983" y="783"/>
                        </a:lnTo>
                        <a:lnTo>
                          <a:pt x="975" y="720"/>
                        </a:lnTo>
                        <a:lnTo>
                          <a:pt x="878" y="713"/>
                        </a:lnTo>
                        <a:lnTo>
                          <a:pt x="963" y="598"/>
                        </a:lnTo>
                        <a:lnTo>
                          <a:pt x="930" y="553"/>
                        </a:lnTo>
                        <a:lnTo>
                          <a:pt x="993" y="543"/>
                        </a:lnTo>
                        <a:lnTo>
                          <a:pt x="1018" y="523"/>
                        </a:lnTo>
                        <a:lnTo>
                          <a:pt x="1063" y="525"/>
                        </a:lnTo>
                        <a:lnTo>
                          <a:pt x="1110" y="478"/>
                        </a:lnTo>
                        <a:lnTo>
                          <a:pt x="1178" y="475"/>
                        </a:lnTo>
                        <a:lnTo>
                          <a:pt x="1200" y="395"/>
                        </a:lnTo>
                        <a:lnTo>
                          <a:pt x="1193" y="373"/>
                        </a:lnTo>
                        <a:lnTo>
                          <a:pt x="1225" y="365"/>
                        </a:lnTo>
                        <a:lnTo>
                          <a:pt x="1215" y="253"/>
                        </a:lnTo>
                        <a:lnTo>
                          <a:pt x="1180" y="153"/>
                        </a:lnTo>
                        <a:lnTo>
                          <a:pt x="1135" y="160"/>
                        </a:lnTo>
                        <a:lnTo>
                          <a:pt x="1043" y="160"/>
                        </a:lnTo>
                        <a:lnTo>
                          <a:pt x="973" y="118"/>
                        </a:lnTo>
                        <a:lnTo>
                          <a:pt x="915" y="108"/>
                        </a:lnTo>
                        <a:lnTo>
                          <a:pt x="885" y="40"/>
                        </a:lnTo>
                        <a:lnTo>
                          <a:pt x="903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6" name="Freeform 323"/>
                  <p:cNvSpPr>
                    <a:spLocks/>
                  </p:cNvSpPr>
                  <p:nvPr/>
                </p:nvSpPr>
                <p:spPr bwMode="auto">
                  <a:xfrm>
                    <a:off x="4134847" y="1535910"/>
                    <a:ext cx="680568" cy="524089"/>
                  </a:xfrm>
                  <a:custGeom>
                    <a:avLst/>
                    <a:gdLst/>
                    <a:ahLst/>
                    <a:cxnLst>
                      <a:cxn ang="0">
                        <a:pos x="583" y="0"/>
                      </a:cxn>
                      <a:cxn ang="0">
                        <a:pos x="498" y="40"/>
                      </a:cxn>
                      <a:cxn ang="0">
                        <a:pos x="465" y="85"/>
                      </a:cxn>
                      <a:cxn ang="0">
                        <a:pos x="468" y="163"/>
                      </a:cxn>
                      <a:cxn ang="0">
                        <a:pos x="433" y="183"/>
                      </a:cxn>
                      <a:cxn ang="0">
                        <a:pos x="408" y="175"/>
                      </a:cxn>
                      <a:cxn ang="0">
                        <a:pos x="380" y="208"/>
                      </a:cxn>
                      <a:cxn ang="0">
                        <a:pos x="345" y="208"/>
                      </a:cxn>
                      <a:cxn ang="0">
                        <a:pos x="273" y="240"/>
                      </a:cxn>
                      <a:cxn ang="0">
                        <a:pos x="175" y="240"/>
                      </a:cxn>
                      <a:cxn ang="0">
                        <a:pos x="120" y="240"/>
                      </a:cxn>
                      <a:cxn ang="0">
                        <a:pos x="88" y="195"/>
                      </a:cxn>
                      <a:cxn ang="0">
                        <a:pos x="18" y="195"/>
                      </a:cxn>
                      <a:cxn ang="0">
                        <a:pos x="0" y="193"/>
                      </a:cxn>
                      <a:cxn ang="0">
                        <a:pos x="30" y="260"/>
                      </a:cxn>
                      <a:cxn ang="0">
                        <a:pos x="88" y="270"/>
                      </a:cxn>
                      <a:cxn ang="0">
                        <a:pos x="158" y="313"/>
                      </a:cxn>
                      <a:cxn ang="0">
                        <a:pos x="250" y="313"/>
                      </a:cxn>
                      <a:cxn ang="0">
                        <a:pos x="295" y="305"/>
                      </a:cxn>
                      <a:cxn ang="0">
                        <a:pos x="330" y="405"/>
                      </a:cxn>
                      <a:cxn ang="0">
                        <a:pos x="340" y="518"/>
                      </a:cxn>
                      <a:cxn ang="0">
                        <a:pos x="348" y="513"/>
                      </a:cxn>
                      <a:cxn ang="0">
                        <a:pos x="383" y="528"/>
                      </a:cxn>
                      <a:cxn ang="0">
                        <a:pos x="575" y="520"/>
                      </a:cxn>
                      <a:cxn ang="0">
                        <a:pos x="600" y="470"/>
                      </a:cxn>
                      <a:cxn ang="0">
                        <a:pos x="635" y="448"/>
                      </a:cxn>
                      <a:cxn ang="0">
                        <a:pos x="635" y="413"/>
                      </a:cxn>
                      <a:cxn ang="0">
                        <a:pos x="595" y="398"/>
                      </a:cxn>
                      <a:cxn ang="0">
                        <a:pos x="600" y="360"/>
                      </a:cxn>
                      <a:cxn ang="0">
                        <a:pos x="645" y="368"/>
                      </a:cxn>
                      <a:cxn ang="0">
                        <a:pos x="685" y="340"/>
                      </a:cxn>
                      <a:cxn ang="0">
                        <a:pos x="640" y="300"/>
                      </a:cxn>
                      <a:cxn ang="0">
                        <a:pos x="610" y="295"/>
                      </a:cxn>
                      <a:cxn ang="0">
                        <a:pos x="645" y="218"/>
                      </a:cxn>
                      <a:cxn ang="0">
                        <a:pos x="588" y="138"/>
                      </a:cxn>
                      <a:cxn ang="0">
                        <a:pos x="550" y="138"/>
                      </a:cxn>
                      <a:cxn ang="0">
                        <a:pos x="510" y="118"/>
                      </a:cxn>
                      <a:cxn ang="0">
                        <a:pos x="533" y="58"/>
                      </a:cxn>
                      <a:cxn ang="0">
                        <a:pos x="583" y="0"/>
                      </a:cxn>
                    </a:cxnLst>
                    <a:rect l="0" t="0" r="r" b="b"/>
                    <a:pathLst>
                      <a:path w="685" h="528">
                        <a:moveTo>
                          <a:pt x="583" y="0"/>
                        </a:moveTo>
                        <a:lnTo>
                          <a:pt x="498" y="40"/>
                        </a:lnTo>
                        <a:lnTo>
                          <a:pt x="465" y="85"/>
                        </a:lnTo>
                        <a:lnTo>
                          <a:pt x="468" y="163"/>
                        </a:lnTo>
                        <a:lnTo>
                          <a:pt x="433" y="183"/>
                        </a:lnTo>
                        <a:lnTo>
                          <a:pt x="408" y="175"/>
                        </a:lnTo>
                        <a:lnTo>
                          <a:pt x="380" y="208"/>
                        </a:lnTo>
                        <a:lnTo>
                          <a:pt x="345" y="208"/>
                        </a:lnTo>
                        <a:lnTo>
                          <a:pt x="273" y="240"/>
                        </a:lnTo>
                        <a:lnTo>
                          <a:pt x="175" y="240"/>
                        </a:lnTo>
                        <a:lnTo>
                          <a:pt x="120" y="240"/>
                        </a:lnTo>
                        <a:lnTo>
                          <a:pt x="88" y="195"/>
                        </a:lnTo>
                        <a:lnTo>
                          <a:pt x="18" y="195"/>
                        </a:lnTo>
                        <a:lnTo>
                          <a:pt x="0" y="193"/>
                        </a:lnTo>
                        <a:lnTo>
                          <a:pt x="30" y="260"/>
                        </a:lnTo>
                        <a:lnTo>
                          <a:pt x="88" y="270"/>
                        </a:lnTo>
                        <a:lnTo>
                          <a:pt x="158" y="313"/>
                        </a:lnTo>
                        <a:lnTo>
                          <a:pt x="250" y="313"/>
                        </a:lnTo>
                        <a:lnTo>
                          <a:pt x="295" y="305"/>
                        </a:lnTo>
                        <a:lnTo>
                          <a:pt x="330" y="405"/>
                        </a:lnTo>
                        <a:lnTo>
                          <a:pt x="340" y="518"/>
                        </a:lnTo>
                        <a:lnTo>
                          <a:pt x="348" y="513"/>
                        </a:lnTo>
                        <a:lnTo>
                          <a:pt x="383" y="528"/>
                        </a:lnTo>
                        <a:lnTo>
                          <a:pt x="575" y="520"/>
                        </a:lnTo>
                        <a:lnTo>
                          <a:pt x="600" y="470"/>
                        </a:lnTo>
                        <a:lnTo>
                          <a:pt x="635" y="448"/>
                        </a:lnTo>
                        <a:lnTo>
                          <a:pt x="635" y="413"/>
                        </a:lnTo>
                        <a:lnTo>
                          <a:pt x="595" y="398"/>
                        </a:lnTo>
                        <a:lnTo>
                          <a:pt x="600" y="360"/>
                        </a:lnTo>
                        <a:lnTo>
                          <a:pt x="645" y="368"/>
                        </a:lnTo>
                        <a:lnTo>
                          <a:pt x="685" y="340"/>
                        </a:lnTo>
                        <a:lnTo>
                          <a:pt x="640" y="300"/>
                        </a:lnTo>
                        <a:lnTo>
                          <a:pt x="610" y="295"/>
                        </a:lnTo>
                        <a:lnTo>
                          <a:pt x="645" y="218"/>
                        </a:lnTo>
                        <a:lnTo>
                          <a:pt x="588" y="138"/>
                        </a:lnTo>
                        <a:lnTo>
                          <a:pt x="550" y="138"/>
                        </a:lnTo>
                        <a:lnTo>
                          <a:pt x="510" y="118"/>
                        </a:lnTo>
                        <a:lnTo>
                          <a:pt x="533" y="58"/>
                        </a:lnTo>
                        <a:lnTo>
                          <a:pt x="58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6927" name="Group 320"/>
                  <p:cNvGrpSpPr>
                    <a:grpSpLocks/>
                  </p:cNvGrpSpPr>
                  <p:nvPr/>
                </p:nvGrpSpPr>
                <p:grpSpPr bwMode="auto">
                  <a:xfrm>
                    <a:off x="2753841" y="1441527"/>
                    <a:ext cx="2061577" cy="1294077"/>
                    <a:chOff x="3267" y="2311"/>
                    <a:chExt cx="2076" cy="1302"/>
                  </a:xfrm>
                  <a:solidFill>
                    <a:schemeClr val="bg2"/>
                  </a:solidFill>
                </p:grpSpPr>
                <p:sp>
                  <p:nvSpPr>
                    <p:cNvPr id="7081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4658" y="2407"/>
                      <a:ext cx="685" cy="528"/>
                    </a:xfrm>
                    <a:custGeom>
                      <a:avLst/>
                      <a:gdLst/>
                      <a:ahLst/>
                      <a:cxnLst>
                        <a:cxn ang="0">
                          <a:pos x="582" y="0"/>
                        </a:cxn>
                        <a:cxn ang="0">
                          <a:pos x="496" y="41"/>
                        </a:cxn>
                        <a:cxn ang="0">
                          <a:pos x="464" y="86"/>
                        </a:cxn>
                        <a:cxn ang="0">
                          <a:pos x="467" y="163"/>
                        </a:cxn>
                        <a:cxn ang="0">
                          <a:pos x="432" y="182"/>
                        </a:cxn>
                        <a:cxn ang="0">
                          <a:pos x="407" y="176"/>
                        </a:cxn>
                        <a:cxn ang="0">
                          <a:pos x="378" y="208"/>
                        </a:cxn>
                        <a:cxn ang="0">
                          <a:pos x="343" y="208"/>
                        </a:cxn>
                        <a:cxn ang="0">
                          <a:pos x="272" y="240"/>
                        </a:cxn>
                        <a:cxn ang="0">
                          <a:pos x="173" y="240"/>
                        </a:cxn>
                        <a:cxn ang="0">
                          <a:pos x="119" y="240"/>
                        </a:cxn>
                        <a:cxn ang="0">
                          <a:pos x="87" y="195"/>
                        </a:cxn>
                        <a:cxn ang="0">
                          <a:pos x="16" y="195"/>
                        </a:cxn>
                        <a:cxn ang="0">
                          <a:pos x="0" y="192"/>
                        </a:cxn>
                        <a:cxn ang="0">
                          <a:pos x="29" y="259"/>
                        </a:cxn>
                        <a:cxn ang="0">
                          <a:pos x="87" y="269"/>
                        </a:cxn>
                        <a:cxn ang="0">
                          <a:pos x="157" y="313"/>
                        </a:cxn>
                        <a:cxn ang="0">
                          <a:pos x="250" y="313"/>
                        </a:cxn>
                        <a:cxn ang="0">
                          <a:pos x="295" y="304"/>
                        </a:cxn>
                        <a:cxn ang="0">
                          <a:pos x="330" y="406"/>
                        </a:cxn>
                        <a:cxn ang="0">
                          <a:pos x="339" y="518"/>
                        </a:cxn>
                        <a:cxn ang="0">
                          <a:pos x="346" y="512"/>
                        </a:cxn>
                        <a:cxn ang="0">
                          <a:pos x="381" y="528"/>
                        </a:cxn>
                        <a:cxn ang="0">
                          <a:pos x="573" y="521"/>
                        </a:cxn>
                        <a:cxn ang="0">
                          <a:pos x="598" y="470"/>
                        </a:cxn>
                        <a:cxn ang="0">
                          <a:pos x="634" y="448"/>
                        </a:cxn>
                        <a:cxn ang="0">
                          <a:pos x="634" y="413"/>
                        </a:cxn>
                        <a:cxn ang="0">
                          <a:pos x="595" y="397"/>
                        </a:cxn>
                        <a:cxn ang="0">
                          <a:pos x="598" y="361"/>
                        </a:cxn>
                        <a:cxn ang="0">
                          <a:pos x="643" y="368"/>
                        </a:cxn>
                        <a:cxn ang="0">
                          <a:pos x="685" y="339"/>
                        </a:cxn>
                        <a:cxn ang="0">
                          <a:pos x="640" y="301"/>
                        </a:cxn>
                        <a:cxn ang="0">
                          <a:pos x="608" y="294"/>
                        </a:cxn>
                        <a:cxn ang="0">
                          <a:pos x="643" y="217"/>
                        </a:cxn>
                        <a:cxn ang="0">
                          <a:pos x="586" y="137"/>
                        </a:cxn>
                        <a:cxn ang="0">
                          <a:pos x="550" y="137"/>
                        </a:cxn>
                        <a:cxn ang="0">
                          <a:pos x="509" y="118"/>
                        </a:cxn>
                        <a:cxn ang="0">
                          <a:pos x="531" y="57"/>
                        </a:cxn>
                        <a:cxn ang="0">
                          <a:pos x="582" y="0"/>
                        </a:cxn>
                      </a:cxnLst>
                      <a:rect l="0" t="0" r="r" b="b"/>
                      <a:pathLst>
                        <a:path w="685" h="528">
                          <a:moveTo>
                            <a:pt x="582" y="0"/>
                          </a:moveTo>
                          <a:lnTo>
                            <a:pt x="496" y="41"/>
                          </a:lnTo>
                          <a:lnTo>
                            <a:pt x="464" y="86"/>
                          </a:lnTo>
                          <a:lnTo>
                            <a:pt x="467" y="163"/>
                          </a:lnTo>
                          <a:lnTo>
                            <a:pt x="432" y="182"/>
                          </a:lnTo>
                          <a:lnTo>
                            <a:pt x="407" y="176"/>
                          </a:lnTo>
                          <a:lnTo>
                            <a:pt x="378" y="208"/>
                          </a:lnTo>
                          <a:lnTo>
                            <a:pt x="343" y="208"/>
                          </a:lnTo>
                          <a:lnTo>
                            <a:pt x="272" y="240"/>
                          </a:lnTo>
                          <a:lnTo>
                            <a:pt x="173" y="240"/>
                          </a:lnTo>
                          <a:lnTo>
                            <a:pt x="119" y="240"/>
                          </a:lnTo>
                          <a:lnTo>
                            <a:pt x="87" y="195"/>
                          </a:lnTo>
                          <a:lnTo>
                            <a:pt x="16" y="195"/>
                          </a:lnTo>
                          <a:lnTo>
                            <a:pt x="0" y="192"/>
                          </a:lnTo>
                          <a:lnTo>
                            <a:pt x="29" y="259"/>
                          </a:lnTo>
                          <a:lnTo>
                            <a:pt x="87" y="269"/>
                          </a:lnTo>
                          <a:lnTo>
                            <a:pt x="157" y="313"/>
                          </a:lnTo>
                          <a:lnTo>
                            <a:pt x="250" y="313"/>
                          </a:lnTo>
                          <a:lnTo>
                            <a:pt x="295" y="304"/>
                          </a:lnTo>
                          <a:lnTo>
                            <a:pt x="330" y="406"/>
                          </a:lnTo>
                          <a:lnTo>
                            <a:pt x="339" y="518"/>
                          </a:lnTo>
                          <a:lnTo>
                            <a:pt x="346" y="512"/>
                          </a:lnTo>
                          <a:lnTo>
                            <a:pt x="381" y="528"/>
                          </a:lnTo>
                          <a:lnTo>
                            <a:pt x="573" y="521"/>
                          </a:lnTo>
                          <a:lnTo>
                            <a:pt x="598" y="470"/>
                          </a:lnTo>
                          <a:lnTo>
                            <a:pt x="634" y="448"/>
                          </a:lnTo>
                          <a:lnTo>
                            <a:pt x="634" y="413"/>
                          </a:lnTo>
                          <a:lnTo>
                            <a:pt x="595" y="397"/>
                          </a:lnTo>
                          <a:lnTo>
                            <a:pt x="598" y="361"/>
                          </a:lnTo>
                          <a:lnTo>
                            <a:pt x="643" y="368"/>
                          </a:lnTo>
                          <a:lnTo>
                            <a:pt x="685" y="339"/>
                          </a:lnTo>
                          <a:lnTo>
                            <a:pt x="640" y="301"/>
                          </a:lnTo>
                          <a:lnTo>
                            <a:pt x="608" y="294"/>
                          </a:lnTo>
                          <a:lnTo>
                            <a:pt x="643" y="217"/>
                          </a:lnTo>
                          <a:lnTo>
                            <a:pt x="586" y="137"/>
                          </a:lnTo>
                          <a:lnTo>
                            <a:pt x="550" y="137"/>
                          </a:lnTo>
                          <a:lnTo>
                            <a:pt x="509" y="118"/>
                          </a:lnTo>
                          <a:lnTo>
                            <a:pt x="531" y="57"/>
                          </a:lnTo>
                          <a:lnTo>
                            <a:pt x="58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7082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267" y="2311"/>
                      <a:ext cx="1318" cy="1302"/>
                    </a:xfrm>
                    <a:custGeom>
                      <a:avLst/>
                      <a:gdLst/>
                      <a:ahLst/>
                      <a:cxnLst>
                        <a:cxn ang="0">
                          <a:pos x="1148" y="240"/>
                        </a:cxn>
                        <a:cxn ang="0">
                          <a:pos x="943" y="29"/>
                        </a:cxn>
                        <a:cxn ang="0">
                          <a:pos x="681" y="9"/>
                        </a:cxn>
                        <a:cxn ang="0">
                          <a:pos x="675" y="13"/>
                        </a:cxn>
                        <a:cxn ang="0">
                          <a:pos x="608" y="99"/>
                        </a:cxn>
                        <a:cxn ang="0">
                          <a:pos x="499" y="256"/>
                        </a:cxn>
                        <a:cxn ang="0">
                          <a:pos x="368" y="288"/>
                        </a:cxn>
                        <a:cxn ang="0">
                          <a:pos x="249" y="365"/>
                        </a:cxn>
                        <a:cxn ang="0">
                          <a:pos x="208" y="413"/>
                        </a:cxn>
                        <a:cxn ang="0">
                          <a:pos x="252" y="531"/>
                        </a:cxn>
                        <a:cxn ang="0">
                          <a:pos x="217" y="685"/>
                        </a:cxn>
                        <a:cxn ang="0">
                          <a:pos x="176" y="813"/>
                        </a:cxn>
                        <a:cxn ang="0">
                          <a:pos x="125" y="806"/>
                        </a:cxn>
                        <a:cxn ang="0">
                          <a:pos x="35" y="861"/>
                        </a:cxn>
                        <a:cxn ang="0">
                          <a:pos x="249" y="966"/>
                        </a:cxn>
                        <a:cxn ang="0">
                          <a:pos x="329" y="1046"/>
                        </a:cxn>
                        <a:cxn ang="0">
                          <a:pos x="441" y="1123"/>
                        </a:cxn>
                        <a:cxn ang="0">
                          <a:pos x="556" y="1293"/>
                        </a:cxn>
                        <a:cxn ang="0">
                          <a:pos x="553" y="1283"/>
                        </a:cxn>
                        <a:cxn ang="0">
                          <a:pos x="630" y="1280"/>
                        </a:cxn>
                        <a:cxn ang="0">
                          <a:pos x="611" y="1139"/>
                        </a:cxn>
                        <a:cxn ang="0">
                          <a:pos x="547" y="1033"/>
                        </a:cxn>
                        <a:cxn ang="0">
                          <a:pos x="518" y="953"/>
                        </a:cxn>
                        <a:cxn ang="0">
                          <a:pos x="595" y="953"/>
                        </a:cxn>
                        <a:cxn ang="0">
                          <a:pos x="684" y="899"/>
                        </a:cxn>
                        <a:cxn ang="0">
                          <a:pos x="556" y="851"/>
                        </a:cxn>
                        <a:cxn ang="0">
                          <a:pos x="665" y="838"/>
                        </a:cxn>
                        <a:cxn ang="0">
                          <a:pos x="745" y="838"/>
                        </a:cxn>
                        <a:cxn ang="0">
                          <a:pos x="847" y="777"/>
                        </a:cxn>
                        <a:cxn ang="0">
                          <a:pos x="915" y="643"/>
                        </a:cxn>
                        <a:cxn ang="0">
                          <a:pos x="1065" y="393"/>
                        </a:cxn>
                        <a:cxn ang="0">
                          <a:pos x="1193" y="249"/>
                        </a:cxn>
                      </a:cxnLst>
                      <a:rect l="0" t="0" r="r" b="b"/>
                      <a:pathLst>
                        <a:path w="1318" h="1302">
                          <a:moveTo>
                            <a:pt x="1318" y="275"/>
                          </a:moveTo>
                          <a:lnTo>
                            <a:pt x="1148" y="240"/>
                          </a:lnTo>
                          <a:lnTo>
                            <a:pt x="1148" y="208"/>
                          </a:lnTo>
                          <a:lnTo>
                            <a:pt x="943" y="29"/>
                          </a:lnTo>
                          <a:lnTo>
                            <a:pt x="879" y="0"/>
                          </a:lnTo>
                          <a:lnTo>
                            <a:pt x="681" y="9"/>
                          </a:lnTo>
                          <a:lnTo>
                            <a:pt x="675" y="9"/>
                          </a:lnTo>
                          <a:lnTo>
                            <a:pt x="675" y="13"/>
                          </a:lnTo>
                          <a:lnTo>
                            <a:pt x="662" y="41"/>
                          </a:lnTo>
                          <a:lnTo>
                            <a:pt x="608" y="99"/>
                          </a:lnTo>
                          <a:lnTo>
                            <a:pt x="499" y="205"/>
                          </a:lnTo>
                          <a:lnTo>
                            <a:pt x="499" y="256"/>
                          </a:lnTo>
                          <a:lnTo>
                            <a:pt x="435" y="256"/>
                          </a:lnTo>
                          <a:lnTo>
                            <a:pt x="368" y="288"/>
                          </a:lnTo>
                          <a:lnTo>
                            <a:pt x="352" y="336"/>
                          </a:lnTo>
                          <a:lnTo>
                            <a:pt x="249" y="365"/>
                          </a:lnTo>
                          <a:lnTo>
                            <a:pt x="211" y="409"/>
                          </a:lnTo>
                          <a:lnTo>
                            <a:pt x="208" y="413"/>
                          </a:lnTo>
                          <a:lnTo>
                            <a:pt x="211" y="416"/>
                          </a:lnTo>
                          <a:lnTo>
                            <a:pt x="252" y="531"/>
                          </a:lnTo>
                          <a:lnTo>
                            <a:pt x="195" y="643"/>
                          </a:lnTo>
                          <a:lnTo>
                            <a:pt x="217" y="685"/>
                          </a:lnTo>
                          <a:lnTo>
                            <a:pt x="163" y="752"/>
                          </a:lnTo>
                          <a:lnTo>
                            <a:pt x="176" y="813"/>
                          </a:lnTo>
                          <a:lnTo>
                            <a:pt x="153" y="822"/>
                          </a:lnTo>
                          <a:lnTo>
                            <a:pt x="125" y="806"/>
                          </a:lnTo>
                          <a:lnTo>
                            <a:pt x="0" y="825"/>
                          </a:lnTo>
                          <a:lnTo>
                            <a:pt x="35" y="861"/>
                          </a:lnTo>
                          <a:lnTo>
                            <a:pt x="192" y="899"/>
                          </a:lnTo>
                          <a:lnTo>
                            <a:pt x="249" y="966"/>
                          </a:lnTo>
                          <a:lnTo>
                            <a:pt x="284" y="1040"/>
                          </a:lnTo>
                          <a:lnTo>
                            <a:pt x="329" y="1046"/>
                          </a:lnTo>
                          <a:lnTo>
                            <a:pt x="396" y="1123"/>
                          </a:lnTo>
                          <a:lnTo>
                            <a:pt x="441" y="1123"/>
                          </a:lnTo>
                          <a:lnTo>
                            <a:pt x="470" y="1222"/>
                          </a:lnTo>
                          <a:lnTo>
                            <a:pt x="556" y="1293"/>
                          </a:lnTo>
                          <a:lnTo>
                            <a:pt x="547" y="1289"/>
                          </a:lnTo>
                          <a:lnTo>
                            <a:pt x="553" y="1283"/>
                          </a:lnTo>
                          <a:lnTo>
                            <a:pt x="604" y="1302"/>
                          </a:lnTo>
                          <a:lnTo>
                            <a:pt x="630" y="1280"/>
                          </a:lnTo>
                          <a:lnTo>
                            <a:pt x="598" y="1174"/>
                          </a:lnTo>
                          <a:lnTo>
                            <a:pt x="611" y="1139"/>
                          </a:lnTo>
                          <a:lnTo>
                            <a:pt x="540" y="1075"/>
                          </a:lnTo>
                          <a:lnTo>
                            <a:pt x="547" y="1033"/>
                          </a:lnTo>
                          <a:lnTo>
                            <a:pt x="528" y="989"/>
                          </a:lnTo>
                          <a:lnTo>
                            <a:pt x="518" y="953"/>
                          </a:lnTo>
                          <a:lnTo>
                            <a:pt x="569" y="953"/>
                          </a:lnTo>
                          <a:lnTo>
                            <a:pt x="595" y="953"/>
                          </a:lnTo>
                          <a:lnTo>
                            <a:pt x="598" y="953"/>
                          </a:lnTo>
                          <a:lnTo>
                            <a:pt x="684" y="899"/>
                          </a:lnTo>
                          <a:lnTo>
                            <a:pt x="595" y="886"/>
                          </a:lnTo>
                          <a:lnTo>
                            <a:pt x="556" y="851"/>
                          </a:lnTo>
                          <a:lnTo>
                            <a:pt x="624" y="825"/>
                          </a:lnTo>
                          <a:lnTo>
                            <a:pt x="665" y="838"/>
                          </a:lnTo>
                          <a:lnTo>
                            <a:pt x="707" y="848"/>
                          </a:lnTo>
                          <a:lnTo>
                            <a:pt x="745" y="838"/>
                          </a:lnTo>
                          <a:lnTo>
                            <a:pt x="758" y="800"/>
                          </a:lnTo>
                          <a:lnTo>
                            <a:pt x="847" y="777"/>
                          </a:lnTo>
                          <a:lnTo>
                            <a:pt x="847" y="787"/>
                          </a:lnTo>
                          <a:lnTo>
                            <a:pt x="915" y="643"/>
                          </a:lnTo>
                          <a:lnTo>
                            <a:pt x="985" y="528"/>
                          </a:lnTo>
                          <a:lnTo>
                            <a:pt x="1065" y="393"/>
                          </a:lnTo>
                          <a:lnTo>
                            <a:pt x="1180" y="253"/>
                          </a:lnTo>
                          <a:lnTo>
                            <a:pt x="1193" y="249"/>
                          </a:lnTo>
                          <a:lnTo>
                            <a:pt x="1318" y="27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  <p:sp>
                <p:nvSpPr>
                  <p:cNvPr id="6928" name="Freeform 319"/>
                  <p:cNvSpPr>
                    <a:spLocks/>
                  </p:cNvSpPr>
                  <p:nvPr/>
                </p:nvSpPr>
                <p:spPr bwMode="auto">
                  <a:xfrm>
                    <a:off x="2753839" y="1441525"/>
                    <a:ext cx="1308977" cy="1291591"/>
                  </a:xfrm>
                  <a:custGeom>
                    <a:avLst/>
                    <a:gdLst/>
                    <a:ahLst/>
                    <a:cxnLst>
                      <a:cxn ang="0">
                        <a:pos x="1148" y="240"/>
                      </a:cxn>
                      <a:cxn ang="0">
                        <a:pos x="943" y="28"/>
                      </a:cxn>
                      <a:cxn ang="0">
                        <a:pos x="680" y="8"/>
                      </a:cxn>
                      <a:cxn ang="0">
                        <a:pos x="675" y="13"/>
                      </a:cxn>
                      <a:cxn ang="0">
                        <a:pos x="608" y="98"/>
                      </a:cxn>
                      <a:cxn ang="0">
                        <a:pos x="500" y="255"/>
                      </a:cxn>
                      <a:cxn ang="0">
                        <a:pos x="368" y="288"/>
                      </a:cxn>
                      <a:cxn ang="0">
                        <a:pos x="250" y="366"/>
                      </a:cxn>
                      <a:cxn ang="0">
                        <a:pos x="208" y="413"/>
                      </a:cxn>
                      <a:cxn ang="0">
                        <a:pos x="253" y="531"/>
                      </a:cxn>
                      <a:cxn ang="0">
                        <a:pos x="218" y="686"/>
                      </a:cxn>
                      <a:cxn ang="0">
                        <a:pos x="175" y="814"/>
                      </a:cxn>
                      <a:cxn ang="0">
                        <a:pos x="125" y="806"/>
                      </a:cxn>
                      <a:cxn ang="0">
                        <a:pos x="35" y="861"/>
                      </a:cxn>
                      <a:cxn ang="0">
                        <a:pos x="250" y="966"/>
                      </a:cxn>
                      <a:cxn ang="0">
                        <a:pos x="330" y="1047"/>
                      </a:cxn>
                      <a:cxn ang="0">
                        <a:pos x="440" y="1124"/>
                      </a:cxn>
                      <a:cxn ang="0">
                        <a:pos x="555" y="1294"/>
                      </a:cxn>
                      <a:cxn ang="0">
                        <a:pos x="553" y="1284"/>
                      </a:cxn>
                      <a:cxn ang="0">
                        <a:pos x="630" y="1282"/>
                      </a:cxn>
                      <a:cxn ang="0">
                        <a:pos x="610" y="1139"/>
                      </a:cxn>
                      <a:cxn ang="0">
                        <a:pos x="548" y="1034"/>
                      </a:cxn>
                      <a:cxn ang="0">
                        <a:pos x="518" y="954"/>
                      </a:cxn>
                      <a:cxn ang="0">
                        <a:pos x="595" y="954"/>
                      </a:cxn>
                      <a:cxn ang="0">
                        <a:pos x="685" y="899"/>
                      </a:cxn>
                      <a:cxn ang="0">
                        <a:pos x="555" y="851"/>
                      </a:cxn>
                      <a:cxn ang="0">
                        <a:pos x="665" y="839"/>
                      </a:cxn>
                      <a:cxn ang="0">
                        <a:pos x="745" y="839"/>
                      </a:cxn>
                      <a:cxn ang="0">
                        <a:pos x="848" y="776"/>
                      </a:cxn>
                      <a:cxn ang="0">
                        <a:pos x="915" y="643"/>
                      </a:cxn>
                      <a:cxn ang="0">
                        <a:pos x="1065" y="393"/>
                      </a:cxn>
                      <a:cxn ang="0">
                        <a:pos x="1193" y="248"/>
                      </a:cxn>
                    </a:cxnLst>
                    <a:rect l="0" t="0" r="r" b="b"/>
                    <a:pathLst>
                      <a:path w="1318" h="1302">
                        <a:moveTo>
                          <a:pt x="1318" y="275"/>
                        </a:moveTo>
                        <a:lnTo>
                          <a:pt x="1148" y="240"/>
                        </a:lnTo>
                        <a:lnTo>
                          <a:pt x="1148" y="208"/>
                        </a:lnTo>
                        <a:lnTo>
                          <a:pt x="943" y="28"/>
                        </a:lnTo>
                        <a:lnTo>
                          <a:pt x="880" y="0"/>
                        </a:lnTo>
                        <a:lnTo>
                          <a:pt x="680" y="8"/>
                        </a:lnTo>
                        <a:lnTo>
                          <a:pt x="675" y="8"/>
                        </a:lnTo>
                        <a:lnTo>
                          <a:pt x="675" y="13"/>
                        </a:lnTo>
                        <a:lnTo>
                          <a:pt x="663" y="40"/>
                        </a:lnTo>
                        <a:lnTo>
                          <a:pt x="608" y="98"/>
                        </a:lnTo>
                        <a:lnTo>
                          <a:pt x="500" y="205"/>
                        </a:lnTo>
                        <a:lnTo>
                          <a:pt x="500" y="255"/>
                        </a:lnTo>
                        <a:lnTo>
                          <a:pt x="435" y="255"/>
                        </a:lnTo>
                        <a:lnTo>
                          <a:pt x="368" y="288"/>
                        </a:lnTo>
                        <a:lnTo>
                          <a:pt x="353" y="336"/>
                        </a:lnTo>
                        <a:lnTo>
                          <a:pt x="250" y="366"/>
                        </a:lnTo>
                        <a:lnTo>
                          <a:pt x="210" y="408"/>
                        </a:lnTo>
                        <a:lnTo>
                          <a:pt x="208" y="413"/>
                        </a:lnTo>
                        <a:lnTo>
                          <a:pt x="210" y="416"/>
                        </a:lnTo>
                        <a:lnTo>
                          <a:pt x="253" y="531"/>
                        </a:lnTo>
                        <a:lnTo>
                          <a:pt x="195" y="643"/>
                        </a:lnTo>
                        <a:lnTo>
                          <a:pt x="218" y="686"/>
                        </a:lnTo>
                        <a:lnTo>
                          <a:pt x="163" y="751"/>
                        </a:lnTo>
                        <a:lnTo>
                          <a:pt x="175" y="814"/>
                        </a:lnTo>
                        <a:lnTo>
                          <a:pt x="153" y="821"/>
                        </a:lnTo>
                        <a:lnTo>
                          <a:pt x="125" y="806"/>
                        </a:lnTo>
                        <a:lnTo>
                          <a:pt x="0" y="826"/>
                        </a:lnTo>
                        <a:lnTo>
                          <a:pt x="35" y="861"/>
                        </a:lnTo>
                        <a:lnTo>
                          <a:pt x="193" y="899"/>
                        </a:lnTo>
                        <a:lnTo>
                          <a:pt x="250" y="966"/>
                        </a:lnTo>
                        <a:lnTo>
                          <a:pt x="285" y="1042"/>
                        </a:lnTo>
                        <a:lnTo>
                          <a:pt x="330" y="1047"/>
                        </a:lnTo>
                        <a:lnTo>
                          <a:pt x="395" y="1124"/>
                        </a:lnTo>
                        <a:lnTo>
                          <a:pt x="440" y="1124"/>
                        </a:lnTo>
                        <a:lnTo>
                          <a:pt x="470" y="1222"/>
                        </a:lnTo>
                        <a:lnTo>
                          <a:pt x="555" y="1294"/>
                        </a:lnTo>
                        <a:lnTo>
                          <a:pt x="548" y="1289"/>
                        </a:lnTo>
                        <a:lnTo>
                          <a:pt x="553" y="1284"/>
                        </a:lnTo>
                        <a:lnTo>
                          <a:pt x="605" y="1302"/>
                        </a:lnTo>
                        <a:lnTo>
                          <a:pt x="630" y="1282"/>
                        </a:lnTo>
                        <a:lnTo>
                          <a:pt x="598" y="1174"/>
                        </a:lnTo>
                        <a:lnTo>
                          <a:pt x="610" y="1139"/>
                        </a:lnTo>
                        <a:lnTo>
                          <a:pt x="540" y="1077"/>
                        </a:lnTo>
                        <a:lnTo>
                          <a:pt x="548" y="1034"/>
                        </a:lnTo>
                        <a:lnTo>
                          <a:pt x="528" y="989"/>
                        </a:lnTo>
                        <a:lnTo>
                          <a:pt x="518" y="954"/>
                        </a:lnTo>
                        <a:lnTo>
                          <a:pt x="570" y="954"/>
                        </a:lnTo>
                        <a:lnTo>
                          <a:pt x="595" y="954"/>
                        </a:lnTo>
                        <a:lnTo>
                          <a:pt x="598" y="954"/>
                        </a:lnTo>
                        <a:lnTo>
                          <a:pt x="685" y="899"/>
                        </a:lnTo>
                        <a:lnTo>
                          <a:pt x="595" y="886"/>
                        </a:lnTo>
                        <a:lnTo>
                          <a:pt x="555" y="851"/>
                        </a:lnTo>
                        <a:lnTo>
                          <a:pt x="625" y="826"/>
                        </a:lnTo>
                        <a:lnTo>
                          <a:pt x="665" y="839"/>
                        </a:lnTo>
                        <a:lnTo>
                          <a:pt x="708" y="849"/>
                        </a:lnTo>
                        <a:lnTo>
                          <a:pt x="745" y="839"/>
                        </a:lnTo>
                        <a:lnTo>
                          <a:pt x="758" y="801"/>
                        </a:lnTo>
                        <a:lnTo>
                          <a:pt x="848" y="776"/>
                        </a:lnTo>
                        <a:lnTo>
                          <a:pt x="848" y="786"/>
                        </a:lnTo>
                        <a:lnTo>
                          <a:pt x="915" y="643"/>
                        </a:lnTo>
                        <a:lnTo>
                          <a:pt x="985" y="528"/>
                        </a:lnTo>
                        <a:lnTo>
                          <a:pt x="1065" y="393"/>
                        </a:lnTo>
                        <a:lnTo>
                          <a:pt x="1180" y="253"/>
                        </a:lnTo>
                        <a:lnTo>
                          <a:pt x="1193" y="248"/>
                        </a:lnTo>
                        <a:lnTo>
                          <a:pt x="1318" y="27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29" name="Freeform 318"/>
                  <p:cNvSpPr>
                    <a:spLocks/>
                  </p:cNvSpPr>
                  <p:nvPr/>
                </p:nvSpPr>
                <p:spPr bwMode="auto">
                  <a:xfrm>
                    <a:off x="2537747" y="1409236"/>
                    <a:ext cx="886725" cy="635860"/>
                  </a:xfrm>
                  <a:custGeom>
                    <a:avLst/>
                    <a:gdLst/>
                    <a:ahLst/>
                    <a:cxnLst>
                      <a:cxn ang="0">
                        <a:pos x="893" y="40"/>
                      </a:cxn>
                      <a:cxn ang="0">
                        <a:pos x="790" y="40"/>
                      </a:cxn>
                      <a:cxn ang="0">
                        <a:pos x="685" y="0"/>
                      </a:cxn>
                      <a:cxn ang="0">
                        <a:pos x="650" y="23"/>
                      </a:cxn>
                      <a:cxn ang="0">
                        <a:pos x="553" y="23"/>
                      </a:cxn>
                      <a:cxn ang="0">
                        <a:pos x="468" y="78"/>
                      </a:cxn>
                      <a:cxn ang="0">
                        <a:pos x="553" y="63"/>
                      </a:cxn>
                      <a:cxn ang="0">
                        <a:pos x="618" y="80"/>
                      </a:cxn>
                      <a:cxn ang="0">
                        <a:pos x="658" y="50"/>
                      </a:cxn>
                      <a:cxn ang="0">
                        <a:pos x="758" y="78"/>
                      </a:cxn>
                      <a:cxn ang="0">
                        <a:pos x="723" y="118"/>
                      </a:cxn>
                      <a:cxn ang="0">
                        <a:pos x="570" y="115"/>
                      </a:cxn>
                      <a:cxn ang="0">
                        <a:pos x="413" y="150"/>
                      </a:cxn>
                      <a:cxn ang="0">
                        <a:pos x="355" y="128"/>
                      </a:cxn>
                      <a:cxn ang="0">
                        <a:pos x="253" y="165"/>
                      </a:cxn>
                      <a:cxn ang="0">
                        <a:pos x="208" y="240"/>
                      </a:cxn>
                      <a:cxn ang="0">
                        <a:pos x="83" y="293"/>
                      </a:cxn>
                      <a:cxn ang="0">
                        <a:pos x="83" y="353"/>
                      </a:cxn>
                      <a:cxn ang="0">
                        <a:pos x="10" y="413"/>
                      </a:cxn>
                      <a:cxn ang="0">
                        <a:pos x="0" y="428"/>
                      </a:cxn>
                      <a:cxn ang="0">
                        <a:pos x="63" y="478"/>
                      </a:cxn>
                      <a:cxn ang="0">
                        <a:pos x="63" y="515"/>
                      </a:cxn>
                      <a:cxn ang="0">
                        <a:pos x="113" y="548"/>
                      </a:cxn>
                      <a:cxn ang="0">
                        <a:pos x="118" y="630"/>
                      </a:cxn>
                      <a:cxn ang="0">
                        <a:pos x="153" y="640"/>
                      </a:cxn>
                      <a:cxn ang="0">
                        <a:pos x="193" y="575"/>
                      </a:cxn>
                      <a:cxn ang="0">
                        <a:pos x="150" y="495"/>
                      </a:cxn>
                      <a:cxn ang="0">
                        <a:pos x="170" y="398"/>
                      </a:cxn>
                      <a:cxn ang="0">
                        <a:pos x="363" y="393"/>
                      </a:cxn>
                      <a:cxn ang="0">
                        <a:pos x="390" y="433"/>
                      </a:cxn>
                      <a:cxn ang="0">
                        <a:pos x="428" y="448"/>
                      </a:cxn>
                      <a:cxn ang="0">
                        <a:pos x="425" y="445"/>
                      </a:cxn>
                      <a:cxn ang="0">
                        <a:pos x="428" y="440"/>
                      </a:cxn>
                      <a:cxn ang="0">
                        <a:pos x="468" y="398"/>
                      </a:cxn>
                      <a:cxn ang="0">
                        <a:pos x="570" y="368"/>
                      </a:cxn>
                      <a:cxn ang="0">
                        <a:pos x="585" y="320"/>
                      </a:cxn>
                      <a:cxn ang="0">
                        <a:pos x="653" y="288"/>
                      </a:cxn>
                      <a:cxn ang="0">
                        <a:pos x="718" y="288"/>
                      </a:cxn>
                      <a:cxn ang="0">
                        <a:pos x="718" y="238"/>
                      </a:cxn>
                      <a:cxn ang="0">
                        <a:pos x="825" y="130"/>
                      </a:cxn>
                      <a:cxn ang="0">
                        <a:pos x="880" y="73"/>
                      </a:cxn>
                      <a:cxn ang="0">
                        <a:pos x="893" y="45"/>
                      </a:cxn>
                      <a:cxn ang="0">
                        <a:pos x="893" y="40"/>
                      </a:cxn>
                    </a:cxnLst>
                    <a:rect l="0" t="0" r="r" b="b"/>
                    <a:pathLst>
                      <a:path w="893" h="640">
                        <a:moveTo>
                          <a:pt x="893" y="40"/>
                        </a:moveTo>
                        <a:lnTo>
                          <a:pt x="790" y="40"/>
                        </a:lnTo>
                        <a:lnTo>
                          <a:pt x="685" y="0"/>
                        </a:lnTo>
                        <a:lnTo>
                          <a:pt x="650" y="23"/>
                        </a:lnTo>
                        <a:lnTo>
                          <a:pt x="553" y="23"/>
                        </a:lnTo>
                        <a:lnTo>
                          <a:pt x="468" y="78"/>
                        </a:lnTo>
                        <a:lnTo>
                          <a:pt x="553" y="63"/>
                        </a:lnTo>
                        <a:lnTo>
                          <a:pt x="618" y="80"/>
                        </a:lnTo>
                        <a:lnTo>
                          <a:pt x="658" y="50"/>
                        </a:lnTo>
                        <a:lnTo>
                          <a:pt x="758" y="78"/>
                        </a:lnTo>
                        <a:lnTo>
                          <a:pt x="723" y="118"/>
                        </a:lnTo>
                        <a:lnTo>
                          <a:pt x="570" y="115"/>
                        </a:lnTo>
                        <a:lnTo>
                          <a:pt x="413" y="150"/>
                        </a:lnTo>
                        <a:lnTo>
                          <a:pt x="355" y="128"/>
                        </a:lnTo>
                        <a:lnTo>
                          <a:pt x="253" y="165"/>
                        </a:lnTo>
                        <a:lnTo>
                          <a:pt x="208" y="240"/>
                        </a:lnTo>
                        <a:lnTo>
                          <a:pt x="83" y="293"/>
                        </a:lnTo>
                        <a:lnTo>
                          <a:pt x="83" y="353"/>
                        </a:lnTo>
                        <a:lnTo>
                          <a:pt x="10" y="413"/>
                        </a:lnTo>
                        <a:lnTo>
                          <a:pt x="0" y="428"/>
                        </a:lnTo>
                        <a:lnTo>
                          <a:pt x="63" y="478"/>
                        </a:lnTo>
                        <a:lnTo>
                          <a:pt x="63" y="515"/>
                        </a:lnTo>
                        <a:lnTo>
                          <a:pt x="113" y="548"/>
                        </a:lnTo>
                        <a:lnTo>
                          <a:pt x="118" y="630"/>
                        </a:lnTo>
                        <a:lnTo>
                          <a:pt x="153" y="640"/>
                        </a:lnTo>
                        <a:lnTo>
                          <a:pt x="193" y="575"/>
                        </a:lnTo>
                        <a:lnTo>
                          <a:pt x="150" y="495"/>
                        </a:lnTo>
                        <a:lnTo>
                          <a:pt x="170" y="398"/>
                        </a:lnTo>
                        <a:lnTo>
                          <a:pt x="363" y="393"/>
                        </a:lnTo>
                        <a:lnTo>
                          <a:pt x="390" y="433"/>
                        </a:lnTo>
                        <a:lnTo>
                          <a:pt x="428" y="448"/>
                        </a:lnTo>
                        <a:lnTo>
                          <a:pt x="425" y="445"/>
                        </a:lnTo>
                        <a:lnTo>
                          <a:pt x="428" y="440"/>
                        </a:lnTo>
                        <a:lnTo>
                          <a:pt x="468" y="398"/>
                        </a:lnTo>
                        <a:lnTo>
                          <a:pt x="570" y="368"/>
                        </a:lnTo>
                        <a:lnTo>
                          <a:pt x="585" y="320"/>
                        </a:lnTo>
                        <a:lnTo>
                          <a:pt x="653" y="288"/>
                        </a:lnTo>
                        <a:lnTo>
                          <a:pt x="718" y="288"/>
                        </a:lnTo>
                        <a:lnTo>
                          <a:pt x="718" y="238"/>
                        </a:lnTo>
                        <a:lnTo>
                          <a:pt x="825" y="130"/>
                        </a:lnTo>
                        <a:lnTo>
                          <a:pt x="880" y="73"/>
                        </a:lnTo>
                        <a:lnTo>
                          <a:pt x="893" y="45"/>
                        </a:lnTo>
                        <a:lnTo>
                          <a:pt x="89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0" name="Freeform 317"/>
                  <p:cNvSpPr>
                    <a:spLocks/>
                  </p:cNvSpPr>
                  <p:nvPr/>
                </p:nvSpPr>
                <p:spPr bwMode="auto">
                  <a:xfrm>
                    <a:off x="2570036" y="1983000"/>
                    <a:ext cx="86935" cy="49677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87" y="51"/>
                      </a:cxn>
                      <a:cxn ang="0">
                        <a:pos x="83" y="3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87" h="51">
                        <a:moveTo>
                          <a:pt x="0" y="26"/>
                        </a:moveTo>
                        <a:lnTo>
                          <a:pt x="87" y="51"/>
                        </a:lnTo>
                        <a:lnTo>
                          <a:pt x="83" y="3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1" name="Freeform 316"/>
                  <p:cNvSpPr>
                    <a:spLocks/>
                  </p:cNvSpPr>
                  <p:nvPr/>
                </p:nvSpPr>
                <p:spPr bwMode="auto">
                  <a:xfrm>
                    <a:off x="2570036" y="1983000"/>
                    <a:ext cx="84450" cy="52161"/>
                  </a:xfrm>
                  <a:custGeom>
                    <a:avLst/>
                    <a:gdLst/>
                    <a:ahLst/>
                    <a:cxnLst>
                      <a:cxn ang="0">
                        <a:pos x="0" y="27"/>
                      </a:cxn>
                      <a:cxn ang="0">
                        <a:pos x="87" y="51"/>
                      </a:cxn>
                      <a:cxn ang="0">
                        <a:pos x="84" y="5"/>
                      </a:cxn>
                      <a:cxn ang="0">
                        <a:pos x="0" y="0"/>
                      </a:cxn>
                      <a:cxn ang="0">
                        <a:pos x="0" y="27"/>
                      </a:cxn>
                    </a:cxnLst>
                    <a:rect l="0" t="0" r="r" b="b"/>
                    <a:pathLst>
                      <a:path w="87" h="51">
                        <a:moveTo>
                          <a:pt x="0" y="27"/>
                        </a:moveTo>
                        <a:lnTo>
                          <a:pt x="87" y="51"/>
                        </a:lnTo>
                        <a:lnTo>
                          <a:pt x="84" y="5"/>
                        </a:lnTo>
                        <a:lnTo>
                          <a:pt x="0" y="0"/>
                        </a:lnTo>
                        <a:lnTo>
                          <a:pt x="0" y="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2" name="Freeform 315"/>
                  <p:cNvSpPr>
                    <a:spLocks/>
                  </p:cNvSpPr>
                  <p:nvPr/>
                </p:nvSpPr>
                <p:spPr bwMode="auto">
                  <a:xfrm>
                    <a:off x="2483103" y="1819067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4" y="0"/>
                      </a:cxn>
                      <a:cxn ang="0">
                        <a:pos x="45" y="44"/>
                      </a:cxn>
                      <a:cxn ang="0">
                        <a:pos x="0" y="67"/>
                      </a:cxn>
                      <a:cxn ang="0">
                        <a:pos x="0" y="76"/>
                      </a:cxn>
                      <a:cxn ang="0">
                        <a:pos x="89" y="166"/>
                      </a:cxn>
                      <a:cxn ang="0">
                        <a:pos x="169" y="169"/>
                      </a:cxn>
                      <a:cxn ang="0">
                        <a:pos x="166" y="134"/>
                      </a:cxn>
                      <a:cxn ang="0">
                        <a:pos x="118" y="102"/>
                      </a:cxn>
                      <a:cxn ang="0">
                        <a:pos x="118" y="64"/>
                      </a:cxn>
                      <a:cxn ang="0">
                        <a:pos x="54" y="16"/>
                      </a:cxn>
                      <a:cxn ang="0">
                        <a:pos x="64" y="0"/>
                      </a:cxn>
                    </a:cxnLst>
                    <a:rect l="0" t="0" r="r" b="b"/>
                    <a:pathLst>
                      <a:path w="169" h="169">
                        <a:moveTo>
                          <a:pt x="64" y="0"/>
                        </a:moveTo>
                        <a:lnTo>
                          <a:pt x="45" y="44"/>
                        </a:lnTo>
                        <a:lnTo>
                          <a:pt x="0" y="67"/>
                        </a:lnTo>
                        <a:lnTo>
                          <a:pt x="0" y="76"/>
                        </a:lnTo>
                        <a:lnTo>
                          <a:pt x="89" y="166"/>
                        </a:lnTo>
                        <a:lnTo>
                          <a:pt x="169" y="169"/>
                        </a:lnTo>
                        <a:lnTo>
                          <a:pt x="166" y="134"/>
                        </a:lnTo>
                        <a:lnTo>
                          <a:pt x="118" y="102"/>
                        </a:lnTo>
                        <a:lnTo>
                          <a:pt x="118" y="64"/>
                        </a:lnTo>
                        <a:lnTo>
                          <a:pt x="54" y="16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3" name="Freeform 314"/>
                  <p:cNvSpPr>
                    <a:spLocks/>
                  </p:cNvSpPr>
                  <p:nvPr/>
                </p:nvSpPr>
                <p:spPr bwMode="auto">
                  <a:xfrm>
                    <a:off x="2483103" y="1819067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5" y="0"/>
                      </a:cxn>
                      <a:cxn ang="0">
                        <a:pos x="45" y="45"/>
                      </a:cxn>
                      <a:cxn ang="0">
                        <a:pos x="0" y="67"/>
                      </a:cxn>
                      <a:cxn ang="0">
                        <a:pos x="0" y="75"/>
                      </a:cxn>
                      <a:cxn ang="0">
                        <a:pos x="89" y="164"/>
                      </a:cxn>
                      <a:cxn ang="0">
                        <a:pos x="169" y="169"/>
                      </a:cxn>
                      <a:cxn ang="0">
                        <a:pos x="167" y="134"/>
                      </a:cxn>
                      <a:cxn ang="0">
                        <a:pos x="117" y="102"/>
                      </a:cxn>
                      <a:cxn ang="0">
                        <a:pos x="117" y="65"/>
                      </a:cxn>
                      <a:cxn ang="0">
                        <a:pos x="55" y="15"/>
                      </a:cxn>
                      <a:cxn ang="0">
                        <a:pos x="65" y="0"/>
                      </a:cxn>
                    </a:cxnLst>
                    <a:rect l="0" t="0" r="r" b="b"/>
                    <a:pathLst>
                      <a:path w="169" h="169">
                        <a:moveTo>
                          <a:pt x="65" y="0"/>
                        </a:moveTo>
                        <a:lnTo>
                          <a:pt x="45" y="45"/>
                        </a:lnTo>
                        <a:lnTo>
                          <a:pt x="0" y="67"/>
                        </a:lnTo>
                        <a:lnTo>
                          <a:pt x="0" y="75"/>
                        </a:lnTo>
                        <a:lnTo>
                          <a:pt x="89" y="164"/>
                        </a:lnTo>
                        <a:lnTo>
                          <a:pt x="169" y="169"/>
                        </a:lnTo>
                        <a:lnTo>
                          <a:pt x="167" y="134"/>
                        </a:lnTo>
                        <a:lnTo>
                          <a:pt x="117" y="102"/>
                        </a:lnTo>
                        <a:lnTo>
                          <a:pt x="117" y="65"/>
                        </a:lnTo>
                        <a:lnTo>
                          <a:pt x="55" y="15"/>
                        </a:lnTo>
                        <a:lnTo>
                          <a:pt x="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4" name="Freeform 313"/>
                  <p:cNvSpPr>
                    <a:spLocks/>
                  </p:cNvSpPr>
                  <p:nvPr/>
                </p:nvSpPr>
                <p:spPr bwMode="auto">
                  <a:xfrm>
                    <a:off x="2450812" y="1886131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" y="16"/>
                      </a:cxn>
                      <a:cxn ang="0">
                        <a:pos x="0" y="61"/>
                      </a:cxn>
                      <a:cxn ang="0">
                        <a:pos x="0" y="64"/>
                      </a:cxn>
                      <a:cxn ang="0">
                        <a:pos x="45" y="73"/>
                      </a:cxn>
                      <a:cxn ang="0">
                        <a:pos x="64" y="38"/>
                      </a:cxn>
                      <a:cxn ang="0">
                        <a:pos x="32" y="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3" y="16"/>
                        </a:lnTo>
                        <a:lnTo>
                          <a:pt x="0" y="61"/>
                        </a:lnTo>
                        <a:lnTo>
                          <a:pt x="0" y="64"/>
                        </a:lnTo>
                        <a:lnTo>
                          <a:pt x="45" y="73"/>
                        </a:lnTo>
                        <a:lnTo>
                          <a:pt x="64" y="38"/>
                        </a:lnTo>
                        <a:lnTo>
                          <a:pt x="32" y="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5" name="Freeform 312"/>
                  <p:cNvSpPr>
                    <a:spLocks/>
                  </p:cNvSpPr>
                  <p:nvPr/>
                </p:nvSpPr>
                <p:spPr bwMode="auto">
                  <a:xfrm>
                    <a:off x="2450812" y="1886131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" y="15"/>
                      </a:cxn>
                      <a:cxn ang="0">
                        <a:pos x="0" y="60"/>
                      </a:cxn>
                      <a:cxn ang="0">
                        <a:pos x="0" y="63"/>
                      </a:cxn>
                      <a:cxn ang="0">
                        <a:pos x="44" y="73"/>
                      </a:cxn>
                      <a:cxn ang="0">
                        <a:pos x="64" y="38"/>
                      </a:cxn>
                      <a:cxn ang="0">
                        <a:pos x="32" y="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5" y="15"/>
                        </a:lnTo>
                        <a:lnTo>
                          <a:pt x="0" y="60"/>
                        </a:lnTo>
                        <a:lnTo>
                          <a:pt x="0" y="63"/>
                        </a:lnTo>
                        <a:lnTo>
                          <a:pt x="44" y="73"/>
                        </a:lnTo>
                        <a:lnTo>
                          <a:pt x="64" y="38"/>
                        </a:lnTo>
                        <a:lnTo>
                          <a:pt x="32" y="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6" name="Freeform 311"/>
                  <p:cNvSpPr>
                    <a:spLocks/>
                  </p:cNvSpPr>
                  <p:nvPr/>
                </p:nvSpPr>
                <p:spPr bwMode="auto">
                  <a:xfrm>
                    <a:off x="2433426" y="1923388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9" y="7"/>
                      </a:cxn>
                      <a:cxn ang="0">
                        <a:pos x="19" y="32"/>
                      </a:cxn>
                      <a:cxn ang="0">
                        <a:pos x="0" y="42"/>
                      </a:cxn>
                      <a:cxn ang="0">
                        <a:pos x="38" y="115"/>
                      </a:cxn>
                      <a:cxn ang="0">
                        <a:pos x="60" y="186"/>
                      </a:cxn>
                      <a:cxn ang="0">
                        <a:pos x="115" y="83"/>
                      </a:cxn>
                      <a:cxn ang="0">
                        <a:pos x="137" y="87"/>
                      </a:cxn>
                      <a:cxn ang="0">
                        <a:pos x="137" y="61"/>
                      </a:cxn>
                      <a:cxn ang="0">
                        <a:pos x="166" y="61"/>
                      </a:cxn>
                      <a:cxn ang="0">
                        <a:pos x="140" y="61"/>
                      </a:cxn>
                      <a:cxn ang="0">
                        <a:pos x="83" y="0"/>
                      </a:cxn>
                      <a:cxn ang="0">
                        <a:pos x="64" y="35"/>
                      </a:cxn>
                      <a:cxn ang="0">
                        <a:pos x="19" y="26"/>
                      </a:cxn>
                      <a:cxn ang="0">
                        <a:pos x="19" y="23"/>
                      </a:cxn>
                      <a:cxn ang="0">
                        <a:pos x="19" y="7"/>
                      </a:cxn>
                    </a:cxnLst>
                    <a:rect l="0" t="0" r="r" b="b"/>
                    <a:pathLst>
                      <a:path w="166" h="186">
                        <a:moveTo>
                          <a:pt x="19" y="7"/>
                        </a:moveTo>
                        <a:lnTo>
                          <a:pt x="19" y="32"/>
                        </a:lnTo>
                        <a:lnTo>
                          <a:pt x="0" y="42"/>
                        </a:lnTo>
                        <a:lnTo>
                          <a:pt x="38" y="115"/>
                        </a:lnTo>
                        <a:lnTo>
                          <a:pt x="60" y="186"/>
                        </a:lnTo>
                        <a:lnTo>
                          <a:pt x="115" y="83"/>
                        </a:lnTo>
                        <a:lnTo>
                          <a:pt x="137" y="87"/>
                        </a:lnTo>
                        <a:lnTo>
                          <a:pt x="137" y="61"/>
                        </a:lnTo>
                        <a:lnTo>
                          <a:pt x="166" y="61"/>
                        </a:lnTo>
                        <a:lnTo>
                          <a:pt x="140" y="61"/>
                        </a:lnTo>
                        <a:lnTo>
                          <a:pt x="83" y="0"/>
                        </a:lnTo>
                        <a:lnTo>
                          <a:pt x="64" y="35"/>
                        </a:lnTo>
                        <a:lnTo>
                          <a:pt x="19" y="26"/>
                        </a:lnTo>
                        <a:lnTo>
                          <a:pt x="19" y="23"/>
                        </a:lnTo>
                        <a:lnTo>
                          <a:pt x="19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7" name="Freeform 310"/>
                  <p:cNvSpPr>
                    <a:spLocks/>
                  </p:cNvSpPr>
                  <p:nvPr/>
                </p:nvSpPr>
                <p:spPr bwMode="auto">
                  <a:xfrm>
                    <a:off x="2433426" y="1923388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8" y="8"/>
                      </a:cxn>
                      <a:cxn ang="0">
                        <a:pos x="18" y="33"/>
                      </a:cxn>
                      <a:cxn ang="0">
                        <a:pos x="0" y="43"/>
                      </a:cxn>
                      <a:cxn ang="0">
                        <a:pos x="38" y="116"/>
                      </a:cxn>
                      <a:cxn ang="0">
                        <a:pos x="60" y="186"/>
                      </a:cxn>
                      <a:cxn ang="0">
                        <a:pos x="116" y="83"/>
                      </a:cxn>
                      <a:cxn ang="0">
                        <a:pos x="138" y="88"/>
                      </a:cxn>
                      <a:cxn ang="0">
                        <a:pos x="138" y="60"/>
                      </a:cxn>
                      <a:cxn ang="0">
                        <a:pos x="166" y="60"/>
                      </a:cxn>
                      <a:cxn ang="0">
                        <a:pos x="141" y="60"/>
                      </a:cxn>
                      <a:cxn ang="0">
                        <a:pos x="83" y="0"/>
                      </a:cxn>
                      <a:cxn ang="0">
                        <a:pos x="63" y="35"/>
                      </a:cxn>
                      <a:cxn ang="0">
                        <a:pos x="18" y="25"/>
                      </a:cxn>
                      <a:cxn ang="0">
                        <a:pos x="18" y="23"/>
                      </a:cxn>
                      <a:cxn ang="0">
                        <a:pos x="18" y="8"/>
                      </a:cxn>
                    </a:cxnLst>
                    <a:rect l="0" t="0" r="r" b="b"/>
                    <a:pathLst>
                      <a:path w="166" h="186">
                        <a:moveTo>
                          <a:pt x="18" y="8"/>
                        </a:moveTo>
                        <a:lnTo>
                          <a:pt x="18" y="33"/>
                        </a:lnTo>
                        <a:lnTo>
                          <a:pt x="0" y="43"/>
                        </a:lnTo>
                        <a:lnTo>
                          <a:pt x="38" y="116"/>
                        </a:lnTo>
                        <a:lnTo>
                          <a:pt x="60" y="186"/>
                        </a:lnTo>
                        <a:lnTo>
                          <a:pt x="116" y="83"/>
                        </a:lnTo>
                        <a:lnTo>
                          <a:pt x="138" y="88"/>
                        </a:lnTo>
                        <a:lnTo>
                          <a:pt x="138" y="60"/>
                        </a:lnTo>
                        <a:lnTo>
                          <a:pt x="166" y="60"/>
                        </a:lnTo>
                        <a:lnTo>
                          <a:pt x="141" y="60"/>
                        </a:lnTo>
                        <a:lnTo>
                          <a:pt x="83" y="0"/>
                        </a:lnTo>
                        <a:lnTo>
                          <a:pt x="63" y="35"/>
                        </a:lnTo>
                        <a:lnTo>
                          <a:pt x="18" y="25"/>
                        </a:lnTo>
                        <a:lnTo>
                          <a:pt x="18" y="23"/>
                        </a:lnTo>
                        <a:lnTo>
                          <a:pt x="18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8" name="Freeform 309"/>
                  <p:cNvSpPr>
                    <a:spLocks/>
                  </p:cNvSpPr>
                  <p:nvPr/>
                </p:nvSpPr>
                <p:spPr bwMode="auto">
                  <a:xfrm>
                    <a:off x="2381265" y="1955678"/>
                    <a:ext cx="109288" cy="156480"/>
                  </a:xfrm>
                  <a:custGeom>
                    <a:avLst/>
                    <a:gdLst/>
                    <a:ahLst/>
                    <a:cxnLst>
                      <a:cxn ang="0">
                        <a:pos x="70" y="0"/>
                      </a:cxn>
                      <a:cxn ang="0">
                        <a:pos x="19" y="29"/>
                      </a:cxn>
                      <a:cxn ang="0">
                        <a:pos x="12" y="39"/>
                      </a:cxn>
                      <a:cxn ang="0">
                        <a:pos x="0" y="122"/>
                      </a:cxn>
                      <a:cxn ang="0">
                        <a:pos x="3" y="122"/>
                      </a:cxn>
                      <a:cxn ang="0">
                        <a:pos x="83" y="157"/>
                      </a:cxn>
                      <a:cxn ang="0">
                        <a:pos x="111" y="154"/>
                      </a:cxn>
                      <a:cxn ang="0">
                        <a:pos x="89" y="83"/>
                      </a:cxn>
                      <a:cxn ang="0">
                        <a:pos x="51" y="10"/>
                      </a:cxn>
                      <a:cxn ang="0">
                        <a:pos x="70" y="0"/>
                      </a:cxn>
                    </a:cxnLst>
                    <a:rect l="0" t="0" r="r" b="b"/>
                    <a:pathLst>
                      <a:path w="111" h="157">
                        <a:moveTo>
                          <a:pt x="70" y="0"/>
                        </a:moveTo>
                        <a:lnTo>
                          <a:pt x="19" y="29"/>
                        </a:lnTo>
                        <a:lnTo>
                          <a:pt x="12" y="39"/>
                        </a:lnTo>
                        <a:lnTo>
                          <a:pt x="0" y="122"/>
                        </a:lnTo>
                        <a:lnTo>
                          <a:pt x="3" y="122"/>
                        </a:lnTo>
                        <a:lnTo>
                          <a:pt x="83" y="157"/>
                        </a:lnTo>
                        <a:lnTo>
                          <a:pt x="111" y="154"/>
                        </a:lnTo>
                        <a:lnTo>
                          <a:pt x="89" y="83"/>
                        </a:lnTo>
                        <a:lnTo>
                          <a:pt x="51" y="1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39" name="Freeform 308"/>
                  <p:cNvSpPr>
                    <a:spLocks/>
                  </p:cNvSpPr>
                  <p:nvPr/>
                </p:nvSpPr>
                <p:spPr bwMode="auto">
                  <a:xfrm>
                    <a:off x="2381265" y="1955678"/>
                    <a:ext cx="111773" cy="156480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20" y="27"/>
                      </a:cxn>
                      <a:cxn ang="0">
                        <a:pos x="12" y="37"/>
                      </a:cxn>
                      <a:cxn ang="0">
                        <a:pos x="0" y="122"/>
                      </a:cxn>
                      <a:cxn ang="0">
                        <a:pos x="5" y="122"/>
                      </a:cxn>
                      <a:cxn ang="0">
                        <a:pos x="84" y="157"/>
                      </a:cxn>
                      <a:cxn ang="0">
                        <a:pos x="111" y="152"/>
                      </a:cxn>
                      <a:cxn ang="0">
                        <a:pos x="89" y="82"/>
                      </a:cxn>
                      <a:cxn ang="0">
                        <a:pos x="52" y="1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111" h="157">
                        <a:moveTo>
                          <a:pt x="69" y="0"/>
                        </a:moveTo>
                        <a:lnTo>
                          <a:pt x="20" y="27"/>
                        </a:lnTo>
                        <a:lnTo>
                          <a:pt x="12" y="37"/>
                        </a:lnTo>
                        <a:lnTo>
                          <a:pt x="0" y="122"/>
                        </a:lnTo>
                        <a:lnTo>
                          <a:pt x="5" y="122"/>
                        </a:lnTo>
                        <a:lnTo>
                          <a:pt x="84" y="157"/>
                        </a:lnTo>
                        <a:lnTo>
                          <a:pt x="111" y="152"/>
                        </a:lnTo>
                        <a:lnTo>
                          <a:pt x="89" y="82"/>
                        </a:lnTo>
                        <a:lnTo>
                          <a:pt x="52" y="10"/>
                        </a:lnTo>
                        <a:lnTo>
                          <a:pt x="6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0" name="Freeform 307"/>
                  <p:cNvSpPr>
                    <a:spLocks/>
                  </p:cNvSpPr>
                  <p:nvPr/>
                </p:nvSpPr>
                <p:spPr bwMode="auto">
                  <a:xfrm>
                    <a:off x="2262042" y="1983000"/>
                    <a:ext cx="139094" cy="116741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4" y="3"/>
                      </a:cxn>
                      <a:cxn ang="0">
                        <a:pos x="61" y="19"/>
                      </a:cxn>
                      <a:cxn ang="0">
                        <a:pos x="61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5" y="93"/>
                      </a:cxn>
                      <a:cxn ang="0">
                        <a:pos x="122" y="93"/>
                      </a:cxn>
                      <a:cxn ang="0">
                        <a:pos x="134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4" y="3"/>
                        </a:lnTo>
                        <a:lnTo>
                          <a:pt x="61" y="19"/>
                        </a:lnTo>
                        <a:lnTo>
                          <a:pt x="61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5" y="93"/>
                        </a:lnTo>
                        <a:lnTo>
                          <a:pt x="122" y="93"/>
                        </a:lnTo>
                        <a:lnTo>
                          <a:pt x="134" y="1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1" name="Freeform 306"/>
                  <p:cNvSpPr>
                    <a:spLocks/>
                  </p:cNvSpPr>
                  <p:nvPr/>
                </p:nvSpPr>
                <p:spPr bwMode="auto">
                  <a:xfrm>
                    <a:off x="2262042" y="1983000"/>
                    <a:ext cx="139094" cy="119224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3" y="5"/>
                      </a:cxn>
                      <a:cxn ang="0">
                        <a:pos x="60" y="20"/>
                      </a:cxn>
                      <a:cxn ang="0">
                        <a:pos x="60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6" y="93"/>
                      </a:cxn>
                      <a:cxn ang="0">
                        <a:pos x="121" y="93"/>
                      </a:cxn>
                      <a:cxn ang="0">
                        <a:pos x="133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3" y="5"/>
                        </a:lnTo>
                        <a:lnTo>
                          <a:pt x="60" y="20"/>
                        </a:lnTo>
                        <a:lnTo>
                          <a:pt x="60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6" y="93"/>
                        </a:lnTo>
                        <a:lnTo>
                          <a:pt x="121" y="93"/>
                        </a:lnTo>
                        <a:lnTo>
                          <a:pt x="133" y="10"/>
                        </a:lnTo>
                        <a:lnTo>
                          <a:pt x="14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2" name="Freeform 305"/>
                  <p:cNvSpPr>
                    <a:spLocks/>
                  </p:cNvSpPr>
                  <p:nvPr/>
                </p:nvSpPr>
                <p:spPr bwMode="auto">
                  <a:xfrm>
                    <a:off x="2187527" y="2069934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6"/>
                      </a:cxn>
                      <a:cxn ang="0">
                        <a:pos x="20" y="106"/>
                      </a:cxn>
                      <a:cxn ang="0">
                        <a:pos x="0" y="128"/>
                      </a:cxn>
                      <a:cxn ang="0">
                        <a:pos x="10" y="144"/>
                      </a:cxn>
                      <a:cxn ang="0">
                        <a:pos x="26" y="160"/>
                      </a:cxn>
                      <a:cxn ang="0">
                        <a:pos x="55" y="167"/>
                      </a:cxn>
                      <a:cxn ang="0">
                        <a:pos x="103" y="138"/>
                      </a:cxn>
                      <a:cxn ang="0">
                        <a:pos x="122" y="93"/>
                      </a:cxn>
                      <a:cxn ang="0">
                        <a:pos x="106" y="68"/>
                      </a:cxn>
                      <a:cxn ang="0">
                        <a:pos x="106" y="36"/>
                      </a:cxn>
                      <a:cxn ang="0">
                        <a:pos x="109" y="32"/>
                      </a:cxn>
                      <a:cxn ang="0">
                        <a:pos x="74" y="0"/>
                      </a:cxn>
                      <a:cxn ang="0">
                        <a:pos x="32" y="26"/>
                      </a:cxn>
                    </a:cxnLst>
                    <a:rect l="0" t="0" r="r" b="b"/>
                    <a:pathLst>
                      <a:path w="122" h="167">
                        <a:moveTo>
                          <a:pt x="32" y="26"/>
                        </a:moveTo>
                        <a:lnTo>
                          <a:pt x="20" y="106"/>
                        </a:lnTo>
                        <a:lnTo>
                          <a:pt x="0" y="128"/>
                        </a:lnTo>
                        <a:lnTo>
                          <a:pt x="10" y="144"/>
                        </a:lnTo>
                        <a:lnTo>
                          <a:pt x="26" y="160"/>
                        </a:lnTo>
                        <a:lnTo>
                          <a:pt x="55" y="167"/>
                        </a:lnTo>
                        <a:lnTo>
                          <a:pt x="103" y="138"/>
                        </a:lnTo>
                        <a:lnTo>
                          <a:pt x="122" y="93"/>
                        </a:lnTo>
                        <a:lnTo>
                          <a:pt x="106" y="68"/>
                        </a:lnTo>
                        <a:lnTo>
                          <a:pt x="106" y="36"/>
                        </a:lnTo>
                        <a:lnTo>
                          <a:pt x="109" y="32"/>
                        </a:lnTo>
                        <a:lnTo>
                          <a:pt x="74" y="0"/>
                        </a:lnTo>
                        <a:lnTo>
                          <a:pt x="32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3" name="Freeform 304"/>
                  <p:cNvSpPr>
                    <a:spLocks/>
                  </p:cNvSpPr>
                  <p:nvPr/>
                </p:nvSpPr>
                <p:spPr bwMode="auto">
                  <a:xfrm>
                    <a:off x="2187527" y="2069934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5"/>
                      </a:cxn>
                      <a:cxn ang="0">
                        <a:pos x="20" y="105"/>
                      </a:cxn>
                      <a:cxn ang="0">
                        <a:pos x="0" y="127"/>
                      </a:cxn>
                      <a:cxn ang="0">
                        <a:pos x="10" y="142"/>
                      </a:cxn>
                      <a:cxn ang="0">
                        <a:pos x="25" y="160"/>
                      </a:cxn>
                      <a:cxn ang="0">
                        <a:pos x="55" y="167"/>
                      </a:cxn>
                      <a:cxn ang="0">
                        <a:pos x="102" y="137"/>
                      </a:cxn>
                      <a:cxn ang="0">
                        <a:pos x="122" y="92"/>
                      </a:cxn>
                      <a:cxn ang="0">
                        <a:pos x="105" y="67"/>
                      </a:cxn>
                      <a:cxn ang="0">
                        <a:pos x="105" y="35"/>
                      </a:cxn>
                      <a:cxn ang="0">
                        <a:pos x="110" y="32"/>
                      </a:cxn>
                      <a:cxn ang="0">
                        <a:pos x="75" y="0"/>
                      </a:cxn>
                      <a:cxn ang="0">
                        <a:pos x="32" y="25"/>
                      </a:cxn>
                    </a:cxnLst>
                    <a:rect l="0" t="0" r="r" b="b"/>
                    <a:pathLst>
                      <a:path w="122" h="167">
                        <a:moveTo>
                          <a:pt x="32" y="25"/>
                        </a:moveTo>
                        <a:lnTo>
                          <a:pt x="20" y="105"/>
                        </a:lnTo>
                        <a:lnTo>
                          <a:pt x="0" y="127"/>
                        </a:lnTo>
                        <a:lnTo>
                          <a:pt x="10" y="142"/>
                        </a:lnTo>
                        <a:lnTo>
                          <a:pt x="25" y="160"/>
                        </a:lnTo>
                        <a:lnTo>
                          <a:pt x="55" y="167"/>
                        </a:lnTo>
                        <a:lnTo>
                          <a:pt x="102" y="137"/>
                        </a:lnTo>
                        <a:lnTo>
                          <a:pt x="122" y="92"/>
                        </a:lnTo>
                        <a:lnTo>
                          <a:pt x="105" y="67"/>
                        </a:lnTo>
                        <a:lnTo>
                          <a:pt x="105" y="35"/>
                        </a:lnTo>
                        <a:lnTo>
                          <a:pt x="110" y="32"/>
                        </a:lnTo>
                        <a:lnTo>
                          <a:pt x="75" y="0"/>
                        </a:lnTo>
                        <a:lnTo>
                          <a:pt x="32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4" name="Freeform 303"/>
                  <p:cNvSpPr>
                    <a:spLocks/>
                  </p:cNvSpPr>
                  <p:nvPr/>
                </p:nvSpPr>
                <p:spPr bwMode="auto">
                  <a:xfrm>
                    <a:off x="1807502" y="2136997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3" y="38"/>
                      </a:cxn>
                      <a:cxn ang="0">
                        <a:pos x="383" y="60"/>
                      </a:cxn>
                      <a:cxn ang="0">
                        <a:pos x="300" y="60"/>
                      </a:cxn>
                      <a:cxn ang="0">
                        <a:pos x="243" y="19"/>
                      </a:cxn>
                      <a:cxn ang="0">
                        <a:pos x="201" y="0"/>
                      </a:cxn>
                      <a:cxn ang="0">
                        <a:pos x="175" y="44"/>
                      </a:cxn>
                      <a:cxn ang="0">
                        <a:pos x="137" y="99"/>
                      </a:cxn>
                      <a:cxn ang="0">
                        <a:pos x="137" y="150"/>
                      </a:cxn>
                      <a:cxn ang="0">
                        <a:pos x="60" y="166"/>
                      </a:cxn>
                      <a:cxn ang="0">
                        <a:pos x="60" y="211"/>
                      </a:cxn>
                      <a:cxn ang="0">
                        <a:pos x="38" y="233"/>
                      </a:cxn>
                      <a:cxn ang="0">
                        <a:pos x="3" y="233"/>
                      </a:cxn>
                      <a:cxn ang="0">
                        <a:pos x="0" y="278"/>
                      </a:cxn>
                      <a:cxn ang="0">
                        <a:pos x="131" y="284"/>
                      </a:cxn>
                      <a:cxn ang="0">
                        <a:pos x="150" y="355"/>
                      </a:cxn>
                      <a:cxn ang="0">
                        <a:pos x="278" y="364"/>
                      </a:cxn>
                      <a:cxn ang="0">
                        <a:pos x="348" y="288"/>
                      </a:cxn>
                      <a:cxn ang="0">
                        <a:pos x="422" y="284"/>
                      </a:cxn>
                      <a:cxn ang="0">
                        <a:pos x="457" y="316"/>
                      </a:cxn>
                      <a:cxn ang="0">
                        <a:pos x="460" y="316"/>
                      </a:cxn>
                      <a:cxn ang="0">
                        <a:pos x="492" y="294"/>
                      </a:cxn>
                      <a:cxn ang="0">
                        <a:pos x="489" y="179"/>
                      </a:cxn>
                      <a:cxn ang="0">
                        <a:pos x="441" y="179"/>
                      </a:cxn>
                      <a:cxn ang="0">
                        <a:pos x="438" y="99"/>
                      </a:cxn>
                      <a:cxn ang="0">
                        <a:pos x="409" y="92"/>
                      </a:cxn>
                      <a:cxn ang="0">
                        <a:pos x="393" y="76"/>
                      </a:cxn>
                      <a:cxn ang="0">
                        <a:pos x="383" y="60"/>
                      </a:cxn>
                      <a:cxn ang="0">
                        <a:pos x="403" y="38"/>
                      </a:cxn>
                    </a:cxnLst>
                    <a:rect l="0" t="0" r="r" b="b"/>
                    <a:pathLst>
                      <a:path w="492" h="364">
                        <a:moveTo>
                          <a:pt x="403" y="38"/>
                        </a:moveTo>
                        <a:lnTo>
                          <a:pt x="383" y="60"/>
                        </a:lnTo>
                        <a:lnTo>
                          <a:pt x="300" y="60"/>
                        </a:lnTo>
                        <a:lnTo>
                          <a:pt x="243" y="19"/>
                        </a:lnTo>
                        <a:lnTo>
                          <a:pt x="201" y="0"/>
                        </a:lnTo>
                        <a:lnTo>
                          <a:pt x="175" y="44"/>
                        </a:lnTo>
                        <a:lnTo>
                          <a:pt x="137" y="99"/>
                        </a:lnTo>
                        <a:lnTo>
                          <a:pt x="137" y="150"/>
                        </a:lnTo>
                        <a:lnTo>
                          <a:pt x="60" y="166"/>
                        </a:lnTo>
                        <a:lnTo>
                          <a:pt x="60" y="211"/>
                        </a:lnTo>
                        <a:lnTo>
                          <a:pt x="38" y="233"/>
                        </a:lnTo>
                        <a:lnTo>
                          <a:pt x="3" y="233"/>
                        </a:lnTo>
                        <a:lnTo>
                          <a:pt x="0" y="278"/>
                        </a:lnTo>
                        <a:lnTo>
                          <a:pt x="131" y="284"/>
                        </a:lnTo>
                        <a:lnTo>
                          <a:pt x="150" y="355"/>
                        </a:lnTo>
                        <a:lnTo>
                          <a:pt x="278" y="364"/>
                        </a:lnTo>
                        <a:lnTo>
                          <a:pt x="348" y="288"/>
                        </a:lnTo>
                        <a:lnTo>
                          <a:pt x="422" y="284"/>
                        </a:lnTo>
                        <a:lnTo>
                          <a:pt x="457" y="316"/>
                        </a:lnTo>
                        <a:lnTo>
                          <a:pt x="460" y="316"/>
                        </a:lnTo>
                        <a:lnTo>
                          <a:pt x="492" y="294"/>
                        </a:lnTo>
                        <a:lnTo>
                          <a:pt x="489" y="179"/>
                        </a:lnTo>
                        <a:lnTo>
                          <a:pt x="441" y="179"/>
                        </a:lnTo>
                        <a:lnTo>
                          <a:pt x="438" y="99"/>
                        </a:lnTo>
                        <a:lnTo>
                          <a:pt x="409" y="92"/>
                        </a:lnTo>
                        <a:lnTo>
                          <a:pt x="393" y="76"/>
                        </a:lnTo>
                        <a:lnTo>
                          <a:pt x="383" y="60"/>
                        </a:lnTo>
                        <a:lnTo>
                          <a:pt x="403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5" name="Freeform 302"/>
                  <p:cNvSpPr>
                    <a:spLocks/>
                  </p:cNvSpPr>
                  <p:nvPr/>
                </p:nvSpPr>
                <p:spPr bwMode="auto">
                  <a:xfrm>
                    <a:off x="1807502" y="2136997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2" y="37"/>
                      </a:cxn>
                      <a:cxn ang="0">
                        <a:pos x="382" y="60"/>
                      </a:cxn>
                      <a:cxn ang="0">
                        <a:pos x="300" y="60"/>
                      </a:cxn>
                      <a:cxn ang="0">
                        <a:pos x="242" y="20"/>
                      </a:cxn>
                      <a:cxn ang="0">
                        <a:pos x="200" y="0"/>
                      </a:cxn>
                      <a:cxn ang="0">
                        <a:pos x="175" y="45"/>
                      </a:cxn>
                      <a:cxn ang="0">
                        <a:pos x="137" y="100"/>
                      </a:cxn>
                      <a:cxn ang="0">
                        <a:pos x="137" y="150"/>
                      </a:cxn>
                      <a:cxn ang="0">
                        <a:pos x="60" y="165"/>
                      </a:cxn>
                      <a:cxn ang="0">
                        <a:pos x="60" y="209"/>
                      </a:cxn>
                      <a:cxn ang="0">
                        <a:pos x="37" y="232"/>
                      </a:cxn>
                      <a:cxn ang="0">
                        <a:pos x="2" y="232"/>
                      </a:cxn>
                      <a:cxn ang="0">
                        <a:pos x="0" y="277"/>
                      </a:cxn>
                      <a:cxn ang="0">
                        <a:pos x="130" y="284"/>
                      </a:cxn>
                      <a:cxn ang="0">
                        <a:pos x="150" y="354"/>
                      </a:cxn>
                      <a:cxn ang="0">
                        <a:pos x="277" y="364"/>
                      </a:cxn>
                      <a:cxn ang="0">
                        <a:pos x="347" y="287"/>
                      </a:cxn>
                      <a:cxn ang="0">
                        <a:pos x="422" y="284"/>
                      </a:cxn>
                      <a:cxn ang="0">
                        <a:pos x="457" y="314"/>
                      </a:cxn>
                      <a:cxn ang="0">
                        <a:pos x="460" y="314"/>
                      </a:cxn>
                      <a:cxn ang="0">
                        <a:pos x="492" y="294"/>
                      </a:cxn>
                      <a:cxn ang="0">
                        <a:pos x="487" y="180"/>
                      </a:cxn>
                      <a:cxn ang="0">
                        <a:pos x="440" y="180"/>
                      </a:cxn>
                      <a:cxn ang="0">
                        <a:pos x="437" y="100"/>
                      </a:cxn>
                      <a:cxn ang="0">
                        <a:pos x="407" y="92"/>
                      </a:cxn>
                      <a:cxn ang="0">
                        <a:pos x="392" y="75"/>
                      </a:cxn>
                      <a:cxn ang="0">
                        <a:pos x="382" y="60"/>
                      </a:cxn>
                      <a:cxn ang="0">
                        <a:pos x="402" y="37"/>
                      </a:cxn>
                    </a:cxnLst>
                    <a:rect l="0" t="0" r="r" b="b"/>
                    <a:pathLst>
                      <a:path w="492" h="364">
                        <a:moveTo>
                          <a:pt x="402" y="37"/>
                        </a:moveTo>
                        <a:lnTo>
                          <a:pt x="382" y="60"/>
                        </a:lnTo>
                        <a:lnTo>
                          <a:pt x="300" y="60"/>
                        </a:lnTo>
                        <a:lnTo>
                          <a:pt x="242" y="20"/>
                        </a:lnTo>
                        <a:lnTo>
                          <a:pt x="200" y="0"/>
                        </a:lnTo>
                        <a:lnTo>
                          <a:pt x="175" y="45"/>
                        </a:lnTo>
                        <a:lnTo>
                          <a:pt x="137" y="100"/>
                        </a:lnTo>
                        <a:lnTo>
                          <a:pt x="137" y="150"/>
                        </a:lnTo>
                        <a:lnTo>
                          <a:pt x="60" y="165"/>
                        </a:lnTo>
                        <a:lnTo>
                          <a:pt x="60" y="209"/>
                        </a:lnTo>
                        <a:lnTo>
                          <a:pt x="37" y="232"/>
                        </a:lnTo>
                        <a:lnTo>
                          <a:pt x="2" y="232"/>
                        </a:lnTo>
                        <a:lnTo>
                          <a:pt x="0" y="277"/>
                        </a:lnTo>
                        <a:lnTo>
                          <a:pt x="130" y="284"/>
                        </a:lnTo>
                        <a:lnTo>
                          <a:pt x="150" y="354"/>
                        </a:lnTo>
                        <a:lnTo>
                          <a:pt x="277" y="364"/>
                        </a:lnTo>
                        <a:lnTo>
                          <a:pt x="347" y="287"/>
                        </a:lnTo>
                        <a:lnTo>
                          <a:pt x="422" y="284"/>
                        </a:lnTo>
                        <a:lnTo>
                          <a:pt x="457" y="314"/>
                        </a:lnTo>
                        <a:lnTo>
                          <a:pt x="460" y="314"/>
                        </a:lnTo>
                        <a:lnTo>
                          <a:pt x="492" y="294"/>
                        </a:lnTo>
                        <a:lnTo>
                          <a:pt x="487" y="180"/>
                        </a:lnTo>
                        <a:lnTo>
                          <a:pt x="440" y="180"/>
                        </a:lnTo>
                        <a:lnTo>
                          <a:pt x="437" y="100"/>
                        </a:lnTo>
                        <a:lnTo>
                          <a:pt x="407" y="92"/>
                        </a:lnTo>
                        <a:lnTo>
                          <a:pt x="392" y="75"/>
                        </a:lnTo>
                        <a:lnTo>
                          <a:pt x="382" y="60"/>
                        </a:lnTo>
                        <a:lnTo>
                          <a:pt x="402" y="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6" name="Freeform 301"/>
                  <p:cNvSpPr>
                    <a:spLocks/>
                  </p:cNvSpPr>
                  <p:nvPr/>
                </p:nvSpPr>
                <p:spPr bwMode="auto">
                  <a:xfrm>
                    <a:off x="1844759" y="2045096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3"/>
                      </a:cxn>
                      <a:cxn ang="0">
                        <a:pos x="157" y="86"/>
                      </a:cxn>
                      <a:cxn ang="0">
                        <a:pos x="112" y="13"/>
                      </a:cxn>
                      <a:cxn ang="0">
                        <a:pos x="32" y="6"/>
                      </a:cxn>
                      <a:cxn ang="0">
                        <a:pos x="26" y="0"/>
                      </a:cxn>
                      <a:cxn ang="0">
                        <a:pos x="26" y="6"/>
                      </a:cxn>
                      <a:cxn ang="0">
                        <a:pos x="0" y="70"/>
                      </a:cxn>
                      <a:cxn ang="0">
                        <a:pos x="38" y="109"/>
                      </a:cxn>
                      <a:cxn ang="0">
                        <a:pos x="48" y="157"/>
                      </a:cxn>
                      <a:cxn ang="0">
                        <a:pos x="99" y="192"/>
                      </a:cxn>
                      <a:cxn ang="0">
                        <a:pos x="137" y="137"/>
                      </a:cxn>
                      <a:cxn ang="0">
                        <a:pos x="163" y="93"/>
                      </a:cxn>
                    </a:cxnLst>
                    <a:rect l="0" t="0" r="r" b="b"/>
                    <a:pathLst>
                      <a:path w="163" h="192">
                        <a:moveTo>
                          <a:pt x="163" y="93"/>
                        </a:moveTo>
                        <a:lnTo>
                          <a:pt x="157" y="86"/>
                        </a:lnTo>
                        <a:lnTo>
                          <a:pt x="112" y="13"/>
                        </a:lnTo>
                        <a:lnTo>
                          <a:pt x="32" y="6"/>
                        </a:lnTo>
                        <a:lnTo>
                          <a:pt x="26" y="0"/>
                        </a:lnTo>
                        <a:lnTo>
                          <a:pt x="26" y="6"/>
                        </a:lnTo>
                        <a:lnTo>
                          <a:pt x="0" y="70"/>
                        </a:lnTo>
                        <a:lnTo>
                          <a:pt x="38" y="109"/>
                        </a:lnTo>
                        <a:lnTo>
                          <a:pt x="48" y="157"/>
                        </a:lnTo>
                        <a:lnTo>
                          <a:pt x="99" y="192"/>
                        </a:lnTo>
                        <a:lnTo>
                          <a:pt x="137" y="137"/>
                        </a:lnTo>
                        <a:lnTo>
                          <a:pt x="163" y="9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7" name="Freeform 300"/>
                  <p:cNvSpPr>
                    <a:spLocks/>
                  </p:cNvSpPr>
                  <p:nvPr/>
                </p:nvSpPr>
                <p:spPr bwMode="auto">
                  <a:xfrm>
                    <a:off x="1844759" y="2045096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2"/>
                      </a:cxn>
                      <a:cxn ang="0">
                        <a:pos x="158" y="85"/>
                      </a:cxn>
                      <a:cxn ang="0">
                        <a:pos x="113" y="12"/>
                      </a:cxn>
                      <a:cxn ang="0">
                        <a:pos x="33" y="5"/>
                      </a:cxn>
                      <a:cxn ang="0">
                        <a:pos x="25" y="0"/>
                      </a:cxn>
                      <a:cxn ang="0">
                        <a:pos x="25" y="5"/>
                      </a:cxn>
                      <a:cxn ang="0">
                        <a:pos x="0" y="70"/>
                      </a:cxn>
                      <a:cxn ang="0">
                        <a:pos x="38" y="107"/>
                      </a:cxn>
                      <a:cxn ang="0">
                        <a:pos x="48" y="157"/>
                      </a:cxn>
                      <a:cxn ang="0">
                        <a:pos x="100" y="192"/>
                      </a:cxn>
                      <a:cxn ang="0">
                        <a:pos x="138" y="137"/>
                      </a:cxn>
                      <a:cxn ang="0">
                        <a:pos x="163" y="92"/>
                      </a:cxn>
                    </a:cxnLst>
                    <a:rect l="0" t="0" r="r" b="b"/>
                    <a:pathLst>
                      <a:path w="163" h="192">
                        <a:moveTo>
                          <a:pt x="163" y="92"/>
                        </a:moveTo>
                        <a:lnTo>
                          <a:pt x="158" y="85"/>
                        </a:lnTo>
                        <a:lnTo>
                          <a:pt x="113" y="12"/>
                        </a:lnTo>
                        <a:lnTo>
                          <a:pt x="33" y="5"/>
                        </a:lnTo>
                        <a:lnTo>
                          <a:pt x="25" y="0"/>
                        </a:lnTo>
                        <a:lnTo>
                          <a:pt x="25" y="5"/>
                        </a:lnTo>
                        <a:lnTo>
                          <a:pt x="0" y="70"/>
                        </a:lnTo>
                        <a:lnTo>
                          <a:pt x="38" y="107"/>
                        </a:lnTo>
                        <a:lnTo>
                          <a:pt x="48" y="157"/>
                        </a:lnTo>
                        <a:lnTo>
                          <a:pt x="100" y="192"/>
                        </a:lnTo>
                        <a:lnTo>
                          <a:pt x="138" y="137"/>
                        </a:lnTo>
                        <a:lnTo>
                          <a:pt x="163" y="9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8" name="Freeform 299"/>
                  <p:cNvSpPr>
                    <a:spLocks/>
                  </p:cNvSpPr>
                  <p:nvPr/>
                </p:nvSpPr>
                <p:spPr bwMode="auto">
                  <a:xfrm>
                    <a:off x="2465715" y="2380412"/>
                    <a:ext cx="96870" cy="119224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9" y="118"/>
                      </a:cxn>
                      <a:cxn ang="0">
                        <a:pos x="86" y="118"/>
                      </a:cxn>
                      <a:cxn ang="0">
                        <a:pos x="66" y="98"/>
                      </a:cxn>
                      <a:cxn ang="0">
                        <a:pos x="5" y="106"/>
                      </a:cxn>
                      <a:cxn ang="0">
                        <a:pos x="0" y="84"/>
                      </a:cxn>
                      <a:cxn ang="0">
                        <a:pos x="0" y="76"/>
                      </a:cxn>
                      <a:cxn ang="0">
                        <a:pos x="3" y="69"/>
                      </a:cxn>
                      <a:cxn ang="0">
                        <a:pos x="10" y="54"/>
                      </a:cxn>
                      <a:cxn ang="0">
                        <a:pos x="18" y="39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18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9" y="118"/>
                        </a:lnTo>
                        <a:lnTo>
                          <a:pt x="86" y="118"/>
                        </a:lnTo>
                        <a:lnTo>
                          <a:pt x="66" y="98"/>
                        </a:lnTo>
                        <a:lnTo>
                          <a:pt x="5" y="106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3" y="69"/>
                        </a:lnTo>
                        <a:lnTo>
                          <a:pt x="10" y="54"/>
                        </a:lnTo>
                        <a:lnTo>
                          <a:pt x="18" y="39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49" name="Freeform 298"/>
                  <p:cNvSpPr>
                    <a:spLocks/>
                  </p:cNvSpPr>
                  <p:nvPr/>
                </p:nvSpPr>
                <p:spPr bwMode="auto">
                  <a:xfrm>
                    <a:off x="2470683" y="2479765"/>
                    <a:ext cx="81967" cy="86935"/>
                  </a:xfrm>
                  <a:custGeom>
                    <a:avLst/>
                    <a:gdLst/>
                    <a:ahLst/>
                    <a:cxnLst>
                      <a:cxn ang="0">
                        <a:pos x="83" y="2"/>
                      </a:cxn>
                      <a:cxn ang="0">
                        <a:pos x="80" y="25"/>
                      </a:cxn>
                      <a:cxn ang="0">
                        <a:pos x="45" y="47"/>
                      </a:cxn>
                      <a:cxn ang="0">
                        <a:pos x="35" y="87"/>
                      </a:cxn>
                      <a:cxn ang="0">
                        <a:pos x="5" y="77"/>
                      </a:cxn>
                      <a:cxn ang="0">
                        <a:pos x="5" y="20"/>
                      </a:cxn>
                      <a:cxn ang="0">
                        <a:pos x="0" y="7"/>
                      </a:cxn>
                      <a:cxn ang="0">
                        <a:pos x="60" y="0"/>
                      </a:cxn>
                      <a:cxn ang="0">
                        <a:pos x="80" y="20"/>
                      </a:cxn>
                      <a:cxn ang="0">
                        <a:pos x="83" y="20"/>
                      </a:cxn>
                      <a:cxn ang="0">
                        <a:pos x="83" y="2"/>
                      </a:cxn>
                    </a:cxnLst>
                    <a:rect l="0" t="0" r="r" b="b"/>
                    <a:pathLst>
                      <a:path w="83" h="87">
                        <a:moveTo>
                          <a:pt x="83" y="2"/>
                        </a:moveTo>
                        <a:lnTo>
                          <a:pt x="80" y="25"/>
                        </a:lnTo>
                        <a:lnTo>
                          <a:pt x="45" y="47"/>
                        </a:lnTo>
                        <a:lnTo>
                          <a:pt x="35" y="87"/>
                        </a:lnTo>
                        <a:lnTo>
                          <a:pt x="5" y="77"/>
                        </a:lnTo>
                        <a:lnTo>
                          <a:pt x="5" y="20"/>
                        </a:lnTo>
                        <a:lnTo>
                          <a:pt x="0" y="7"/>
                        </a:lnTo>
                        <a:lnTo>
                          <a:pt x="60" y="0"/>
                        </a:lnTo>
                        <a:lnTo>
                          <a:pt x="80" y="20"/>
                        </a:lnTo>
                        <a:lnTo>
                          <a:pt x="83" y="20"/>
                        </a:lnTo>
                        <a:lnTo>
                          <a:pt x="83" y="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0" name="Freeform 297"/>
                  <p:cNvSpPr>
                    <a:spLocks/>
                  </p:cNvSpPr>
                  <p:nvPr/>
                </p:nvSpPr>
                <p:spPr bwMode="auto">
                  <a:xfrm>
                    <a:off x="1921758" y="2420153"/>
                    <a:ext cx="372574" cy="337801"/>
                  </a:xfrm>
                  <a:custGeom>
                    <a:avLst/>
                    <a:gdLst/>
                    <a:ahLst/>
                    <a:cxnLst>
                      <a:cxn ang="0">
                        <a:pos x="204" y="340"/>
                      </a:cxn>
                      <a:cxn ang="0">
                        <a:pos x="208" y="324"/>
                      </a:cxn>
                      <a:cxn ang="0">
                        <a:pos x="275" y="308"/>
                      </a:cxn>
                      <a:cxn ang="0">
                        <a:pos x="275" y="176"/>
                      </a:cxn>
                      <a:cxn ang="0">
                        <a:pos x="310" y="122"/>
                      </a:cxn>
                      <a:cxn ang="0">
                        <a:pos x="374" y="103"/>
                      </a:cxn>
                      <a:cxn ang="0">
                        <a:pos x="374" y="71"/>
                      </a:cxn>
                      <a:cxn ang="0">
                        <a:pos x="342" y="36"/>
                      </a:cxn>
                      <a:cxn ang="0">
                        <a:pos x="345" y="32"/>
                      </a:cxn>
                      <a:cxn ang="0">
                        <a:pos x="342" y="32"/>
                      </a:cxn>
                      <a:cxn ang="0">
                        <a:pos x="307" y="0"/>
                      </a:cxn>
                      <a:cxn ang="0">
                        <a:pos x="233" y="4"/>
                      </a:cxn>
                      <a:cxn ang="0">
                        <a:pos x="163" y="80"/>
                      </a:cxn>
                      <a:cxn ang="0">
                        <a:pos x="35" y="71"/>
                      </a:cxn>
                      <a:cxn ang="0">
                        <a:pos x="32" y="71"/>
                      </a:cxn>
                      <a:cxn ang="0">
                        <a:pos x="0" y="84"/>
                      </a:cxn>
                      <a:cxn ang="0">
                        <a:pos x="9" y="202"/>
                      </a:cxn>
                      <a:cxn ang="0">
                        <a:pos x="57" y="208"/>
                      </a:cxn>
                      <a:cxn ang="0">
                        <a:pos x="60" y="292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4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4" y="340"/>
                        </a:moveTo>
                        <a:lnTo>
                          <a:pt x="208" y="324"/>
                        </a:lnTo>
                        <a:lnTo>
                          <a:pt x="275" y="308"/>
                        </a:lnTo>
                        <a:lnTo>
                          <a:pt x="275" y="176"/>
                        </a:lnTo>
                        <a:lnTo>
                          <a:pt x="310" y="122"/>
                        </a:lnTo>
                        <a:lnTo>
                          <a:pt x="374" y="103"/>
                        </a:lnTo>
                        <a:lnTo>
                          <a:pt x="374" y="71"/>
                        </a:lnTo>
                        <a:lnTo>
                          <a:pt x="342" y="36"/>
                        </a:lnTo>
                        <a:lnTo>
                          <a:pt x="345" y="32"/>
                        </a:lnTo>
                        <a:lnTo>
                          <a:pt x="342" y="32"/>
                        </a:lnTo>
                        <a:lnTo>
                          <a:pt x="307" y="0"/>
                        </a:lnTo>
                        <a:lnTo>
                          <a:pt x="233" y="4"/>
                        </a:lnTo>
                        <a:lnTo>
                          <a:pt x="163" y="80"/>
                        </a:lnTo>
                        <a:lnTo>
                          <a:pt x="35" y="71"/>
                        </a:lnTo>
                        <a:lnTo>
                          <a:pt x="32" y="71"/>
                        </a:lnTo>
                        <a:lnTo>
                          <a:pt x="0" y="84"/>
                        </a:lnTo>
                        <a:lnTo>
                          <a:pt x="9" y="202"/>
                        </a:lnTo>
                        <a:lnTo>
                          <a:pt x="57" y="208"/>
                        </a:lnTo>
                        <a:lnTo>
                          <a:pt x="60" y="292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4" y="3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1" name="Freeform 296"/>
                  <p:cNvSpPr>
                    <a:spLocks/>
                  </p:cNvSpPr>
                  <p:nvPr/>
                </p:nvSpPr>
                <p:spPr bwMode="auto">
                  <a:xfrm>
                    <a:off x="1921758" y="2420153"/>
                    <a:ext cx="370089" cy="337801"/>
                  </a:xfrm>
                  <a:custGeom>
                    <a:avLst/>
                    <a:gdLst/>
                    <a:ahLst/>
                    <a:cxnLst>
                      <a:cxn ang="0">
                        <a:pos x="203" y="340"/>
                      </a:cxn>
                      <a:cxn ang="0">
                        <a:pos x="208" y="323"/>
                      </a:cxn>
                      <a:cxn ang="0">
                        <a:pos x="276" y="308"/>
                      </a:cxn>
                      <a:cxn ang="0">
                        <a:pos x="276" y="175"/>
                      </a:cxn>
                      <a:cxn ang="0">
                        <a:pos x="311" y="120"/>
                      </a:cxn>
                      <a:cxn ang="0">
                        <a:pos x="374" y="103"/>
                      </a:cxn>
                      <a:cxn ang="0">
                        <a:pos x="374" y="70"/>
                      </a:cxn>
                      <a:cxn ang="0">
                        <a:pos x="344" y="35"/>
                      </a:cxn>
                      <a:cxn ang="0">
                        <a:pos x="346" y="30"/>
                      </a:cxn>
                      <a:cxn ang="0">
                        <a:pos x="344" y="30"/>
                      </a:cxn>
                      <a:cxn ang="0">
                        <a:pos x="309" y="0"/>
                      </a:cxn>
                      <a:cxn ang="0">
                        <a:pos x="233" y="3"/>
                      </a:cxn>
                      <a:cxn ang="0">
                        <a:pos x="163" y="80"/>
                      </a:cxn>
                      <a:cxn ang="0">
                        <a:pos x="35" y="70"/>
                      </a:cxn>
                      <a:cxn ang="0">
                        <a:pos x="33" y="70"/>
                      </a:cxn>
                      <a:cxn ang="0">
                        <a:pos x="0" y="83"/>
                      </a:cxn>
                      <a:cxn ang="0">
                        <a:pos x="8" y="200"/>
                      </a:cxn>
                      <a:cxn ang="0">
                        <a:pos x="58" y="208"/>
                      </a:cxn>
                      <a:cxn ang="0">
                        <a:pos x="60" y="290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3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3" y="340"/>
                        </a:moveTo>
                        <a:lnTo>
                          <a:pt x="208" y="323"/>
                        </a:lnTo>
                        <a:lnTo>
                          <a:pt x="276" y="308"/>
                        </a:lnTo>
                        <a:lnTo>
                          <a:pt x="276" y="175"/>
                        </a:lnTo>
                        <a:lnTo>
                          <a:pt x="311" y="120"/>
                        </a:lnTo>
                        <a:lnTo>
                          <a:pt x="374" y="103"/>
                        </a:lnTo>
                        <a:lnTo>
                          <a:pt x="374" y="70"/>
                        </a:lnTo>
                        <a:lnTo>
                          <a:pt x="344" y="35"/>
                        </a:lnTo>
                        <a:lnTo>
                          <a:pt x="346" y="30"/>
                        </a:lnTo>
                        <a:lnTo>
                          <a:pt x="344" y="30"/>
                        </a:lnTo>
                        <a:lnTo>
                          <a:pt x="309" y="0"/>
                        </a:lnTo>
                        <a:lnTo>
                          <a:pt x="233" y="3"/>
                        </a:lnTo>
                        <a:lnTo>
                          <a:pt x="163" y="80"/>
                        </a:lnTo>
                        <a:lnTo>
                          <a:pt x="35" y="70"/>
                        </a:lnTo>
                        <a:lnTo>
                          <a:pt x="33" y="70"/>
                        </a:lnTo>
                        <a:lnTo>
                          <a:pt x="0" y="83"/>
                        </a:lnTo>
                        <a:lnTo>
                          <a:pt x="8" y="200"/>
                        </a:lnTo>
                        <a:lnTo>
                          <a:pt x="58" y="208"/>
                        </a:lnTo>
                        <a:lnTo>
                          <a:pt x="60" y="290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3" y="3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2" name="Freeform 295"/>
                  <p:cNvSpPr>
                    <a:spLocks/>
                  </p:cNvSpPr>
                  <p:nvPr/>
                </p:nvSpPr>
                <p:spPr bwMode="auto">
                  <a:xfrm>
                    <a:off x="1911823" y="2713245"/>
                    <a:ext cx="216092" cy="136611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5"/>
                      </a:cxn>
                      <a:cxn ang="0">
                        <a:pos x="198" y="86"/>
                      </a:cxn>
                      <a:cxn ang="0">
                        <a:pos x="218" y="29"/>
                      </a:cxn>
                      <a:cxn ang="0">
                        <a:pos x="214" y="45"/>
                      </a:cxn>
                      <a:cxn ang="0">
                        <a:pos x="163" y="35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7" y="32"/>
                      </a:cxn>
                      <a:cxn ang="0">
                        <a:pos x="19" y="32"/>
                      </a:cxn>
                      <a:cxn ang="0">
                        <a:pos x="0" y="102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5"/>
                        </a:lnTo>
                        <a:lnTo>
                          <a:pt x="198" y="86"/>
                        </a:lnTo>
                        <a:lnTo>
                          <a:pt x="218" y="29"/>
                        </a:lnTo>
                        <a:lnTo>
                          <a:pt x="214" y="45"/>
                        </a:lnTo>
                        <a:lnTo>
                          <a:pt x="163" y="35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7" y="32"/>
                        </a:lnTo>
                        <a:lnTo>
                          <a:pt x="19" y="32"/>
                        </a:lnTo>
                        <a:lnTo>
                          <a:pt x="0" y="102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3" name="Freeform 294"/>
                  <p:cNvSpPr>
                    <a:spLocks/>
                  </p:cNvSpPr>
                  <p:nvPr/>
                </p:nvSpPr>
                <p:spPr bwMode="auto">
                  <a:xfrm>
                    <a:off x="1911823" y="2713245"/>
                    <a:ext cx="216092" cy="134127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7"/>
                      </a:cxn>
                      <a:cxn ang="0">
                        <a:pos x="198" y="86"/>
                      </a:cxn>
                      <a:cxn ang="0">
                        <a:pos x="218" y="28"/>
                      </a:cxn>
                      <a:cxn ang="0">
                        <a:pos x="213" y="46"/>
                      </a:cxn>
                      <a:cxn ang="0">
                        <a:pos x="163" y="36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8" y="30"/>
                      </a:cxn>
                      <a:cxn ang="0">
                        <a:pos x="18" y="30"/>
                      </a:cxn>
                      <a:cxn ang="0">
                        <a:pos x="0" y="101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7"/>
                        </a:lnTo>
                        <a:lnTo>
                          <a:pt x="198" y="86"/>
                        </a:lnTo>
                        <a:lnTo>
                          <a:pt x="218" y="28"/>
                        </a:lnTo>
                        <a:lnTo>
                          <a:pt x="213" y="46"/>
                        </a:lnTo>
                        <a:lnTo>
                          <a:pt x="163" y="36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8" y="30"/>
                        </a:lnTo>
                        <a:lnTo>
                          <a:pt x="18" y="30"/>
                        </a:lnTo>
                        <a:lnTo>
                          <a:pt x="0" y="101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4" name="Freeform 293"/>
                  <p:cNvSpPr>
                    <a:spLocks/>
                  </p:cNvSpPr>
                  <p:nvPr/>
                </p:nvSpPr>
                <p:spPr bwMode="auto">
                  <a:xfrm>
                    <a:off x="1894435" y="2812598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90" y="109"/>
                      </a:cxn>
                      <a:cxn ang="0">
                        <a:pos x="134" y="35"/>
                      </a:cxn>
                      <a:cxn ang="0">
                        <a:pos x="61" y="7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0" y="71"/>
                      </a:cxn>
                      <a:cxn ang="0">
                        <a:pos x="58" y="87"/>
                      </a:cxn>
                      <a:cxn ang="0">
                        <a:pos x="90" y="109"/>
                      </a:cxn>
                    </a:cxnLst>
                    <a:rect l="0" t="0" r="r" b="b"/>
                    <a:pathLst>
                      <a:path w="134" h="109">
                        <a:moveTo>
                          <a:pt x="90" y="109"/>
                        </a:moveTo>
                        <a:lnTo>
                          <a:pt x="134" y="35"/>
                        </a:lnTo>
                        <a:lnTo>
                          <a:pt x="61" y="7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lnTo>
                          <a:pt x="58" y="87"/>
                        </a:lnTo>
                        <a:lnTo>
                          <a:pt x="90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5" name="Freeform 292"/>
                  <p:cNvSpPr>
                    <a:spLocks/>
                  </p:cNvSpPr>
                  <p:nvPr/>
                </p:nvSpPr>
                <p:spPr bwMode="auto">
                  <a:xfrm>
                    <a:off x="1894435" y="2812598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89" y="109"/>
                      </a:cxn>
                      <a:cxn ang="0">
                        <a:pos x="134" y="35"/>
                      </a:cxn>
                      <a:cxn ang="0">
                        <a:pos x="62" y="7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0" y="72"/>
                      </a:cxn>
                      <a:cxn ang="0">
                        <a:pos x="60" y="87"/>
                      </a:cxn>
                      <a:cxn ang="0">
                        <a:pos x="89" y="109"/>
                      </a:cxn>
                    </a:cxnLst>
                    <a:rect l="0" t="0" r="r" b="b"/>
                    <a:pathLst>
                      <a:path w="134" h="109">
                        <a:moveTo>
                          <a:pt x="89" y="109"/>
                        </a:moveTo>
                        <a:lnTo>
                          <a:pt x="134" y="35"/>
                        </a:lnTo>
                        <a:lnTo>
                          <a:pt x="62" y="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0" y="72"/>
                        </a:lnTo>
                        <a:lnTo>
                          <a:pt x="60" y="87"/>
                        </a:lnTo>
                        <a:lnTo>
                          <a:pt x="89" y="10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6" name="Freeform 291"/>
                  <p:cNvSpPr>
                    <a:spLocks/>
                  </p:cNvSpPr>
                  <p:nvPr/>
                </p:nvSpPr>
                <p:spPr bwMode="auto">
                  <a:xfrm>
                    <a:off x="1886985" y="2887113"/>
                    <a:ext cx="99353" cy="104321"/>
                  </a:xfrm>
                  <a:custGeom>
                    <a:avLst/>
                    <a:gdLst/>
                    <a:ahLst/>
                    <a:cxnLst>
                      <a:cxn ang="0">
                        <a:pos x="60" y="105"/>
                      </a:cxn>
                      <a:cxn ang="0">
                        <a:pos x="99" y="35"/>
                      </a:cxn>
                      <a:cxn ang="0">
                        <a:pos x="67" y="13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16" y="25"/>
                      </a:cxn>
                      <a:cxn ang="0">
                        <a:pos x="0" y="41"/>
                      </a:cxn>
                      <a:cxn ang="0">
                        <a:pos x="60" y="105"/>
                      </a:cxn>
                    </a:cxnLst>
                    <a:rect l="0" t="0" r="r" b="b"/>
                    <a:pathLst>
                      <a:path w="99" h="105">
                        <a:moveTo>
                          <a:pt x="60" y="105"/>
                        </a:moveTo>
                        <a:lnTo>
                          <a:pt x="99" y="35"/>
                        </a:lnTo>
                        <a:lnTo>
                          <a:pt x="67" y="13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6" y="25"/>
                        </a:lnTo>
                        <a:lnTo>
                          <a:pt x="0" y="41"/>
                        </a:lnTo>
                        <a:lnTo>
                          <a:pt x="6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7" name="Freeform 290"/>
                  <p:cNvSpPr>
                    <a:spLocks/>
                  </p:cNvSpPr>
                  <p:nvPr/>
                </p:nvSpPr>
                <p:spPr bwMode="auto">
                  <a:xfrm>
                    <a:off x="1886985" y="2887113"/>
                    <a:ext cx="96868" cy="104321"/>
                  </a:xfrm>
                  <a:custGeom>
                    <a:avLst/>
                    <a:gdLst/>
                    <a:ahLst/>
                    <a:cxnLst>
                      <a:cxn ang="0">
                        <a:pos x="61" y="105"/>
                      </a:cxn>
                      <a:cxn ang="0">
                        <a:pos x="99" y="35"/>
                      </a:cxn>
                      <a:cxn ang="0">
                        <a:pos x="69" y="13"/>
                      </a:cxn>
                      <a:cxn ang="0">
                        <a:pos x="18" y="0"/>
                      </a:cxn>
                      <a:cxn ang="0">
                        <a:pos x="15" y="0"/>
                      </a:cxn>
                      <a:cxn ang="0">
                        <a:pos x="15" y="25"/>
                      </a:cxn>
                      <a:cxn ang="0">
                        <a:pos x="0" y="40"/>
                      </a:cxn>
                      <a:cxn ang="0">
                        <a:pos x="61" y="105"/>
                      </a:cxn>
                    </a:cxnLst>
                    <a:rect l="0" t="0" r="r" b="b"/>
                    <a:pathLst>
                      <a:path w="99" h="105">
                        <a:moveTo>
                          <a:pt x="61" y="105"/>
                        </a:moveTo>
                        <a:lnTo>
                          <a:pt x="99" y="35"/>
                        </a:lnTo>
                        <a:lnTo>
                          <a:pt x="69" y="13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5" y="25"/>
                        </a:lnTo>
                        <a:lnTo>
                          <a:pt x="0" y="40"/>
                        </a:lnTo>
                        <a:lnTo>
                          <a:pt x="61" y="1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8" name="Freeform 289"/>
                  <p:cNvSpPr>
                    <a:spLocks/>
                  </p:cNvSpPr>
                  <p:nvPr/>
                </p:nvSpPr>
                <p:spPr bwMode="auto">
                  <a:xfrm>
                    <a:off x="1318188" y="2022741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7" y="23"/>
                      </a:cxn>
                      <a:cxn ang="0">
                        <a:pos x="496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4" y="192"/>
                      </a:cxn>
                      <a:cxn ang="0">
                        <a:pos x="0" y="247"/>
                      </a:cxn>
                      <a:cxn ang="0">
                        <a:pos x="0" y="253"/>
                      </a:cxn>
                      <a:cxn ang="0">
                        <a:pos x="13" y="327"/>
                      </a:cxn>
                      <a:cxn ang="0">
                        <a:pos x="67" y="324"/>
                      </a:cxn>
                      <a:cxn ang="0">
                        <a:pos x="105" y="343"/>
                      </a:cxn>
                      <a:cxn ang="0">
                        <a:pos x="173" y="362"/>
                      </a:cxn>
                      <a:cxn ang="0">
                        <a:pos x="237" y="375"/>
                      </a:cxn>
                      <a:cxn ang="0">
                        <a:pos x="339" y="282"/>
                      </a:cxn>
                      <a:cxn ang="0">
                        <a:pos x="339" y="272"/>
                      </a:cxn>
                      <a:cxn ang="0">
                        <a:pos x="406" y="266"/>
                      </a:cxn>
                      <a:cxn ang="0">
                        <a:pos x="480" y="311"/>
                      </a:cxn>
                      <a:cxn ang="0">
                        <a:pos x="496" y="349"/>
                      </a:cxn>
                      <a:cxn ang="0">
                        <a:pos x="531" y="349"/>
                      </a:cxn>
                      <a:cxn ang="0">
                        <a:pos x="553" y="327"/>
                      </a:cxn>
                      <a:cxn ang="0">
                        <a:pos x="553" y="282"/>
                      </a:cxn>
                      <a:cxn ang="0">
                        <a:pos x="630" y="266"/>
                      </a:cxn>
                      <a:cxn ang="0">
                        <a:pos x="630" y="215"/>
                      </a:cxn>
                      <a:cxn ang="0">
                        <a:pos x="579" y="180"/>
                      </a:cxn>
                      <a:cxn ang="0">
                        <a:pos x="569" y="132"/>
                      </a:cxn>
                      <a:cxn ang="0">
                        <a:pos x="531" y="93"/>
                      </a:cxn>
                      <a:cxn ang="0">
                        <a:pos x="557" y="29"/>
                      </a:cxn>
                      <a:cxn ang="0">
                        <a:pos x="557" y="23"/>
                      </a:cxn>
                    </a:cxnLst>
                    <a:rect l="0" t="0" r="r" b="b"/>
                    <a:pathLst>
                      <a:path w="630" h="375">
                        <a:moveTo>
                          <a:pt x="557" y="23"/>
                        </a:moveTo>
                        <a:lnTo>
                          <a:pt x="496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4" y="192"/>
                        </a:lnTo>
                        <a:lnTo>
                          <a:pt x="0" y="247"/>
                        </a:lnTo>
                        <a:lnTo>
                          <a:pt x="0" y="253"/>
                        </a:lnTo>
                        <a:lnTo>
                          <a:pt x="13" y="327"/>
                        </a:lnTo>
                        <a:lnTo>
                          <a:pt x="67" y="324"/>
                        </a:lnTo>
                        <a:lnTo>
                          <a:pt x="105" y="343"/>
                        </a:lnTo>
                        <a:lnTo>
                          <a:pt x="173" y="362"/>
                        </a:lnTo>
                        <a:lnTo>
                          <a:pt x="237" y="375"/>
                        </a:lnTo>
                        <a:lnTo>
                          <a:pt x="339" y="282"/>
                        </a:lnTo>
                        <a:lnTo>
                          <a:pt x="339" y="272"/>
                        </a:lnTo>
                        <a:lnTo>
                          <a:pt x="406" y="266"/>
                        </a:lnTo>
                        <a:lnTo>
                          <a:pt x="480" y="311"/>
                        </a:lnTo>
                        <a:lnTo>
                          <a:pt x="496" y="349"/>
                        </a:lnTo>
                        <a:lnTo>
                          <a:pt x="531" y="349"/>
                        </a:lnTo>
                        <a:lnTo>
                          <a:pt x="553" y="327"/>
                        </a:lnTo>
                        <a:lnTo>
                          <a:pt x="553" y="282"/>
                        </a:lnTo>
                        <a:lnTo>
                          <a:pt x="630" y="266"/>
                        </a:lnTo>
                        <a:lnTo>
                          <a:pt x="630" y="215"/>
                        </a:lnTo>
                        <a:lnTo>
                          <a:pt x="579" y="180"/>
                        </a:lnTo>
                        <a:lnTo>
                          <a:pt x="569" y="132"/>
                        </a:lnTo>
                        <a:lnTo>
                          <a:pt x="531" y="93"/>
                        </a:lnTo>
                        <a:lnTo>
                          <a:pt x="557" y="29"/>
                        </a:lnTo>
                        <a:lnTo>
                          <a:pt x="557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59" name="Freeform 288"/>
                  <p:cNvSpPr>
                    <a:spLocks/>
                  </p:cNvSpPr>
                  <p:nvPr/>
                </p:nvSpPr>
                <p:spPr bwMode="auto">
                  <a:xfrm>
                    <a:off x="1318188" y="2022741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5" y="23"/>
                      </a:cxn>
                      <a:cxn ang="0">
                        <a:pos x="495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3" y="190"/>
                      </a:cxn>
                      <a:cxn ang="0">
                        <a:pos x="0" y="245"/>
                      </a:cxn>
                      <a:cxn ang="0">
                        <a:pos x="0" y="253"/>
                      </a:cxn>
                      <a:cxn ang="0">
                        <a:pos x="13" y="325"/>
                      </a:cxn>
                      <a:cxn ang="0">
                        <a:pos x="65" y="323"/>
                      </a:cxn>
                      <a:cxn ang="0">
                        <a:pos x="105" y="343"/>
                      </a:cxn>
                      <a:cxn ang="0">
                        <a:pos x="173" y="360"/>
                      </a:cxn>
                      <a:cxn ang="0">
                        <a:pos x="235" y="375"/>
                      </a:cxn>
                      <a:cxn ang="0">
                        <a:pos x="338" y="280"/>
                      </a:cxn>
                      <a:cxn ang="0">
                        <a:pos x="338" y="270"/>
                      </a:cxn>
                      <a:cxn ang="0">
                        <a:pos x="405" y="265"/>
                      </a:cxn>
                      <a:cxn ang="0">
                        <a:pos x="480" y="310"/>
                      </a:cxn>
                      <a:cxn ang="0">
                        <a:pos x="495" y="348"/>
                      </a:cxn>
                      <a:cxn ang="0">
                        <a:pos x="530" y="348"/>
                      </a:cxn>
                      <a:cxn ang="0">
                        <a:pos x="553" y="325"/>
                      </a:cxn>
                      <a:cxn ang="0">
                        <a:pos x="553" y="280"/>
                      </a:cxn>
                      <a:cxn ang="0">
                        <a:pos x="630" y="265"/>
                      </a:cxn>
                      <a:cxn ang="0">
                        <a:pos x="630" y="215"/>
                      </a:cxn>
                      <a:cxn ang="0">
                        <a:pos x="578" y="180"/>
                      </a:cxn>
                      <a:cxn ang="0">
                        <a:pos x="568" y="130"/>
                      </a:cxn>
                      <a:cxn ang="0">
                        <a:pos x="530" y="93"/>
                      </a:cxn>
                      <a:cxn ang="0">
                        <a:pos x="555" y="28"/>
                      </a:cxn>
                      <a:cxn ang="0">
                        <a:pos x="555" y="23"/>
                      </a:cxn>
                    </a:cxnLst>
                    <a:rect l="0" t="0" r="r" b="b"/>
                    <a:pathLst>
                      <a:path w="630" h="375">
                        <a:moveTo>
                          <a:pt x="555" y="23"/>
                        </a:moveTo>
                        <a:lnTo>
                          <a:pt x="495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3" y="190"/>
                        </a:lnTo>
                        <a:lnTo>
                          <a:pt x="0" y="245"/>
                        </a:lnTo>
                        <a:lnTo>
                          <a:pt x="0" y="253"/>
                        </a:lnTo>
                        <a:lnTo>
                          <a:pt x="13" y="325"/>
                        </a:lnTo>
                        <a:lnTo>
                          <a:pt x="65" y="323"/>
                        </a:lnTo>
                        <a:lnTo>
                          <a:pt x="105" y="343"/>
                        </a:lnTo>
                        <a:lnTo>
                          <a:pt x="173" y="360"/>
                        </a:lnTo>
                        <a:lnTo>
                          <a:pt x="235" y="375"/>
                        </a:lnTo>
                        <a:lnTo>
                          <a:pt x="338" y="280"/>
                        </a:lnTo>
                        <a:lnTo>
                          <a:pt x="338" y="270"/>
                        </a:lnTo>
                        <a:lnTo>
                          <a:pt x="405" y="265"/>
                        </a:lnTo>
                        <a:lnTo>
                          <a:pt x="480" y="310"/>
                        </a:lnTo>
                        <a:lnTo>
                          <a:pt x="495" y="348"/>
                        </a:lnTo>
                        <a:lnTo>
                          <a:pt x="530" y="348"/>
                        </a:lnTo>
                        <a:lnTo>
                          <a:pt x="553" y="325"/>
                        </a:lnTo>
                        <a:lnTo>
                          <a:pt x="553" y="280"/>
                        </a:lnTo>
                        <a:lnTo>
                          <a:pt x="630" y="265"/>
                        </a:lnTo>
                        <a:lnTo>
                          <a:pt x="630" y="215"/>
                        </a:lnTo>
                        <a:lnTo>
                          <a:pt x="578" y="180"/>
                        </a:lnTo>
                        <a:lnTo>
                          <a:pt x="568" y="130"/>
                        </a:lnTo>
                        <a:lnTo>
                          <a:pt x="530" y="93"/>
                        </a:lnTo>
                        <a:lnTo>
                          <a:pt x="555" y="28"/>
                        </a:lnTo>
                        <a:lnTo>
                          <a:pt x="555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0" name="Freeform 287"/>
                  <p:cNvSpPr>
                    <a:spLocks/>
                  </p:cNvSpPr>
                  <p:nvPr/>
                </p:nvSpPr>
                <p:spPr bwMode="auto">
                  <a:xfrm>
                    <a:off x="1164190" y="2335703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4" y="7"/>
                      </a:cxn>
                      <a:cxn ang="0">
                        <a:pos x="16" y="26"/>
                      </a:cxn>
                      <a:cxn ang="0">
                        <a:pos x="0" y="61"/>
                      </a:cxn>
                      <a:cxn ang="0">
                        <a:pos x="29" y="71"/>
                      </a:cxn>
                      <a:cxn ang="0">
                        <a:pos x="32" y="103"/>
                      </a:cxn>
                      <a:cxn ang="0">
                        <a:pos x="7" y="170"/>
                      </a:cxn>
                      <a:cxn ang="0">
                        <a:pos x="0" y="192"/>
                      </a:cxn>
                      <a:cxn ang="0">
                        <a:pos x="84" y="240"/>
                      </a:cxn>
                      <a:cxn ang="0">
                        <a:pos x="61" y="323"/>
                      </a:cxn>
                      <a:cxn ang="0">
                        <a:pos x="128" y="355"/>
                      </a:cxn>
                      <a:cxn ang="0">
                        <a:pos x="416" y="154"/>
                      </a:cxn>
                      <a:cxn ang="0">
                        <a:pos x="391" y="58"/>
                      </a:cxn>
                      <a:cxn ang="0">
                        <a:pos x="327" y="45"/>
                      </a:cxn>
                      <a:cxn ang="0">
                        <a:pos x="259" y="26"/>
                      </a:cxn>
                      <a:cxn ang="0">
                        <a:pos x="221" y="7"/>
                      </a:cxn>
                      <a:cxn ang="0">
                        <a:pos x="167" y="10"/>
                      </a:cxn>
                      <a:cxn ang="0">
                        <a:pos x="167" y="0"/>
                      </a:cxn>
                      <a:cxn ang="0">
                        <a:pos x="164" y="7"/>
                      </a:cxn>
                    </a:cxnLst>
                    <a:rect l="0" t="0" r="r" b="b"/>
                    <a:pathLst>
                      <a:path w="416" h="355">
                        <a:moveTo>
                          <a:pt x="164" y="7"/>
                        </a:moveTo>
                        <a:lnTo>
                          <a:pt x="16" y="26"/>
                        </a:lnTo>
                        <a:lnTo>
                          <a:pt x="0" y="61"/>
                        </a:lnTo>
                        <a:lnTo>
                          <a:pt x="29" y="71"/>
                        </a:lnTo>
                        <a:lnTo>
                          <a:pt x="32" y="103"/>
                        </a:lnTo>
                        <a:lnTo>
                          <a:pt x="7" y="170"/>
                        </a:lnTo>
                        <a:lnTo>
                          <a:pt x="0" y="192"/>
                        </a:lnTo>
                        <a:lnTo>
                          <a:pt x="84" y="240"/>
                        </a:lnTo>
                        <a:lnTo>
                          <a:pt x="61" y="323"/>
                        </a:lnTo>
                        <a:lnTo>
                          <a:pt x="128" y="355"/>
                        </a:lnTo>
                        <a:lnTo>
                          <a:pt x="416" y="154"/>
                        </a:lnTo>
                        <a:lnTo>
                          <a:pt x="391" y="58"/>
                        </a:lnTo>
                        <a:lnTo>
                          <a:pt x="327" y="45"/>
                        </a:lnTo>
                        <a:lnTo>
                          <a:pt x="259" y="26"/>
                        </a:lnTo>
                        <a:lnTo>
                          <a:pt x="221" y="7"/>
                        </a:lnTo>
                        <a:lnTo>
                          <a:pt x="167" y="10"/>
                        </a:lnTo>
                        <a:lnTo>
                          <a:pt x="167" y="0"/>
                        </a:lnTo>
                        <a:lnTo>
                          <a:pt x="164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1" name="Freeform 286"/>
                  <p:cNvSpPr>
                    <a:spLocks/>
                  </p:cNvSpPr>
                  <p:nvPr/>
                </p:nvSpPr>
                <p:spPr bwMode="auto">
                  <a:xfrm>
                    <a:off x="1164190" y="2335703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5" y="8"/>
                      </a:cxn>
                      <a:cxn ang="0">
                        <a:pos x="15" y="28"/>
                      </a:cxn>
                      <a:cxn ang="0">
                        <a:pos x="0" y="63"/>
                      </a:cxn>
                      <a:cxn ang="0">
                        <a:pos x="30" y="73"/>
                      </a:cxn>
                      <a:cxn ang="0">
                        <a:pos x="33" y="105"/>
                      </a:cxn>
                      <a:cxn ang="0">
                        <a:pos x="8" y="170"/>
                      </a:cxn>
                      <a:cxn ang="0">
                        <a:pos x="0" y="193"/>
                      </a:cxn>
                      <a:cxn ang="0">
                        <a:pos x="85" y="240"/>
                      </a:cxn>
                      <a:cxn ang="0">
                        <a:pos x="60" y="325"/>
                      </a:cxn>
                      <a:cxn ang="0">
                        <a:pos x="128" y="355"/>
                      </a:cxn>
                      <a:cxn ang="0">
                        <a:pos x="416" y="155"/>
                      </a:cxn>
                      <a:cxn ang="0">
                        <a:pos x="391" y="60"/>
                      </a:cxn>
                      <a:cxn ang="0">
                        <a:pos x="328" y="45"/>
                      </a:cxn>
                      <a:cxn ang="0">
                        <a:pos x="261" y="28"/>
                      </a:cxn>
                      <a:cxn ang="0">
                        <a:pos x="221" y="8"/>
                      </a:cxn>
                      <a:cxn ang="0">
                        <a:pos x="168" y="10"/>
                      </a:cxn>
                      <a:cxn ang="0">
                        <a:pos x="168" y="0"/>
                      </a:cxn>
                      <a:cxn ang="0">
                        <a:pos x="165" y="8"/>
                      </a:cxn>
                    </a:cxnLst>
                    <a:rect l="0" t="0" r="r" b="b"/>
                    <a:pathLst>
                      <a:path w="416" h="355">
                        <a:moveTo>
                          <a:pt x="165" y="8"/>
                        </a:moveTo>
                        <a:lnTo>
                          <a:pt x="15" y="28"/>
                        </a:lnTo>
                        <a:lnTo>
                          <a:pt x="0" y="63"/>
                        </a:lnTo>
                        <a:lnTo>
                          <a:pt x="30" y="73"/>
                        </a:lnTo>
                        <a:lnTo>
                          <a:pt x="33" y="105"/>
                        </a:lnTo>
                        <a:lnTo>
                          <a:pt x="8" y="170"/>
                        </a:lnTo>
                        <a:lnTo>
                          <a:pt x="0" y="193"/>
                        </a:lnTo>
                        <a:lnTo>
                          <a:pt x="85" y="240"/>
                        </a:lnTo>
                        <a:lnTo>
                          <a:pt x="60" y="325"/>
                        </a:lnTo>
                        <a:lnTo>
                          <a:pt x="128" y="355"/>
                        </a:lnTo>
                        <a:lnTo>
                          <a:pt x="416" y="155"/>
                        </a:lnTo>
                        <a:lnTo>
                          <a:pt x="391" y="60"/>
                        </a:lnTo>
                        <a:lnTo>
                          <a:pt x="328" y="45"/>
                        </a:lnTo>
                        <a:lnTo>
                          <a:pt x="261" y="28"/>
                        </a:lnTo>
                        <a:lnTo>
                          <a:pt x="221" y="8"/>
                        </a:lnTo>
                        <a:lnTo>
                          <a:pt x="168" y="10"/>
                        </a:lnTo>
                        <a:lnTo>
                          <a:pt x="168" y="0"/>
                        </a:lnTo>
                        <a:lnTo>
                          <a:pt x="165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2" name="Freeform 285"/>
                  <p:cNvSpPr>
                    <a:spLocks/>
                  </p:cNvSpPr>
                  <p:nvPr/>
                </p:nvSpPr>
                <p:spPr bwMode="auto">
                  <a:xfrm>
                    <a:off x="1000258" y="2526959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6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9" y="99"/>
                      </a:cxn>
                      <a:cxn ang="0">
                        <a:pos x="0" y="131"/>
                      </a:cxn>
                      <a:cxn ang="0">
                        <a:pos x="35" y="195"/>
                      </a:cxn>
                      <a:cxn ang="0">
                        <a:pos x="61" y="195"/>
                      </a:cxn>
                      <a:cxn ang="0">
                        <a:pos x="224" y="128"/>
                      </a:cxn>
                      <a:cxn ang="0">
                        <a:pos x="227" y="122"/>
                      </a:cxn>
                      <a:cxn ang="0">
                        <a:pos x="250" y="48"/>
                      </a:cxn>
                      <a:cxn ang="0">
                        <a:pos x="166" y="0"/>
                      </a:cxn>
                    </a:cxnLst>
                    <a:rect l="0" t="0" r="r" b="b"/>
                    <a:pathLst>
                      <a:path w="250" h="195">
                        <a:moveTo>
                          <a:pt x="166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9" y="99"/>
                        </a:lnTo>
                        <a:lnTo>
                          <a:pt x="0" y="131"/>
                        </a:lnTo>
                        <a:lnTo>
                          <a:pt x="35" y="195"/>
                        </a:lnTo>
                        <a:lnTo>
                          <a:pt x="61" y="195"/>
                        </a:lnTo>
                        <a:lnTo>
                          <a:pt x="224" y="128"/>
                        </a:lnTo>
                        <a:lnTo>
                          <a:pt x="227" y="122"/>
                        </a:lnTo>
                        <a:lnTo>
                          <a:pt x="250" y="48"/>
                        </a:lnTo>
                        <a:lnTo>
                          <a:pt x="16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3" name="Freeform 284"/>
                  <p:cNvSpPr>
                    <a:spLocks/>
                  </p:cNvSpPr>
                  <p:nvPr/>
                </p:nvSpPr>
                <p:spPr bwMode="auto">
                  <a:xfrm>
                    <a:off x="1000258" y="2526959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8" y="100"/>
                      </a:cxn>
                      <a:cxn ang="0">
                        <a:pos x="0" y="133"/>
                      </a:cxn>
                      <a:cxn ang="0">
                        <a:pos x="35" y="195"/>
                      </a:cxn>
                      <a:cxn ang="0">
                        <a:pos x="60" y="195"/>
                      </a:cxn>
                      <a:cxn ang="0">
                        <a:pos x="223" y="128"/>
                      </a:cxn>
                      <a:cxn ang="0">
                        <a:pos x="225" y="123"/>
                      </a:cxn>
                      <a:cxn ang="0">
                        <a:pos x="250" y="48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195">
                        <a:moveTo>
                          <a:pt x="165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8" y="100"/>
                        </a:lnTo>
                        <a:lnTo>
                          <a:pt x="0" y="133"/>
                        </a:lnTo>
                        <a:lnTo>
                          <a:pt x="35" y="195"/>
                        </a:lnTo>
                        <a:lnTo>
                          <a:pt x="60" y="195"/>
                        </a:lnTo>
                        <a:lnTo>
                          <a:pt x="223" y="128"/>
                        </a:lnTo>
                        <a:lnTo>
                          <a:pt x="225" y="123"/>
                        </a:lnTo>
                        <a:lnTo>
                          <a:pt x="250" y="48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4" name="Freeform 283"/>
                  <p:cNvSpPr>
                    <a:spLocks/>
                  </p:cNvSpPr>
                  <p:nvPr/>
                </p:nvSpPr>
                <p:spPr bwMode="auto">
                  <a:xfrm>
                    <a:off x="140854" y="2159352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4" y="109"/>
                      </a:cxn>
                      <a:cxn ang="0">
                        <a:pos x="1181" y="115"/>
                      </a:cxn>
                      <a:cxn ang="0">
                        <a:pos x="1075" y="122"/>
                      </a:cxn>
                      <a:cxn ang="0">
                        <a:pos x="816" y="64"/>
                      </a:cxn>
                      <a:cxn ang="0">
                        <a:pos x="714" y="48"/>
                      </a:cxn>
                      <a:cxn ang="0">
                        <a:pos x="615" y="19"/>
                      </a:cxn>
                      <a:cxn ang="0">
                        <a:pos x="384" y="32"/>
                      </a:cxn>
                      <a:cxn ang="0">
                        <a:pos x="183" y="0"/>
                      </a:cxn>
                      <a:cxn ang="0">
                        <a:pos x="125" y="16"/>
                      </a:cxn>
                      <a:cxn ang="0">
                        <a:pos x="26" y="67"/>
                      </a:cxn>
                      <a:cxn ang="0">
                        <a:pos x="0" y="128"/>
                      </a:cxn>
                      <a:cxn ang="0">
                        <a:pos x="45" y="106"/>
                      </a:cxn>
                      <a:cxn ang="0">
                        <a:pos x="77" y="106"/>
                      </a:cxn>
                      <a:cxn ang="0">
                        <a:pos x="77" y="109"/>
                      </a:cxn>
                      <a:cxn ang="0">
                        <a:pos x="80" y="106"/>
                      </a:cxn>
                      <a:cxn ang="0">
                        <a:pos x="141" y="70"/>
                      </a:cxn>
                      <a:cxn ang="0">
                        <a:pos x="413" y="86"/>
                      </a:cxn>
                      <a:cxn ang="0">
                        <a:pos x="423" y="74"/>
                      </a:cxn>
                      <a:cxn ang="0">
                        <a:pos x="490" y="83"/>
                      </a:cxn>
                      <a:cxn ang="0">
                        <a:pos x="679" y="128"/>
                      </a:cxn>
                      <a:cxn ang="0">
                        <a:pos x="806" y="144"/>
                      </a:cxn>
                      <a:cxn ang="0">
                        <a:pos x="858" y="157"/>
                      </a:cxn>
                      <a:cxn ang="0">
                        <a:pos x="973" y="240"/>
                      </a:cxn>
                      <a:cxn ang="0">
                        <a:pos x="1030" y="240"/>
                      </a:cxn>
                      <a:cxn ang="0">
                        <a:pos x="1046" y="205"/>
                      </a:cxn>
                      <a:cxn ang="0">
                        <a:pos x="1194" y="186"/>
                      </a:cxn>
                      <a:cxn ang="0">
                        <a:pos x="1197" y="179"/>
                      </a:cxn>
                      <a:cxn ang="0">
                        <a:pos x="1184" y="115"/>
                      </a:cxn>
                      <a:cxn ang="0">
                        <a:pos x="1184" y="109"/>
                      </a:cxn>
                    </a:cxnLst>
                    <a:rect l="0" t="0" r="r" b="b"/>
                    <a:pathLst>
                      <a:path w="1197" h="240">
                        <a:moveTo>
                          <a:pt x="1184" y="109"/>
                        </a:moveTo>
                        <a:lnTo>
                          <a:pt x="1181" y="115"/>
                        </a:lnTo>
                        <a:lnTo>
                          <a:pt x="1075" y="122"/>
                        </a:lnTo>
                        <a:lnTo>
                          <a:pt x="816" y="64"/>
                        </a:lnTo>
                        <a:lnTo>
                          <a:pt x="714" y="48"/>
                        </a:lnTo>
                        <a:lnTo>
                          <a:pt x="615" y="19"/>
                        </a:lnTo>
                        <a:lnTo>
                          <a:pt x="384" y="32"/>
                        </a:lnTo>
                        <a:lnTo>
                          <a:pt x="183" y="0"/>
                        </a:lnTo>
                        <a:lnTo>
                          <a:pt x="125" y="16"/>
                        </a:lnTo>
                        <a:lnTo>
                          <a:pt x="26" y="67"/>
                        </a:lnTo>
                        <a:lnTo>
                          <a:pt x="0" y="128"/>
                        </a:lnTo>
                        <a:lnTo>
                          <a:pt x="45" y="106"/>
                        </a:lnTo>
                        <a:lnTo>
                          <a:pt x="77" y="106"/>
                        </a:lnTo>
                        <a:lnTo>
                          <a:pt x="77" y="109"/>
                        </a:lnTo>
                        <a:lnTo>
                          <a:pt x="80" y="106"/>
                        </a:lnTo>
                        <a:lnTo>
                          <a:pt x="141" y="70"/>
                        </a:lnTo>
                        <a:lnTo>
                          <a:pt x="413" y="86"/>
                        </a:lnTo>
                        <a:lnTo>
                          <a:pt x="423" y="74"/>
                        </a:lnTo>
                        <a:lnTo>
                          <a:pt x="490" y="83"/>
                        </a:lnTo>
                        <a:lnTo>
                          <a:pt x="679" y="128"/>
                        </a:lnTo>
                        <a:lnTo>
                          <a:pt x="806" y="144"/>
                        </a:lnTo>
                        <a:lnTo>
                          <a:pt x="858" y="157"/>
                        </a:lnTo>
                        <a:lnTo>
                          <a:pt x="973" y="240"/>
                        </a:lnTo>
                        <a:lnTo>
                          <a:pt x="1030" y="240"/>
                        </a:lnTo>
                        <a:lnTo>
                          <a:pt x="1046" y="205"/>
                        </a:lnTo>
                        <a:lnTo>
                          <a:pt x="1194" y="186"/>
                        </a:lnTo>
                        <a:lnTo>
                          <a:pt x="1197" y="179"/>
                        </a:lnTo>
                        <a:lnTo>
                          <a:pt x="1184" y="115"/>
                        </a:lnTo>
                        <a:lnTo>
                          <a:pt x="1184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5" name="Freeform 282"/>
                  <p:cNvSpPr>
                    <a:spLocks/>
                  </p:cNvSpPr>
                  <p:nvPr/>
                </p:nvSpPr>
                <p:spPr bwMode="auto">
                  <a:xfrm>
                    <a:off x="140854" y="2159352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5" y="108"/>
                      </a:cxn>
                      <a:cxn ang="0">
                        <a:pos x="1180" y="115"/>
                      </a:cxn>
                      <a:cxn ang="0">
                        <a:pos x="1075" y="123"/>
                      </a:cxn>
                      <a:cxn ang="0">
                        <a:pos x="815" y="63"/>
                      </a:cxn>
                      <a:cxn ang="0">
                        <a:pos x="715" y="48"/>
                      </a:cxn>
                      <a:cxn ang="0">
                        <a:pos x="615" y="18"/>
                      </a:cxn>
                      <a:cxn ang="0">
                        <a:pos x="385" y="33"/>
                      </a:cxn>
                      <a:cxn ang="0">
                        <a:pos x="182" y="0"/>
                      </a:cxn>
                      <a:cxn ang="0">
                        <a:pos x="125" y="15"/>
                      </a:cxn>
                      <a:cxn ang="0">
                        <a:pos x="25" y="68"/>
                      </a:cxn>
                      <a:cxn ang="0">
                        <a:pos x="0" y="128"/>
                      </a:cxn>
                      <a:cxn ang="0">
                        <a:pos x="45" y="105"/>
                      </a:cxn>
                      <a:cxn ang="0">
                        <a:pos x="77" y="105"/>
                      </a:cxn>
                      <a:cxn ang="0">
                        <a:pos x="77" y="108"/>
                      </a:cxn>
                      <a:cxn ang="0">
                        <a:pos x="80" y="105"/>
                      </a:cxn>
                      <a:cxn ang="0">
                        <a:pos x="140" y="70"/>
                      </a:cxn>
                      <a:cxn ang="0">
                        <a:pos x="412" y="85"/>
                      </a:cxn>
                      <a:cxn ang="0">
                        <a:pos x="422" y="73"/>
                      </a:cxn>
                      <a:cxn ang="0">
                        <a:pos x="490" y="83"/>
                      </a:cxn>
                      <a:cxn ang="0">
                        <a:pos x="680" y="128"/>
                      </a:cxn>
                      <a:cxn ang="0">
                        <a:pos x="805" y="143"/>
                      </a:cxn>
                      <a:cxn ang="0">
                        <a:pos x="857" y="158"/>
                      </a:cxn>
                      <a:cxn ang="0">
                        <a:pos x="972" y="240"/>
                      </a:cxn>
                      <a:cxn ang="0">
                        <a:pos x="1030" y="240"/>
                      </a:cxn>
                      <a:cxn ang="0">
                        <a:pos x="1045" y="205"/>
                      </a:cxn>
                      <a:cxn ang="0">
                        <a:pos x="1195" y="185"/>
                      </a:cxn>
                      <a:cxn ang="0">
                        <a:pos x="1197" y="178"/>
                      </a:cxn>
                      <a:cxn ang="0">
                        <a:pos x="1185" y="115"/>
                      </a:cxn>
                      <a:cxn ang="0">
                        <a:pos x="1185" y="108"/>
                      </a:cxn>
                    </a:cxnLst>
                    <a:rect l="0" t="0" r="r" b="b"/>
                    <a:pathLst>
                      <a:path w="1197" h="240">
                        <a:moveTo>
                          <a:pt x="1185" y="108"/>
                        </a:moveTo>
                        <a:lnTo>
                          <a:pt x="1180" y="115"/>
                        </a:lnTo>
                        <a:lnTo>
                          <a:pt x="1075" y="123"/>
                        </a:lnTo>
                        <a:lnTo>
                          <a:pt x="815" y="63"/>
                        </a:lnTo>
                        <a:lnTo>
                          <a:pt x="715" y="48"/>
                        </a:lnTo>
                        <a:lnTo>
                          <a:pt x="615" y="18"/>
                        </a:lnTo>
                        <a:lnTo>
                          <a:pt x="385" y="33"/>
                        </a:lnTo>
                        <a:lnTo>
                          <a:pt x="182" y="0"/>
                        </a:lnTo>
                        <a:lnTo>
                          <a:pt x="125" y="15"/>
                        </a:lnTo>
                        <a:lnTo>
                          <a:pt x="25" y="68"/>
                        </a:lnTo>
                        <a:lnTo>
                          <a:pt x="0" y="128"/>
                        </a:lnTo>
                        <a:lnTo>
                          <a:pt x="45" y="105"/>
                        </a:lnTo>
                        <a:lnTo>
                          <a:pt x="77" y="105"/>
                        </a:lnTo>
                        <a:lnTo>
                          <a:pt x="77" y="108"/>
                        </a:lnTo>
                        <a:lnTo>
                          <a:pt x="80" y="105"/>
                        </a:lnTo>
                        <a:lnTo>
                          <a:pt x="140" y="70"/>
                        </a:lnTo>
                        <a:lnTo>
                          <a:pt x="412" y="85"/>
                        </a:lnTo>
                        <a:lnTo>
                          <a:pt x="422" y="73"/>
                        </a:lnTo>
                        <a:lnTo>
                          <a:pt x="490" y="83"/>
                        </a:lnTo>
                        <a:lnTo>
                          <a:pt x="680" y="128"/>
                        </a:lnTo>
                        <a:lnTo>
                          <a:pt x="805" y="143"/>
                        </a:lnTo>
                        <a:lnTo>
                          <a:pt x="857" y="158"/>
                        </a:lnTo>
                        <a:lnTo>
                          <a:pt x="972" y="240"/>
                        </a:lnTo>
                        <a:lnTo>
                          <a:pt x="1030" y="240"/>
                        </a:lnTo>
                        <a:lnTo>
                          <a:pt x="1045" y="205"/>
                        </a:lnTo>
                        <a:lnTo>
                          <a:pt x="1195" y="185"/>
                        </a:lnTo>
                        <a:lnTo>
                          <a:pt x="1197" y="178"/>
                        </a:lnTo>
                        <a:lnTo>
                          <a:pt x="1185" y="115"/>
                        </a:lnTo>
                        <a:lnTo>
                          <a:pt x="1185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6" name="Freeform 281"/>
                  <p:cNvSpPr>
                    <a:spLocks/>
                  </p:cNvSpPr>
                  <p:nvPr/>
                </p:nvSpPr>
                <p:spPr bwMode="auto">
                  <a:xfrm>
                    <a:off x="217853" y="2228899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6"/>
                      </a:cxn>
                      <a:cxn ang="0">
                        <a:pos x="154" y="116"/>
                      </a:cxn>
                      <a:cxn ang="0">
                        <a:pos x="218" y="93"/>
                      </a:cxn>
                      <a:cxn ang="0">
                        <a:pos x="304" y="151"/>
                      </a:cxn>
                      <a:cxn ang="0">
                        <a:pos x="349" y="151"/>
                      </a:cxn>
                      <a:cxn ang="0">
                        <a:pos x="323" y="205"/>
                      </a:cxn>
                      <a:cxn ang="0">
                        <a:pos x="390" y="224"/>
                      </a:cxn>
                      <a:cxn ang="0">
                        <a:pos x="406" y="308"/>
                      </a:cxn>
                      <a:cxn ang="0">
                        <a:pos x="435" y="362"/>
                      </a:cxn>
                      <a:cxn ang="0">
                        <a:pos x="512" y="381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4" y="400"/>
                      </a:cxn>
                      <a:cxn ang="0">
                        <a:pos x="701" y="436"/>
                      </a:cxn>
                      <a:cxn ang="0">
                        <a:pos x="752" y="452"/>
                      </a:cxn>
                      <a:cxn ang="0">
                        <a:pos x="771" y="535"/>
                      </a:cxn>
                      <a:cxn ang="0">
                        <a:pos x="797" y="532"/>
                      </a:cxn>
                      <a:cxn ang="0">
                        <a:pos x="825" y="500"/>
                      </a:cxn>
                      <a:cxn ang="0">
                        <a:pos x="825" y="496"/>
                      </a:cxn>
                      <a:cxn ang="0">
                        <a:pos x="822" y="496"/>
                      </a:cxn>
                      <a:cxn ang="0">
                        <a:pos x="787" y="432"/>
                      </a:cxn>
                      <a:cxn ang="0">
                        <a:pos x="806" y="400"/>
                      </a:cxn>
                      <a:cxn ang="0">
                        <a:pos x="877" y="394"/>
                      </a:cxn>
                      <a:cxn ang="0">
                        <a:pos x="915" y="359"/>
                      </a:cxn>
                      <a:cxn ang="0">
                        <a:pos x="953" y="301"/>
                      </a:cxn>
                      <a:cxn ang="0">
                        <a:pos x="960" y="279"/>
                      </a:cxn>
                      <a:cxn ang="0">
                        <a:pos x="985" y="212"/>
                      </a:cxn>
                      <a:cxn ang="0">
                        <a:pos x="982" y="180"/>
                      </a:cxn>
                      <a:cxn ang="0">
                        <a:pos x="953" y="170"/>
                      </a:cxn>
                      <a:cxn ang="0">
                        <a:pos x="896" y="170"/>
                      </a:cxn>
                      <a:cxn ang="0">
                        <a:pos x="781" y="87"/>
                      </a:cxn>
                      <a:cxn ang="0">
                        <a:pos x="729" y="74"/>
                      </a:cxn>
                      <a:cxn ang="0">
                        <a:pos x="602" y="58"/>
                      </a:cxn>
                      <a:cxn ang="0">
                        <a:pos x="413" y="13"/>
                      </a:cxn>
                      <a:cxn ang="0">
                        <a:pos x="346" y="4"/>
                      </a:cxn>
                      <a:cxn ang="0">
                        <a:pos x="336" y="16"/>
                      </a:cxn>
                      <a:cxn ang="0">
                        <a:pos x="64" y="0"/>
                      </a:cxn>
                      <a:cxn ang="0">
                        <a:pos x="3" y="36"/>
                      </a:cxn>
                      <a:cxn ang="0">
                        <a:pos x="0" y="39"/>
                      </a:cxn>
                      <a:cxn ang="0">
                        <a:pos x="0" y="36"/>
                      </a:cxn>
                    </a:cxnLst>
                    <a:rect l="0" t="0" r="r" b="b"/>
                    <a:pathLst>
                      <a:path w="985" h="535">
                        <a:moveTo>
                          <a:pt x="0" y="36"/>
                        </a:moveTo>
                        <a:lnTo>
                          <a:pt x="154" y="116"/>
                        </a:lnTo>
                        <a:lnTo>
                          <a:pt x="218" y="93"/>
                        </a:lnTo>
                        <a:lnTo>
                          <a:pt x="304" y="151"/>
                        </a:lnTo>
                        <a:lnTo>
                          <a:pt x="349" y="151"/>
                        </a:lnTo>
                        <a:lnTo>
                          <a:pt x="323" y="205"/>
                        </a:lnTo>
                        <a:lnTo>
                          <a:pt x="390" y="224"/>
                        </a:lnTo>
                        <a:lnTo>
                          <a:pt x="406" y="308"/>
                        </a:lnTo>
                        <a:lnTo>
                          <a:pt x="435" y="362"/>
                        </a:lnTo>
                        <a:lnTo>
                          <a:pt x="512" y="381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4" y="400"/>
                        </a:lnTo>
                        <a:lnTo>
                          <a:pt x="701" y="436"/>
                        </a:lnTo>
                        <a:lnTo>
                          <a:pt x="752" y="452"/>
                        </a:lnTo>
                        <a:lnTo>
                          <a:pt x="771" y="535"/>
                        </a:lnTo>
                        <a:lnTo>
                          <a:pt x="797" y="532"/>
                        </a:lnTo>
                        <a:lnTo>
                          <a:pt x="825" y="500"/>
                        </a:lnTo>
                        <a:lnTo>
                          <a:pt x="825" y="496"/>
                        </a:lnTo>
                        <a:lnTo>
                          <a:pt x="822" y="496"/>
                        </a:lnTo>
                        <a:lnTo>
                          <a:pt x="787" y="432"/>
                        </a:lnTo>
                        <a:lnTo>
                          <a:pt x="806" y="400"/>
                        </a:lnTo>
                        <a:lnTo>
                          <a:pt x="877" y="394"/>
                        </a:lnTo>
                        <a:lnTo>
                          <a:pt x="915" y="359"/>
                        </a:lnTo>
                        <a:lnTo>
                          <a:pt x="953" y="301"/>
                        </a:lnTo>
                        <a:lnTo>
                          <a:pt x="960" y="279"/>
                        </a:lnTo>
                        <a:lnTo>
                          <a:pt x="985" y="212"/>
                        </a:lnTo>
                        <a:lnTo>
                          <a:pt x="982" y="180"/>
                        </a:lnTo>
                        <a:lnTo>
                          <a:pt x="953" y="170"/>
                        </a:lnTo>
                        <a:lnTo>
                          <a:pt x="896" y="170"/>
                        </a:lnTo>
                        <a:lnTo>
                          <a:pt x="781" y="87"/>
                        </a:lnTo>
                        <a:lnTo>
                          <a:pt x="729" y="74"/>
                        </a:lnTo>
                        <a:lnTo>
                          <a:pt x="602" y="58"/>
                        </a:lnTo>
                        <a:lnTo>
                          <a:pt x="413" y="13"/>
                        </a:lnTo>
                        <a:lnTo>
                          <a:pt x="346" y="4"/>
                        </a:lnTo>
                        <a:lnTo>
                          <a:pt x="336" y="16"/>
                        </a:lnTo>
                        <a:lnTo>
                          <a:pt x="64" y="0"/>
                        </a:lnTo>
                        <a:lnTo>
                          <a:pt x="3" y="36"/>
                        </a:lnTo>
                        <a:lnTo>
                          <a:pt x="0" y="3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7" name="Freeform 280"/>
                  <p:cNvSpPr>
                    <a:spLocks/>
                  </p:cNvSpPr>
                  <p:nvPr/>
                </p:nvSpPr>
                <p:spPr bwMode="auto">
                  <a:xfrm>
                    <a:off x="217853" y="2228899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53" y="115"/>
                      </a:cxn>
                      <a:cxn ang="0">
                        <a:pos x="218" y="93"/>
                      </a:cxn>
                      <a:cxn ang="0">
                        <a:pos x="303" y="150"/>
                      </a:cxn>
                      <a:cxn ang="0">
                        <a:pos x="348" y="150"/>
                      </a:cxn>
                      <a:cxn ang="0">
                        <a:pos x="323" y="205"/>
                      </a:cxn>
                      <a:cxn ang="0">
                        <a:pos x="390" y="223"/>
                      </a:cxn>
                      <a:cxn ang="0">
                        <a:pos x="405" y="308"/>
                      </a:cxn>
                      <a:cxn ang="0">
                        <a:pos x="435" y="363"/>
                      </a:cxn>
                      <a:cxn ang="0">
                        <a:pos x="513" y="380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3" y="400"/>
                      </a:cxn>
                      <a:cxn ang="0">
                        <a:pos x="700" y="435"/>
                      </a:cxn>
                      <a:cxn ang="0">
                        <a:pos x="753" y="453"/>
                      </a:cxn>
                      <a:cxn ang="0">
                        <a:pos x="770" y="535"/>
                      </a:cxn>
                      <a:cxn ang="0">
                        <a:pos x="798" y="533"/>
                      </a:cxn>
                      <a:cxn ang="0">
                        <a:pos x="825" y="500"/>
                      </a:cxn>
                      <a:cxn ang="0">
                        <a:pos x="825" y="495"/>
                      </a:cxn>
                      <a:cxn ang="0">
                        <a:pos x="823" y="495"/>
                      </a:cxn>
                      <a:cxn ang="0">
                        <a:pos x="788" y="433"/>
                      </a:cxn>
                      <a:cxn ang="0">
                        <a:pos x="805" y="400"/>
                      </a:cxn>
                      <a:cxn ang="0">
                        <a:pos x="878" y="393"/>
                      </a:cxn>
                      <a:cxn ang="0">
                        <a:pos x="915" y="358"/>
                      </a:cxn>
                      <a:cxn ang="0">
                        <a:pos x="953" y="300"/>
                      </a:cxn>
                      <a:cxn ang="0">
                        <a:pos x="960" y="278"/>
                      </a:cxn>
                      <a:cxn ang="0">
                        <a:pos x="985" y="213"/>
                      </a:cxn>
                      <a:cxn ang="0">
                        <a:pos x="983" y="180"/>
                      </a:cxn>
                      <a:cxn ang="0">
                        <a:pos x="953" y="170"/>
                      </a:cxn>
                      <a:cxn ang="0">
                        <a:pos x="895" y="170"/>
                      </a:cxn>
                      <a:cxn ang="0">
                        <a:pos x="780" y="88"/>
                      </a:cxn>
                      <a:cxn ang="0">
                        <a:pos x="728" y="73"/>
                      </a:cxn>
                      <a:cxn ang="0">
                        <a:pos x="603" y="58"/>
                      </a:cxn>
                      <a:cxn ang="0">
                        <a:pos x="413" y="13"/>
                      </a:cxn>
                      <a:cxn ang="0">
                        <a:pos x="345" y="3"/>
                      </a:cxn>
                      <a:cxn ang="0">
                        <a:pos x="335" y="15"/>
                      </a:cxn>
                      <a:cxn ang="0">
                        <a:pos x="63" y="0"/>
                      </a:cxn>
                      <a:cxn ang="0">
                        <a:pos x="3" y="35"/>
                      </a:cxn>
                      <a:cxn ang="0">
                        <a:pos x="0" y="38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985" h="535">
                        <a:moveTo>
                          <a:pt x="0" y="35"/>
                        </a:moveTo>
                        <a:lnTo>
                          <a:pt x="153" y="115"/>
                        </a:lnTo>
                        <a:lnTo>
                          <a:pt x="218" y="93"/>
                        </a:lnTo>
                        <a:lnTo>
                          <a:pt x="303" y="150"/>
                        </a:lnTo>
                        <a:lnTo>
                          <a:pt x="348" y="150"/>
                        </a:lnTo>
                        <a:lnTo>
                          <a:pt x="323" y="205"/>
                        </a:lnTo>
                        <a:lnTo>
                          <a:pt x="390" y="223"/>
                        </a:lnTo>
                        <a:lnTo>
                          <a:pt x="405" y="308"/>
                        </a:lnTo>
                        <a:lnTo>
                          <a:pt x="435" y="363"/>
                        </a:lnTo>
                        <a:lnTo>
                          <a:pt x="513" y="380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3" y="400"/>
                        </a:lnTo>
                        <a:lnTo>
                          <a:pt x="700" y="435"/>
                        </a:lnTo>
                        <a:lnTo>
                          <a:pt x="753" y="453"/>
                        </a:lnTo>
                        <a:lnTo>
                          <a:pt x="770" y="535"/>
                        </a:lnTo>
                        <a:lnTo>
                          <a:pt x="798" y="533"/>
                        </a:lnTo>
                        <a:lnTo>
                          <a:pt x="825" y="500"/>
                        </a:lnTo>
                        <a:lnTo>
                          <a:pt x="825" y="495"/>
                        </a:lnTo>
                        <a:lnTo>
                          <a:pt x="823" y="495"/>
                        </a:lnTo>
                        <a:lnTo>
                          <a:pt x="788" y="433"/>
                        </a:lnTo>
                        <a:lnTo>
                          <a:pt x="805" y="400"/>
                        </a:lnTo>
                        <a:lnTo>
                          <a:pt x="878" y="393"/>
                        </a:lnTo>
                        <a:lnTo>
                          <a:pt x="915" y="358"/>
                        </a:lnTo>
                        <a:lnTo>
                          <a:pt x="953" y="300"/>
                        </a:lnTo>
                        <a:lnTo>
                          <a:pt x="960" y="278"/>
                        </a:lnTo>
                        <a:lnTo>
                          <a:pt x="985" y="213"/>
                        </a:lnTo>
                        <a:lnTo>
                          <a:pt x="983" y="180"/>
                        </a:lnTo>
                        <a:lnTo>
                          <a:pt x="953" y="170"/>
                        </a:lnTo>
                        <a:lnTo>
                          <a:pt x="895" y="170"/>
                        </a:lnTo>
                        <a:lnTo>
                          <a:pt x="780" y="88"/>
                        </a:lnTo>
                        <a:lnTo>
                          <a:pt x="728" y="73"/>
                        </a:lnTo>
                        <a:lnTo>
                          <a:pt x="603" y="58"/>
                        </a:lnTo>
                        <a:lnTo>
                          <a:pt x="413" y="13"/>
                        </a:lnTo>
                        <a:lnTo>
                          <a:pt x="345" y="3"/>
                        </a:lnTo>
                        <a:lnTo>
                          <a:pt x="335" y="15"/>
                        </a:lnTo>
                        <a:lnTo>
                          <a:pt x="63" y="0"/>
                        </a:lnTo>
                        <a:lnTo>
                          <a:pt x="3" y="35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8" name="Freeform 279"/>
                  <p:cNvSpPr>
                    <a:spLocks/>
                  </p:cNvSpPr>
                  <p:nvPr/>
                </p:nvSpPr>
                <p:spPr bwMode="auto">
                  <a:xfrm>
                    <a:off x="729522" y="2591538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2"/>
                      </a:cxn>
                      <a:cxn ang="0">
                        <a:pos x="58" y="135"/>
                      </a:cxn>
                      <a:cxn ang="0">
                        <a:pos x="71" y="119"/>
                      </a:cxn>
                      <a:cxn ang="0">
                        <a:pos x="138" y="106"/>
                      </a:cxn>
                      <a:cxn ang="0">
                        <a:pos x="179" y="74"/>
                      </a:cxn>
                      <a:cxn ang="0">
                        <a:pos x="186" y="71"/>
                      </a:cxn>
                      <a:cxn ang="0">
                        <a:pos x="179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2"/>
                        </a:lnTo>
                        <a:lnTo>
                          <a:pt x="58" y="135"/>
                        </a:lnTo>
                        <a:lnTo>
                          <a:pt x="71" y="119"/>
                        </a:lnTo>
                        <a:lnTo>
                          <a:pt x="138" y="106"/>
                        </a:lnTo>
                        <a:lnTo>
                          <a:pt x="179" y="74"/>
                        </a:lnTo>
                        <a:lnTo>
                          <a:pt x="186" y="71"/>
                        </a:lnTo>
                        <a:lnTo>
                          <a:pt x="179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69" name="Freeform 278"/>
                  <p:cNvSpPr>
                    <a:spLocks/>
                  </p:cNvSpPr>
                  <p:nvPr/>
                </p:nvSpPr>
                <p:spPr bwMode="auto">
                  <a:xfrm>
                    <a:off x="729522" y="2591538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3"/>
                      </a:cxn>
                      <a:cxn ang="0">
                        <a:pos x="58" y="135"/>
                      </a:cxn>
                      <a:cxn ang="0">
                        <a:pos x="70" y="118"/>
                      </a:cxn>
                      <a:cxn ang="0">
                        <a:pos x="138" y="105"/>
                      </a:cxn>
                      <a:cxn ang="0">
                        <a:pos x="178" y="73"/>
                      </a:cxn>
                      <a:cxn ang="0">
                        <a:pos x="186" y="70"/>
                      </a:cxn>
                      <a:cxn ang="0">
                        <a:pos x="178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3"/>
                        </a:lnTo>
                        <a:lnTo>
                          <a:pt x="58" y="135"/>
                        </a:lnTo>
                        <a:lnTo>
                          <a:pt x="70" y="118"/>
                        </a:lnTo>
                        <a:lnTo>
                          <a:pt x="138" y="105"/>
                        </a:lnTo>
                        <a:lnTo>
                          <a:pt x="178" y="73"/>
                        </a:lnTo>
                        <a:lnTo>
                          <a:pt x="186" y="70"/>
                        </a:lnTo>
                        <a:lnTo>
                          <a:pt x="178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0" name="Freeform 277"/>
                  <p:cNvSpPr>
                    <a:spLocks/>
                  </p:cNvSpPr>
                  <p:nvPr/>
                </p:nvSpPr>
                <p:spPr bwMode="auto">
                  <a:xfrm>
                    <a:off x="786649" y="2286027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2"/>
                      </a:cxn>
                      <a:cxn ang="0">
                        <a:pos x="6" y="477"/>
                      </a:cxn>
                      <a:cxn ang="0">
                        <a:pos x="131" y="598"/>
                      </a:cxn>
                      <a:cxn ang="0">
                        <a:pos x="172" y="598"/>
                      </a:cxn>
                      <a:cxn ang="0">
                        <a:pos x="188" y="682"/>
                      </a:cxn>
                      <a:cxn ang="0">
                        <a:pos x="220" y="758"/>
                      </a:cxn>
                      <a:cxn ang="0">
                        <a:pos x="233" y="829"/>
                      </a:cxn>
                      <a:cxn ang="0">
                        <a:pos x="355" y="950"/>
                      </a:cxn>
                      <a:cxn ang="0">
                        <a:pos x="473" y="966"/>
                      </a:cxn>
                      <a:cxn ang="0">
                        <a:pos x="524" y="1037"/>
                      </a:cxn>
                      <a:cxn ang="0">
                        <a:pos x="601" y="1136"/>
                      </a:cxn>
                      <a:cxn ang="0">
                        <a:pos x="742" y="1178"/>
                      </a:cxn>
                      <a:cxn ang="0">
                        <a:pos x="828" y="1072"/>
                      </a:cxn>
                      <a:cxn ang="0">
                        <a:pos x="879" y="979"/>
                      </a:cxn>
                      <a:cxn ang="0">
                        <a:pos x="892" y="918"/>
                      </a:cxn>
                      <a:cxn ang="0">
                        <a:pos x="975" y="842"/>
                      </a:cxn>
                      <a:cxn ang="0">
                        <a:pos x="1020" y="742"/>
                      </a:cxn>
                      <a:cxn ang="0">
                        <a:pos x="1158" y="726"/>
                      </a:cxn>
                      <a:cxn ang="0">
                        <a:pos x="1167" y="710"/>
                      </a:cxn>
                      <a:cxn ang="0">
                        <a:pos x="1107" y="646"/>
                      </a:cxn>
                      <a:cxn ang="0">
                        <a:pos x="1123" y="630"/>
                      </a:cxn>
                      <a:cxn ang="0">
                        <a:pos x="1123" y="605"/>
                      </a:cxn>
                      <a:cxn ang="0">
                        <a:pos x="1126" y="605"/>
                      </a:cxn>
                      <a:cxn ang="0">
                        <a:pos x="1174" y="618"/>
                      </a:cxn>
                      <a:cxn ang="0">
                        <a:pos x="1116" y="602"/>
                      </a:cxn>
                      <a:cxn ang="0">
                        <a:pos x="1132" y="531"/>
                      </a:cxn>
                      <a:cxn ang="0">
                        <a:pos x="1135" y="531"/>
                      </a:cxn>
                      <a:cxn ang="0">
                        <a:pos x="1132" y="531"/>
                      </a:cxn>
                      <a:cxn ang="0">
                        <a:pos x="1151" y="461"/>
                      </a:cxn>
                      <a:cxn ang="0">
                        <a:pos x="1209" y="461"/>
                      </a:cxn>
                      <a:cxn ang="0">
                        <a:pos x="1212" y="442"/>
                      </a:cxn>
                      <a:cxn ang="0">
                        <a:pos x="1202" y="426"/>
                      </a:cxn>
                      <a:cxn ang="0">
                        <a:pos x="1199" y="342"/>
                      </a:cxn>
                      <a:cxn ang="0">
                        <a:pos x="1151" y="336"/>
                      </a:cxn>
                      <a:cxn ang="0">
                        <a:pos x="1142" y="218"/>
                      </a:cxn>
                      <a:cxn ang="0">
                        <a:pos x="1174" y="205"/>
                      </a:cxn>
                      <a:cxn ang="0">
                        <a:pos x="1177" y="205"/>
                      </a:cxn>
                      <a:cxn ang="0">
                        <a:pos x="1158" y="134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4" y="45"/>
                      </a:cxn>
                      <a:cxn ang="0">
                        <a:pos x="940" y="0"/>
                      </a:cxn>
                      <a:cxn ang="0">
                        <a:pos x="873" y="6"/>
                      </a:cxn>
                      <a:cxn ang="0">
                        <a:pos x="873" y="16"/>
                      </a:cxn>
                      <a:cxn ang="0">
                        <a:pos x="771" y="109"/>
                      </a:cxn>
                      <a:cxn ang="0">
                        <a:pos x="796" y="205"/>
                      </a:cxn>
                      <a:cxn ang="0">
                        <a:pos x="508" y="406"/>
                      </a:cxn>
                      <a:cxn ang="0">
                        <a:pos x="441" y="374"/>
                      </a:cxn>
                      <a:cxn ang="0">
                        <a:pos x="448" y="352"/>
                      </a:cxn>
                      <a:cxn ang="0">
                        <a:pos x="441" y="365"/>
                      </a:cxn>
                      <a:cxn ang="0">
                        <a:pos x="438" y="371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2"/>
                      </a:cxn>
                      <a:cxn ang="0">
                        <a:pos x="224" y="474"/>
                      </a:cxn>
                      <a:cxn ang="0">
                        <a:pos x="198" y="477"/>
                      </a:cxn>
                      <a:cxn ang="0">
                        <a:pos x="179" y="394"/>
                      </a:cxn>
                      <a:cxn ang="0">
                        <a:pos x="128" y="378"/>
                      </a:cxn>
                      <a:cxn ang="0">
                        <a:pos x="121" y="381"/>
                      </a:cxn>
                      <a:cxn ang="0">
                        <a:pos x="80" y="413"/>
                      </a:cxn>
                      <a:cxn ang="0">
                        <a:pos x="13" y="426"/>
                      </a:cxn>
                      <a:cxn ang="0">
                        <a:pos x="0" y="442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2"/>
                        </a:moveTo>
                        <a:lnTo>
                          <a:pt x="6" y="477"/>
                        </a:lnTo>
                        <a:lnTo>
                          <a:pt x="131" y="598"/>
                        </a:lnTo>
                        <a:lnTo>
                          <a:pt x="172" y="598"/>
                        </a:lnTo>
                        <a:lnTo>
                          <a:pt x="188" y="682"/>
                        </a:lnTo>
                        <a:lnTo>
                          <a:pt x="220" y="758"/>
                        </a:lnTo>
                        <a:lnTo>
                          <a:pt x="233" y="829"/>
                        </a:lnTo>
                        <a:lnTo>
                          <a:pt x="355" y="950"/>
                        </a:lnTo>
                        <a:lnTo>
                          <a:pt x="473" y="966"/>
                        </a:lnTo>
                        <a:lnTo>
                          <a:pt x="524" y="1037"/>
                        </a:lnTo>
                        <a:lnTo>
                          <a:pt x="601" y="1136"/>
                        </a:lnTo>
                        <a:lnTo>
                          <a:pt x="742" y="1178"/>
                        </a:lnTo>
                        <a:lnTo>
                          <a:pt x="828" y="1072"/>
                        </a:lnTo>
                        <a:lnTo>
                          <a:pt x="879" y="979"/>
                        </a:lnTo>
                        <a:lnTo>
                          <a:pt x="892" y="918"/>
                        </a:lnTo>
                        <a:lnTo>
                          <a:pt x="975" y="842"/>
                        </a:lnTo>
                        <a:lnTo>
                          <a:pt x="1020" y="742"/>
                        </a:lnTo>
                        <a:lnTo>
                          <a:pt x="1158" y="726"/>
                        </a:lnTo>
                        <a:lnTo>
                          <a:pt x="1167" y="710"/>
                        </a:lnTo>
                        <a:lnTo>
                          <a:pt x="1107" y="646"/>
                        </a:lnTo>
                        <a:lnTo>
                          <a:pt x="1123" y="630"/>
                        </a:lnTo>
                        <a:lnTo>
                          <a:pt x="1123" y="605"/>
                        </a:lnTo>
                        <a:lnTo>
                          <a:pt x="1126" y="605"/>
                        </a:lnTo>
                        <a:lnTo>
                          <a:pt x="1174" y="618"/>
                        </a:lnTo>
                        <a:lnTo>
                          <a:pt x="1116" y="602"/>
                        </a:lnTo>
                        <a:lnTo>
                          <a:pt x="1132" y="531"/>
                        </a:lnTo>
                        <a:lnTo>
                          <a:pt x="1135" y="531"/>
                        </a:lnTo>
                        <a:lnTo>
                          <a:pt x="1132" y="531"/>
                        </a:lnTo>
                        <a:lnTo>
                          <a:pt x="1151" y="461"/>
                        </a:lnTo>
                        <a:lnTo>
                          <a:pt x="1209" y="461"/>
                        </a:lnTo>
                        <a:lnTo>
                          <a:pt x="1212" y="442"/>
                        </a:lnTo>
                        <a:lnTo>
                          <a:pt x="1202" y="426"/>
                        </a:lnTo>
                        <a:lnTo>
                          <a:pt x="1199" y="342"/>
                        </a:lnTo>
                        <a:lnTo>
                          <a:pt x="1151" y="336"/>
                        </a:lnTo>
                        <a:lnTo>
                          <a:pt x="1142" y="218"/>
                        </a:lnTo>
                        <a:lnTo>
                          <a:pt x="1174" y="205"/>
                        </a:lnTo>
                        <a:lnTo>
                          <a:pt x="1177" y="205"/>
                        </a:lnTo>
                        <a:lnTo>
                          <a:pt x="1158" y="134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4" y="45"/>
                        </a:lnTo>
                        <a:lnTo>
                          <a:pt x="940" y="0"/>
                        </a:lnTo>
                        <a:lnTo>
                          <a:pt x="873" y="6"/>
                        </a:lnTo>
                        <a:lnTo>
                          <a:pt x="873" y="16"/>
                        </a:lnTo>
                        <a:lnTo>
                          <a:pt x="771" y="109"/>
                        </a:lnTo>
                        <a:lnTo>
                          <a:pt x="796" y="205"/>
                        </a:lnTo>
                        <a:lnTo>
                          <a:pt x="508" y="406"/>
                        </a:lnTo>
                        <a:lnTo>
                          <a:pt x="441" y="374"/>
                        </a:lnTo>
                        <a:lnTo>
                          <a:pt x="448" y="352"/>
                        </a:lnTo>
                        <a:lnTo>
                          <a:pt x="441" y="365"/>
                        </a:lnTo>
                        <a:lnTo>
                          <a:pt x="438" y="371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2"/>
                        </a:lnTo>
                        <a:lnTo>
                          <a:pt x="224" y="474"/>
                        </a:lnTo>
                        <a:lnTo>
                          <a:pt x="198" y="477"/>
                        </a:lnTo>
                        <a:lnTo>
                          <a:pt x="179" y="394"/>
                        </a:lnTo>
                        <a:lnTo>
                          <a:pt x="128" y="378"/>
                        </a:lnTo>
                        <a:lnTo>
                          <a:pt x="121" y="381"/>
                        </a:lnTo>
                        <a:lnTo>
                          <a:pt x="80" y="413"/>
                        </a:lnTo>
                        <a:lnTo>
                          <a:pt x="13" y="426"/>
                        </a:lnTo>
                        <a:lnTo>
                          <a:pt x="0" y="4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1" name="Freeform 276"/>
                  <p:cNvSpPr>
                    <a:spLocks/>
                  </p:cNvSpPr>
                  <p:nvPr/>
                </p:nvSpPr>
                <p:spPr bwMode="auto">
                  <a:xfrm>
                    <a:off x="786649" y="2286027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3"/>
                      </a:cxn>
                      <a:cxn ang="0">
                        <a:pos x="5" y="478"/>
                      </a:cxn>
                      <a:cxn ang="0">
                        <a:pos x="130" y="598"/>
                      </a:cxn>
                      <a:cxn ang="0">
                        <a:pos x="172" y="598"/>
                      </a:cxn>
                      <a:cxn ang="0">
                        <a:pos x="187" y="683"/>
                      </a:cxn>
                      <a:cxn ang="0">
                        <a:pos x="220" y="758"/>
                      </a:cxn>
                      <a:cxn ang="0">
                        <a:pos x="232" y="830"/>
                      </a:cxn>
                      <a:cxn ang="0">
                        <a:pos x="355" y="950"/>
                      </a:cxn>
                      <a:cxn ang="0">
                        <a:pos x="472" y="965"/>
                      </a:cxn>
                      <a:cxn ang="0">
                        <a:pos x="525" y="1038"/>
                      </a:cxn>
                      <a:cxn ang="0">
                        <a:pos x="600" y="1135"/>
                      </a:cxn>
                      <a:cxn ang="0">
                        <a:pos x="742" y="1178"/>
                      </a:cxn>
                      <a:cxn ang="0">
                        <a:pos x="827" y="1073"/>
                      </a:cxn>
                      <a:cxn ang="0">
                        <a:pos x="880" y="980"/>
                      </a:cxn>
                      <a:cxn ang="0">
                        <a:pos x="892" y="918"/>
                      </a:cxn>
                      <a:cxn ang="0">
                        <a:pos x="975" y="843"/>
                      </a:cxn>
                      <a:cxn ang="0">
                        <a:pos x="1020" y="743"/>
                      </a:cxn>
                      <a:cxn ang="0">
                        <a:pos x="1157" y="725"/>
                      </a:cxn>
                      <a:cxn ang="0">
                        <a:pos x="1167" y="710"/>
                      </a:cxn>
                      <a:cxn ang="0">
                        <a:pos x="1107" y="645"/>
                      </a:cxn>
                      <a:cxn ang="0">
                        <a:pos x="1122" y="630"/>
                      </a:cxn>
                      <a:cxn ang="0">
                        <a:pos x="1122" y="605"/>
                      </a:cxn>
                      <a:cxn ang="0">
                        <a:pos x="1125" y="605"/>
                      </a:cxn>
                      <a:cxn ang="0">
                        <a:pos x="1175" y="618"/>
                      </a:cxn>
                      <a:cxn ang="0">
                        <a:pos x="1115" y="603"/>
                      </a:cxn>
                      <a:cxn ang="0">
                        <a:pos x="1132" y="530"/>
                      </a:cxn>
                      <a:cxn ang="0">
                        <a:pos x="1135" y="530"/>
                      </a:cxn>
                      <a:cxn ang="0">
                        <a:pos x="1132" y="530"/>
                      </a:cxn>
                      <a:cxn ang="0">
                        <a:pos x="1150" y="460"/>
                      </a:cxn>
                      <a:cxn ang="0">
                        <a:pos x="1210" y="460"/>
                      </a:cxn>
                      <a:cxn ang="0">
                        <a:pos x="1212" y="443"/>
                      </a:cxn>
                      <a:cxn ang="0">
                        <a:pos x="1202" y="425"/>
                      </a:cxn>
                      <a:cxn ang="0">
                        <a:pos x="1200" y="343"/>
                      </a:cxn>
                      <a:cxn ang="0">
                        <a:pos x="1150" y="335"/>
                      </a:cxn>
                      <a:cxn ang="0">
                        <a:pos x="1142" y="218"/>
                      </a:cxn>
                      <a:cxn ang="0">
                        <a:pos x="1175" y="205"/>
                      </a:cxn>
                      <a:cxn ang="0">
                        <a:pos x="1177" y="205"/>
                      </a:cxn>
                      <a:cxn ang="0">
                        <a:pos x="1157" y="135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5" y="45"/>
                      </a:cxn>
                      <a:cxn ang="0">
                        <a:pos x="940" y="0"/>
                      </a:cxn>
                      <a:cxn ang="0">
                        <a:pos x="872" y="5"/>
                      </a:cxn>
                      <a:cxn ang="0">
                        <a:pos x="872" y="15"/>
                      </a:cxn>
                      <a:cxn ang="0">
                        <a:pos x="770" y="110"/>
                      </a:cxn>
                      <a:cxn ang="0">
                        <a:pos x="795" y="205"/>
                      </a:cxn>
                      <a:cxn ang="0">
                        <a:pos x="507" y="405"/>
                      </a:cxn>
                      <a:cxn ang="0">
                        <a:pos x="440" y="375"/>
                      </a:cxn>
                      <a:cxn ang="0">
                        <a:pos x="447" y="353"/>
                      </a:cxn>
                      <a:cxn ang="0">
                        <a:pos x="440" y="365"/>
                      </a:cxn>
                      <a:cxn ang="0">
                        <a:pos x="437" y="370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3"/>
                      </a:cxn>
                      <a:cxn ang="0">
                        <a:pos x="225" y="475"/>
                      </a:cxn>
                      <a:cxn ang="0">
                        <a:pos x="197" y="478"/>
                      </a:cxn>
                      <a:cxn ang="0">
                        <a:pos x="180" y="395"/>
                      </a:cxn>
                      <a:cxn ang="0">
                        <a:pos x="127" y="378"/>
                      </a:cxn>
                      <a:cxn ang="0">
                        <a:pos x="120" y="380"/>
                      </a:cxn>
                      <a:cxn ang="0">
                        <a:pos x="80" y="413"/>
                      </a:cxn>
                      <a:cxn ang="0">
                        <a:pos x="12" y="425"/>
                      </a:cxn>
                      <a:cxn ang="0">
                        <a:pos x="0" y="443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3"/>
                        </a:moveTo>
                        <a:lnTo>
                          <a:pt x="5" y="478"/>
                        </a:lnTo>
                        <a:lnTo>
                          <a:pt x="130" y="598"/>
                        </a:lnTo>
                        <a:lnTo>
                          <a:pt x="172" y="598"/>
                        </a:lnTo>
                        <a:lnTo>
                          <a:pt x="187" y="683"/>
                        </a:lnTo>
                        <a:lnTo>
                          <a:pt x="220" y="758"/>
                        </a:lnTo>
                        <a:lnTo>
                          <a:pt x="232" y="830"/>
                        </a:lnTo>
                        <a:lnTo>
                          <a:pt x="355" y="950"/>
                        </a:lnTo>
                        <a:lnTo>
                          <a:pt x="472" y="965"/>
                        </a:lnTo>
                        <a:lnTo>
                          <a:pt x="525" y="1038"/>
                        </a:lnTo>
                        <a:lnTo>
                          <a:pt x="600" y="1135"/>
                        </a:lnTo>
                        <a:lnTo>
                          <a:pt x="742" y="1178"/>
                        </a:lnTo>
                        <a:lnTo>
                          <a:pt x="827" y="1073"/>
                        </a:lnTo>
                        <a:lnTo>
                          <a:pt x="880" y="980"/>
                        </a:lnTo>
                        <a:lnTo>
                          <a:pt x="892" y="918"/>
                        </a:lnTo>
                        <a:lnTo>
                          <a:pt x="975" y="843"/>
                        </a:lnTo>
                        <a:lnTo>
                          <a:pt x="1020" y="743"/>
                        </a:lnTo>
                        <a:lnTo>
                          <a:pt x="1157" y="725"/>
                        </a:lnTo>
                        <a:lnTo>
                          <a:pt x="1167" y="710"/>
                        </a:lnTo>
                        <a:lnTo>
                          <a:pt x="1107" y="645"/>
                        </a:lnTo>
                        <a:lnTo>
                          <a:pt x="1122" y="630"/>
                        </a:lnTo>
                        <a:lnTo>
                          <a:pt x="1122" y="605"/>
                        </a:lnTo>
                        <a:lnTo>
                          <a:pt x="1125" y="605"/>
                        </a:lnTo>
                        <a:lnTo>
                          <a:pt x="1175" y="618"/>
                        </a:lnTo>
                        <a:lnTo>
                          <a:pt x="1115" y="603"/>
                        </a:lnTo>
                        <a:lnTo>
                          <a:pt x="1132" y="530"/>
                        </a:lnTo>
                        <a:lnTo>
                          <a:pt x="1135" y="530"/>
                        </a:lnTo>
                        <a:lnTo>
                          <a:pt x="1132" y="530"/>
                        </a:lnTo>
                        <a:lnTo>
                          <a:pt x="1150" y="460"/>
                        </a:lnTo>
                        <a:lnTo>
                          <a:pt x="1210" y="460"/>
                        </a:lnTo>
                        <a:lnTo>
                          <a:pt x="1212" y="443"/>
                        </a:lnTo>
                        <a:lnTo>
                          <a:pt x="1202" y="425"/>
                        </a:lnTo>
                        <a:lnTo>
                          <a:pt x="1200" y="343"/>
                        </a:lnTo>
                        <a:lnTo>
                          <a:pt x="1150" y="335"/>
                        </a:lnTo>
                        <a:lnTo>
                          <a:pt x="1142" y="218"/>
                        </a:lnTo>
                        <a:lnTo>
                          <a:pt x="1175" y="205"/>
                        </a:lnTo>
                        <a:lnTo>
                          <a:pt x="1177" y="205"/>
                        </a:lnTo>
                        <a:lnTo>
                          <a:pt x="1157" y="135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5" y="45"/>
                        </a:lnTo>
                        <a:lnTo>
                          <a:pt x="940" y="0"/>
                        </a:lnTo>
                        <a:lnTo>
                          <a:pt x="872" y="5"/>
                        </a:lnTo>
                        <a:lnTo>
                          <a:pt x="872" y="15"/>
                        </a:lnTo>
                        <a:lnTo>
                          <a:pt x="770" y="110"/>
                        </a:lnTo>
                        <a:lnTo>
                          <a:pt x="795" y="205"/>
                        </a:lnTo>
                        <a:lnTo>
                          <a:pt x="507" y="405"/>
                        </a:lnTo>
                        <a:lnTo>
                          <a:pt x="440" y="375"/>
                        </a:lnTo>
                        <a:lnTo>
                          <a:pt x="447" y="353"/>
                        </a:lnTo>
                        <a:lnTo>
                          <a:pt x="440" y="365"/>
                        </a:lnTo>
                        <a:lnTo>
                          <a:pt x="437" y="370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3"/>
                        </a:lnTo>
                        <a:lnTo>
                          <a:pt x="225" y="475"/>
                        </a:lnTo>
                        <a:lnTo>
                          <a:pt x="197" y="478"/>
                        </a:lnTo>
                        <a:lnTo>
                          <a:pt x="180" y="395"/>
                        </a:lnTo>
                        <a:lnTo>
                          <a:pt x="127" y="378"/>
                        </a:lnTo>
                        <a:lnTo>
                          <a:pt x="120" y="380"/>
                        </a:lnTo>
                        <a:lnTo>
                          <a:pt x="80" y="413"/>
                        </a:lnTo>
                        <a:lnTo>
                          <a:pt x="12" y="425"/>
                        </a:lnTo>
                        <a:lnTo>
                          <a:pt x="0" y="4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2" name="Freeform 274"/>
                  <p:cNvSpPr>
                    <a:spLocks/>
                  </p:cNvSpPr>
                  <p:nvPr/>
                </p:nvSpPr>
                <p:spPr bwMode="auto">
                  <a:xfrm>
                    <a:off x="890970" y="2623827"/>
                    <a:ext cx="14903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" h="3">
                        <a:moveTo>
                          <a:pt x="0" y="0"/>
                        </a:moveTo>
                        <a:lnTo>
                          <a:pt x="1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3" name="Freeform 273"/>
                  <p:cNvSpPr>
                    <a:spLocks/>
                  </p:cNvSpPr>
                  <p:nvPr/>
                </p:nvSpPr>
                <p:spPr bwMode="auto">
                  <a:xfrm>
                    <a:off x="3752337" y="4432055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9" y="195"/>
                      </a:cxn>
                      <a:cxn ang="0">
                        <a:pos x="135" y="144"/>
                      </a:cxn>
                      <a:cxn ang="0">
                        <a:pos x="179" y="141"/>
                      </a:cxn>
                      <a:cxn ang="0">
                        <a:pos x="205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6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9" y="195"/>
                        </a:lnTo>
                        <a:lnTo>
                          <a:pt x="135" y="144"/>
                        </a:lnTo>
                        <a:lnTo>
                          <a:pt x="179" y="141"/>
                        </a:lnTo>
                        <a:lnTo>
                          <a:pt x="205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6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4" name="Freeform 272"/>
                  <p:cNvSpPr>
                    <a:spLocks/>
                  </p:cNvSpPr>
                  <p:nvPr/>
                </p:nvSpPr>
                <p:spPr bwMode="auto">
                  <a:xfrm>
                    <a:off x="3752337" y="4432055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8" y="195"/>
                      </a:cxn>
                      <a:cxn ang="0">
                        <a:pos x="136" y="145"/>
                      </a:cxn>
                      <a:cxn ang="0">
                        <a:pos x="178" y="140"/>
                      </a:cxn>
                      <a:cxn ang="0">
                        <a:pos x="206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5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8" y="195"/>
                        </a:lnTo>
                        <a:lnTo>
                          <a:pt x="136" y="145"/>
                        </a:lnTo>
                        <a:lnTo>
                          <a:pt x="178" y="140"/>
                        </a:lnTo>
                        <a:lnTo>
                          <a:pt x="206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5"/>
                        </a:lnTo>
                        <a:lnTo>
                          <a:pt x="20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5" name="Freeform 271"/>
                  <p:cNvSpPr>
                    <a:spLocks/>
                  </p:cNvSpPr>
                  <p:nvPr/>
                </p:nvSpPr>
                <p:spPr bwMode="auto">
                  <a:xfrm>
                    <a:off x="4000720" y="4253219"/>
                    <a:ext cx="603571" cy="561345"/>
                  </a:xfrm>
                  <a:custGeom>
                    <a:avLst/>
                    <a:gdLst/>
                    <a:ahLst/>
                    <a:cxnLst>
                      <a:cxn ang="0">
                        <a:pos x="521" y="22"/>
                      </a:cxn>
                      <a:cxn ang="0">
                        <a:pos x="502" y="22"/>
                      </a:cxn>
                      <a:cxn ang="0">
                        <a:pos x="441" y="19"/>
                      </a:cxn>
                      <a:cxn ang="0">
                        <a:pos x="355" y="0"/>
                      </a:cxn>
                      <a:cxn ang="0">
                        <a:pos x="268" y="22"/>
                      </a:cxn>
                      <a:cxn ang="0">
                        <a:pos x="275" y="19"/>
                      </a:cxn>
                      <a:cxn ang="0">
                        <a:pos x="275" y="80"/>
                      </a:cxn>
                      <a:cxn ang="0">
                        <a:pos x="214" y="115"/>
                      </a:cxn>
                      <a:cxn ang="0">
                        <a:pos x="201" y="150"/>
                      </a:cxn>
                      <a:cxn ang="0">
                        <a:pos x="25" y="198"/>
                      </a:cxn>
                      <a:cxn ang="0">
                        <a:pos x="19" y="221"/>
                      </a:cxn>
                      <a:cxn ang="0">
                        <a:pos x="0" y="211"/>
                      </a:cxn>
                      <a:cxn ang="0">
                        <a:pos x="13" y="217"/>
                      </a:cxn>
                      <a:cxn ang="0">
                        <a:pos x="16" y="227"/>
                      </a:cxn>
                      <a:cxn ang="0">
                        <a:pos x="16" y="259"/>
                      </a:cxn>
                      <a:cxn ang="0">
                        <a:pos x="19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1" y="185"/>
                      </a:cxn>
                      <a:cxn ang="0">
                        <a:pos x="515" y="166"/>
                      </a:cxn>
                      <a:cxn ang="0">
                        <a:pos x="512" y="70"/>
                      </a:cxn>
                      <a:cxn ang="0">
                        <a:pos x="521" y="25"/>
                      </a:cxn>
                      <a:cxn ang="0">
                        <a:pos x="521" y="22"/>
                      </a:cxn>
                    </a:cxnLst>
                    <a:rect l="0" t="0" r="r" b="b"/>
                    <a:pathLst>
                      <a:path w="607" h="566">
                        <a:moveTo>
                          <a:pt x="521" y="22"/>
                        </a:moveTo>
                        <a:lnTo>
                          <a:pt x="502" y="22"/>
                        </a:lnTo>
                        <a:lnTo>
                          <a:pt x="441" y="19"/>
                        </a:lnTo>
                        <a:lnTo>
                          <a:pt x="355" y="0"/>
                        </a:lnTo>
                        <a:lnTo>
                          <a:pt x="268" y="22"/>
                        </a:lnTo>
                        <a:lnTo>
                          <a:pt x="275" y="19"/>
                        </a:lnTo>
                        <a:lnTo>
                          <a:pt x="275" y="80"/>
                        </a:lnTo>
                        <a:lnTo>
                          <a:pt x="214" y="115"/>
                        </a:lnTo>
                        <a:lnTo>
                          <a:pt x="201" y="150"/>
                        </a:lnTo>
                        <a:lnTo>
                          <a:pt x="25" y="198"/>
                        </a:lnTo>
                        <a:lnTo>
                          <a:pt x="19" y="221"/>
                        </a:lnTo>
                        <a:lnTo>
                          <a:pt x="0" y="211"/>
                        </a:lnTo>
                        <a:lnTo>
                          <a:pt x="13" y="217"/>
                        </a:lnTo>
                        <a:lnTo>
                          <a:pt x="16" y="227"/>
                        </a:lnTo>
                        <a:lnTo>
                          <a:pt x="16" y="259"/>
                        </a:lnTo>
                        <a:lnTo>
                          <a:pt x="19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1" y="185"/>
                        </a:lnTo>
                        <a:lnTo>
                          <a:pt x="515" y="166"/>
                        </a:lnTo>
                        <a:lnTo>
                          <a:pt x="512" y="70"/>
                        </a:lnTo>
                        <a:lnTo>
                          <a:pt x="521" y="25"/>
                        </a:lnTo>
                        <a:lnTo>
                          <a:pt x="521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6" name="Freeform 270"/>
                  <p:cNvSpPr>
                    <a:spLocks/>
                  </p:cNvSpPr>
                  <p:nvPr/>
                </p:nvSpPr>
                <p:spPr bwMode="auto">
                  <a:xfrm>
                    <a:off x="4000720" y="4253219"/>
                    <a:ext cx="601086" cy="563830"/>
                  </a:xfrm>
                  <a:custGeom>
                    <a:avLst/>
                    <a:gdLst/>
                    <a:ahLst/>
                    <a:cxnLst>
                      <a:cxn ang="0">
                        <a:pos x="522" y="22"/>
                      </a:cxn>
                      <a:cxn ang="0">
                        <a:pos x="502" y="22"/>
                      </a:cxn>
                      <a:cxn ang="0">
                        <a:pos x="441" y="20"/>
                      </a:cxn>
                      <a:cxn ang="0">
                        <a:pos x="356" y="0"/>
                      </a:cxn>
                      <a:cxn ang="0">
                        <a:pos x="268" y="22"/>
                      </a:cxn>
                      <a:cxn ang="0">
                        <a:pos x="276" y="20"/>
                      </a:cxn>
                      <a:cxn ang="0">
                        <a:pos x="276" y="80"/>
                      </a:cxn>
                      <a:cxn ang="0">
                        <a:pos x="213" y="115"/>
                      </a:cxn>
                      <a:cxn ang="0">
                        <a:pos x="201" y="150"/>
                      </a:cxn>
                      <a:cxn ang="0">
                        <a:pos x="25" y="199"/>
                      </a:cxn>
                      <a:cxn ang="0">
                        <a:pos x="18" y="222"/>
                      </a:cxn>
                      <a:cxn ang="0">
                        <a:pos x="0" y="212"/>
                      </a:cxn>
                      <a:cxn ang="0">
                        <a:pos x="13" y="217"/>
                      </a:cxn>
                      <a:cxn ang="0">
                        <a:pos x="15" y="227"/>
                      </a:cxn>
                      <a:cxn ang="0">
                        <a:pos x="15" y="259"/>
                      </a:cxn>
                      <a:cxn ang="0">
                        <a:pos x="18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2" y="185"/>
                      </a:cxn>
                      <a:cxn ang="0">
                        <a:pos x="517" y="167"/>
                      </a:cxn>
                      <a:cxn ang="0">
                        <a:pos x="512" y="70"/>
                      </a:cxn>
                      <a:cxn ang="0">
                        <a:pos x="522" y="25"/>
                      </a:cxn>
                      <a:cxn ang="0">
                        <a:pos x="522" y="22"/>
                      </a:cxn>
                    </a:cxnLst>
                    <a:rect l="0" t="0" r="r" b="b"/>
                    <a:pathLst>
                      <a:path w="607" h="566">
                        <a:moveTo>
                          <a:pt x="522" y="22"/>
                        </a:moveTo>
                        <a:lnTo>
                          <a:pt x="502" y="22"/>
                        </a:lnTo>
                        <a:lnTo>
                          <a:pt x="441" y="20"/>
                        </a:lnTo>
                        <a:lnTo>
                          <a:pt x="356" y="0"/>
                        </a:lnTo>
                        <a:lnTo>
                          <a:pt x="268" y="22"/>
                        </a:lnTo>
                        <a:lnTo>
                          <a:pt x="276" y="20"/>
                        </a:lnTo>
                        <a:lnTo>
                          <a:pt x="276" y="80"/>
                        </a:lnTo>
                        <a:lnTo>
                          <a:pt x="213" y="115"/>
                        </a:lnTo>
                        <a:lnTo>
                          <a:pt x="201" y="150"/>
                        </a:lnTo>
                        <a:lnTo>
                          <a:pt x="25" y="199"/>
                        </a:lnTo>
                        <a:lnTo>
                          <a:pt x="18" y="222"/>
                        </a:lnTo>
                        <a:lnTo>
                          <a:pt x="0" y="212"/>
                        </a:lnTo>
                        <a:lnTo>
                          <a:pt x="13" y="217"/>
                        </a:lnTo>
                        <a:lnTo>
                          <a:pt x="15" y="227"/>
                        </a:lnTo>
                        <a:lnTo>
                          <a:pt x="15" y="259"/>
                        </a:lnTo>
                        <a:lnTo>
                          <a:pt x="18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2" y="185"/>
                        </a:lnTo>
                        <a:lnTo>
                          <a:pt x="517" y="167"/>
                        </a:lnTo>
                        <a:lnTo>
                          <a:pt x="512" y="70"/>
                        </a:lnTo>
                        <a:lnTo>
                          <a:pt x="522" y="25"/>
                        </a:lnTo>
                        <a:lnTo>
                          <a:pt x="522" y="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7" name="Freeform 269"/>
                  <p:cNvSpPr>
                    <a:spLocks/>
                  </p:cNvSpPr>
                  <p:nvPr/>
                </p:nvSpPr>
                <p:spPr bwMode="auto">
                  <a:xfrm>
                    <a:off x="4507421" y="4275574"/>
                    <a:ext cx="109288" cy="161448"/>
                  </a:xfrm>
                  <a:custGeom>
                    <a:avLst/>
                    <a:gdLst/>
                    <a:ahLst/>
                    <a:cxnLst>
                      <a:cxn ang="0">
                        <a:pos x="92" y="103"/>
                      </a:cxn>
                      <a:cxn ang="0">
                        <a:pos x="92" y="58"/>
                      </a:cxn>
                      <a:cxn ang="0">
                        <a:pos x="70" y="42"/>
                      </a:cxn>
                      <a:cxn ang="0">
                        <a:pos x="105" y="16"/>
                      </a:cxn>
                      <a:cxn ang="0">
                        <a:pos x="111" y="3"/>
                      </a:cxn>
                      <a:cxn ang="0">
                        <a:pos x="9" y="0"/>
                      </a:cxn>
                      <a:cxn ang="0">
                        <a:pos x="9" y="3"/>
                      </a:cxn>
                      <a:cxn ang="0">
                        <a:pos x="0" y="48"/>
                      </a:cxn>
                      <a:cxn ang="0">
                        <a:pos x="3" y="144"/>
                      </a:cxn>
                      <a:cxn ang="0">
                        <a:pos x="19" y="163"/>
                      </a:cxn>
                      <a:cxn ang="0">
                        <a:pos x="89" y="109"/>
                      </a:cxn>
                      <a:cxn ang="0">
                        <a:pos x="92" y="103"/>
                      </a:cxn>
                    </a:cxnLst>
                    <a:rect l="0" t="0" r="r" b="b"/>
                    <a:pathLst>
                      <a:path w="111" h="163">
                        <a:moveTo>
                          <a:pt x="92" y="103"/>
                        </a:moveTo>
                        <a:lnTo>
                          <a:pt x="92" y="58"/>
                        </a:lnTo>
                        <a:lnTo>
                          <a:pt x="70" y="42"/>
                        </a:lnTo>
                        <a:lnTo>
                          <a:pt x="105" y="16"/>
                        </a:lnTo>
                        <a:lnTo>
                          <a:pt x="111" y="3"/>
                        </a:lnTo>
                        <a:lnTo>
                          <a:pt x="9" y="0"/>
                        </a:lnTo>
                        <a:lnTo>
                          <a:pt x="9" y="3"/>
                        </a:lnTo>
                        <a:lnTo>
                          <a:pt x="0" y="48"/>
                        </a:lnTo>
                        <a:lnTo>
                          <a:pt x="3" y="144"/>
                        </a:lnTo>
                        <a:lnTo>
                          <a:pt x="19" y="163"/>
                        </a:lnTo>
                        <a:lnTo>
                          <a:pt x="89" y="109"/>
                        </a:lnTo>
                        <a:lnTo>
                          <a:pt x="92" y="10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8" name="Freeform 268"/>
                  <p:cNvSpPr>
                    <a:spLocks/>
                  </p:cNvSpPr>
                  <p:nvPr/>
                </p:nvSpPr>
                <p:spPr bwMode="auto">
                  <a:xfrm>
                    <a:off x="4507421" y="4275574"/>
                    <a:ext cx="111773" cy="161448"/>
                  </a:xfrm>
                  <a:custGeom>
                    <a:avLst/>
                    <a:gdLst/>
                    <a:ahLst/>
                    <a:cxnLst>
                      <a:cxn ang="0">
                        <a:pos x="91" y="103"/>
                      </a:cxn>
                      <a:cxn ang="0">
                        <a:pos x="91" y="58"/>
                      </a:cxn>
                      <a:cxn ang="0">
                        <a:pos x="69" y="43"/>
                      </a:cxn>
                      <a:cxn ang="0">
                        <a:pos x="104" y="18"/>
                      </a:cxn>
                      <a:cxn ang="0">
                        <a:pos x="111" y="3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  <a:cxn ang="0">
                        <a:pos x="0" y="48"/>
                      </a:cxn>
                      <a:cxn ang="0">
                        <a:pos x="5" y="145"/>
                      </a:cxn>
                      <a:cxn ang="0">
                        <a:pos x="20" y="163"/>
                      </a:cxn>
                      <a:cxn ang="0">
                        <a:pos x="89" y="110"/>
                      </a:cxn>
                      <a:cxn ang="0">
                        <a:pos x="91" y="103"/>
                      </a:cxn>
                    </a:cxnLst>
                    <a:rect l="0" t="0" r="r" b="b"/>
                    <a:pathLst>
                      <a:path w="111" h="163">
                        <a:moveTo>
                          <a:pt x="91" y="103"/>
                        </a:moveTo>
                        <a:lnTo>
                          <a:pt x="91" y="58"/>
                        </a:lnTo>
                        <a:lnTo>
                          <a:pt x="69" y="43"/>
                        </a:lnTo>
                        <a:lnTo>
                          <a:pt x="104" y="18"/>
                        </a:lnTo>
                        <a:lnTo>
                          <a:pt x="111" y="3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0" y="48"/>
                        </a:lnTo>
                        <a:lnTo>
                          <a:pt x="5" y="145"/>
                        </a:lnTo>
                        <a:lnTo>
                          <a:pt x="20" y="163"/>
                        </a:lnTo>
                        <a:lnTo>
                          <a:pt x="89" y="110"/>
                        </a:lnTo>
                        <a:lnTo>
                          <a:pt x="91" y="10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79" name="Freeform 267"/>
                  <p:cNvSpPr>
                    <a:spLocks/>
                  </p:cNvSpPr>
                  <p:nvPr/>
                </p:nvSpPr>
                <p:spPr bwMode="auto">
                  <a:xfrm>
                    <a:off x="4527291" y="4377411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4"/>
                      </a:cxn>
                      <a:cxn ang="0">
                        <a:pos x="323" y="22"/>
                      </a:cxn>
                      <a:cxn ang="0">
                        <a:pos x="275" y="38"/>
                      </a:cxn>
                      <a:cxn ang="0">
                        <a:pos x="281" y="76"/>
                      </a:cxn>
                      <a:cxn ang="0">
                        <a:pos x="195" y="67"/>
                      </a:cxn>
                      <a:cxn ang="0">
                        <a:pos x="169" y="25"/>
                      </a:cxn>
                      <a:cxn ang="0">
                        <a:pos x="73" y="9"/>
                      </a:cxn>
                      <a:cxn ang="0">
                        <a:pos x="73" y="0"/>
                      </a:cxn>
                      <a:cxn ang="0">
                        <a:pos x="70" y="6"/>
                      </a:cxn>
                      <a:cxn ang="0">
                        <a:pos x="0" y="60"/>
                      </a:cxn>
                      <a:cxn ang="0">
                        <a:pos x="6" y="249"/>
                      </a:cxn>
                      <a:cxn ang="0">
                        <a:pos x="70" y="297"/>
                      </a:cxn>
                      <a:cxn ang="0">
                        <a:pos x="128" y="348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8" y="352"/>
                      </a:cxn>
                      <a:cxn ang="0">
                        <a:pos x="422" y="102"/>
                      </a:cxn>
                      <a:cxn ang="0">
                        <a:pos x="457" y="54"/>
                      </a:cxn>
                    </a:cxnLst>
                    <a:rect l="0" t="0" r="r" b="b"/>
                    <a:pathLst>
                      <a:path w="457" h="432">
                        <a:moveTo>
                          <a:pt x="457" y="54"/>
                        </a:moveTo>
                        <a:lnTo>
                          <a:pt x="323" y="22"/>
                        </a:lnTo>
                        <a:lnTo>
                          <a:pt x="275" y="38"/>
                        </a:lnTo>
                        <a:lnTo>
                          <a:pt x="281" y="76"/>
                        </a:lnTo>
                        <a:lnTo>
                          <a:pt x="195" y="67"/>
                        </a:lnTo>
                        <a:lnTo>
                          <a:pt x="169" y="25"/>
                        </a:lnTo>
                        <a:lnTo>
                          <a:pt x="73" y="9"/>
                        </a:lnTo>
                        <a:lnTo>
                          <a:pt x="73" y="0"/>
                        </a:lnTo>
                        <a:lnTo>
                          <a:pt x="70" y="6"/>
                        </a:lnTo>
                        <a:lnTo>
                          <a:pt x="0" y="60"/>
                        </a:lnTo>
                        <a:lnTo>
                          <a:pt x="6" y="249"/>
                        </a:lnTo>
                        <a:lnTo>
                          <a:pt x="70" y="297"/>
                        </a:lnTo>
                        <a:lnTo>
                          <a:pt x="128" y="348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8" y="352"/>
                        </a:lnTo>
                        <a:lnTo>
                          <a:pt x="422" y="102"/>
                        </a:lnTo>
                        <a:lnTo>
                          <a:pt x="457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0" name="Freeform 266"/>
                  <p:cNvSpPr>
                    <a:spLocks/>
                  </p:cNvSpPr>
                  <p:nvPr/>
                </p:nvSpPr>
                <p:spPr bwMode="auto">
                  <a:xfrm>
                    <a:off x="4527291" y="4377411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5"/>
                      </a:cxn>
                      <a:cxn ang="0">
                        <a:pos x="322" y="22"/>
                      </a:cxn>
                      <a:cxn ang="0">
                        <a:pos x="275" y="40"/>
                      </a:cxn>
                      <a:cxn ang="0">
                        <a:pos x="280" y="77"/>
                      </a:cxn>
                      <a:cxn ang="0">
                        <a:pos x="195" y="67"/>
                      </a:cxn>
                      <a:cxn ang="0">
                        <a:pos x="170" y="25"/>
                      </a:cxn>
                      <a:cxn ang="0">
                        <a:pos x="72" y="10"/>
                      </a:cxn>
                      <a:cxn ang="0">
                        <a:pos x="72" y="0"/>
                      </a:cxn>
                      <a:cxn ang="0">
                        <a:pos x="70" y="7"/>
                      </a:cxn>
                      <a:cxn ang="0">
                        <a:pos x="0" y="60"/>
                      </a:cxn>
                      <a:cxn ang="0">
                        <a:pos x="5" y="250"/>
                      </a:cxn>
                      <a:cxn ang="0">
                        <a:pos x="70" y="297"/>
                      </a:cxn>
                      <a:cxn ang="0">
                        <a:pos x="127" y="350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7" y="352"/>
                      </a:cxn>
                      <a:cxn ang="0">
                        <a:pos x="422" y="102"/>
                      </a:cxn>
                      <a:cxn ang="0">
                        <a:pos x="457" y="55"/>
                      </a:cxn>
                    </a:cxnLst>
                    <a:rect l="0" t="0" r="r" b="b"/>
                    <a:pathLst>
                      <a:path w="457" h="432">
                        <a:moveTo>
                          <a:pt x="457" y="55"/>
                        </a:moveTo>
                        <a:lnTo>
                          <a:pt x="322" y="22"/>
                        </a:lnTo>
                        <a:lnTo>
                          <a:pt x="275" y="40"/>
                        </a:lnTo>
                        <a:lnTo>
                          <a:pt x="280" y="77"/>
                        </a:lnTo>
                        <a:lnTo>
                          <a:pt x="195" y="67"/>
                        </a:lnTo>
                        <a:lnTo>
                          <a:pt x="170" y="25"/>
                        </a:lnTo>
                        <a:lnTo>
                          <a:pt x="72" y="10"/>
                        </a:lnTo>
                        <a:lnTo>
                          <a:pt x="72" y="0"/>
                        </a:lnTo>
                        <a:lnTo>
                          <a:pt x="70" y="7"/>
                        </a:lnTo>
                        <a:lnTo>
                          <a:pt x="0" y="60"/>
                        </a:lnTo>
                        <a:lnTo>
                          <a:pt x="5" y="250"/>
                        </a:lnTo>
                        <a:lnTo>
                          <a:pt x="70" y="297"/>
                        </a:lnTo>
                        <a:lnTo>
                          <a:pt x="127" y="350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7" y="352"/>
                        </a:lnTo>
                        <a:lnTo>
                          <a:pt x="422" y="102"/>
                        </a:lnTo>
                        <a:lnTo>
                          <a:pt x="457" y="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1" name="Freeform 265"/>
                  <p:cNvSpPr>
                    <a:spLocks/>
                  </p:cNvSpPr>
                  <p:nvPr/>
                </p:nvSpPr>
                <p:spPr bwMode="auto">
                  <a:xfrm>
                    <a:off x="4947059" y="4402249"/>
                    <a:ext cx="337800" cy="327865"/>
                  </a:xfrm>
                  <a:custGeom>
                    <a:avLst/>
                    <a:gdLst/>
                    <a:ahLst/>
                    <a:cxnLst>
                      <a:cxn ang="0">
                        <a:pos x="253" y="0"/>
                      </a:cxn>
                      <a:cxn ang="0">
                        <a:pos x="166" y="10"/>
                      </a:cxn>
                      <a:cxn ang="0">
                        <a:pos x="115" y="45"/>
                      </a:cxn>
                      <a:cxn ang="0">
                        <a:pos x="35" y="29"/>
                      </a:cxn>
                      <a:cxn ang="0">
                        <a:pos x="0" y="77"/>
                      </a:cxn>
                      <a:cxn ang="0">
                        <a:pos x="13" y="323"/>
                      </a:cxn>
                      <a:cxn ang="0">
                        <a:pos x="16" y="330"/>
                      </a:cxn>
                      <a:cxn ang="0">
                        <a:pos x="93" y="323"/>
                      </a:cxn>
                      <a:cxn ang="0">
                        <a:pos x="195" y="317"/>
                      </a:cxn>
                      <a:cxn ang="0">
                        <a:pos x="275" y="323"/>
                      </a:cxn>
                      <a:cxn ang="0">
                        <a:pos x="339" y="269"/>
                      </a:cxn>
                      <a:cxn ang="0">
                        <a:pos x="224" y="87"/>
                      </a:cxn>
                      <a:cxn ang="0">
                        <a:pos x="269" y="122"/>
                      </a:cxn>
                      <a:cxn ang="0">
                        <a:pos x="285" y="96"/>
                      </a:cxn>
                      <a:cxn ang="0">
                        <a:pos x="285" y="77"/>
                      </a:cxn>
                      <a:cxn ang="0">
                        <a:pos x="272" y="42"/>
                      </a:cxn>
                      <a:cxn ang="0">
                        <a:pos x="253" y="0"/>
                      </a:cxn>
                    </a:cxnLst>
                    <a:rect l="0" t="0" r="r" b="b"/>
                    <a:pathLst>
                      <a:path w="339" h="330">
                        <a:moveTo>
                          <a:pt x="253" y="0"/>
                        </a:moveTo>
                        <a:lnTo>
                          <a:pt x="166" y="10"/>
                        </a:lnTo>
                        <a:lnTo>
                          <a:pt x="115" y="45"/>
                        </a:lnTo>
                        <a:lnTo>
                          <a:pt x="35" y="29"/>
                        </a:lnTo>
                        <a:lnTo>
                          <a:pt x="0" y="77"/>
                        </a:lnTo>
                        <a:lnTo>
                          <a:pt x="13" y="323"/>
                        </a:lnTo>
                        <a:lnTo>
                          <a:pt x="16" y="330"/>
                        </a:lnTo>
                        <a:lnTo>
                          <a:pt x="93" y="323"/>
                        </a:lnTo>
                        <a:lnTo>
                          <a:pt x="195" y="317"/>
                        </a:lnTo>
                        <a:lnTo>
                          <a:pt x="275" y="323"/>
                        </a:lnTo>
                        <a:lnTo>
                          <a:pt x="339" y="269"/>
                        </a:lnTo>
                        <a:lnTo>
                          <a:pt x="224" y="87"/>
                        </a:lnTo>
                        <a:lnTo>
                          <a:pt x="269" y="122"/>
                        </a:lnTo>
                        <a:lnTo>
                          <a:pt x="285" y="96"/>
                        </a:lnTo>
                        <a:lnTo>
                          <a:pt x="285" y="77"/>
                        </a:lnTo>
                        <a:lnTo>
                          <a:pt x="272" y="42"/>
                        </a:lnTo>
                        <a:lnTo>
                          <a:pt x="25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2" name="Freeform 264"/>
                  <p:cNvSpPr>
                    <a:spLocks/>
                  </p:cNvSpPr>
                  <p:nvPr/>
                </p:nvSpPr>
                <p:spPr bwMode="auto">
                  <a:xfrm>
                    <a:off x="4947059" y="4402249"/>
                    <a:ext cx="335316" cy="327865"/>
                  </a:xfrm>
                  <a:custGeom>
                    <a:avLst/>
                    <a:gdLst/>
                    <a:ahLst/>
                    <a:cxnLst>
                      <a:cxn ang="0">
                        <a:pos x="254" y="0"/>
                      </a:cxn>
                      <a:cxn ang="0">
                        <a:pos x="166" y="10"/>
                      </a:cxn>
                      <a:cxn ang="0">
                        <a:pos x="116" y="45"/>
                      </a:cxn>
                      <a:cxn ang="0">
                        <a:pos x="35" y="30"/>
                      </a:cxn>
                      <a:cxn ang="0">
                        <a:pos x="0" y="78"/>
                      </a:cxn>
                      <a:cxn ang="0">
                        <a:pos x="13" y="325"/>
                      </a:cxn>
                      <a:cxn ang="0">
                        <a:pos x="15" y="330"/>
                      </a:cxn>
                      <a:cxn ang="0">
                        <a:pos x="93" y="325"/>
                      </a:cxn>
                      <a:cxn ang="0">
                        <a:pos x="196" y="318"/>
                      </a:cxn>
                      <a:cxn ang="0">
                        <a:pos x="276" y="325"/>
                      </a:cxn>
                      <a:cxn ang="0">
                        <a:pos x="339" y="270"/>
                      </a:cxn>
                      <a:cxn ang="0">
                        <a:pos x="223" y="88"/>
                      </a:cxn>
                      <a:cxn ang="0">
                        <a:pos x="269" y="123"/>
                      </a:cxn>
                      <a:cxn ang="0">
                        <a:pos x="286" y="98"/>
                      </a:cxn>
                      <a:cxn ang="0">
                        <a:pos x="286" y="78"/>
                      </a:cxn>
                      <a:cxn ang="0">
                        <a:pos x="274" y="43"/>
                      </a:cxn>
                      <a:cxn ang="0">
                        <a:pos x="254" y="0"/>
                      </a:cxn>
                    </a:cxnLst>
                    <a:rect l="0" t="0" r="r" b="b"/>
                    <a:pathLst>
                      <a:path w="339" h="330">
                        <a:moveTo>
                          <a:pt x="254" y="0"/>
                        </a:moveTo>
                        <a:lnTo>
                          <a:pt x="166" y="10"/>
                        </a:lnTo>
                        <a:lnTo>
                          <a:pt x="116" y="45"/>
                        </a:lnTo>
                        <a:lnTo>
                          <a:pt x="35" y="30"/>
                        </a:lnTo>
                        <a:lnTo>
                          <a:pt x="0" y="78"/>
                        </a:lnTo>
                        <a:lnTo>
                          <a:pt x="13" y="325"/>
                        </a:lnTo>
                        <a:lnTo>
                          <a:pt x="15" y="330"/>
                        </a:lnTo>
                        <a:lnTo>
                          <a:pt x="93" y="325"/>
                        </a:lnTo>
                        <a:lnTo>
                          <a:pt x="196" y="318"/>
                        </a:lnTo>
                        <a:lnTo>
                          <a:pt x="276" y="325"/>
                        </a:lnTo>
                        <a:lnTo>
                          <a:pt x="339" y="270"/>
                        </a:lnTo>
                        <a:lnTo>
                          <a:pt x="223" y="88"/>
                        </a:lnTo>
                        <a:lnTo>
                          <a:pt x="269" y="123"/>
                        </a:lnTo>
                        <a:lnTo>
                          <a:pt x="286" y="98"/>
                        </a:lnTo>
                        <a:lnTo>
                          <a:pt x="286" y="78"/>
                        </a:lnTo>
                        <a:lnTo>
                          <a:pt x="274" y="43"/>
                        </a:lnTo>
                        <a:lnTo>
                          <a:pt x="25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3" name="Freeform 263"/>
                  <p:cNvSpPr>
                    <a:spLocks/>
                  </p:cNvSpPr>
                  <p:nvPr/>
                </p:nvSpPr>
                <p:spPr bwMode="auto">
                  <a:xfrm>
                    <a:off x="3702661" y="4511537"/>
                    <a:ext cx="355188" cy="365124"/>
                  </a:xfrm>
                  <a:custGeom>
                    <a:avLst/>
                    <a:gdLst/>
                    <a:ahLst/>
                    <a:cxnLst>
                      <a:cxn ang="0">
                        <a:pos x="51" y="115"/>
                      </a:cxn>
                      <a:cxn ang="0">
                        <a:pos x="51" y="125"/>
                      </a:cxn>
                      <a:cxn ang="0">
                        <a:pos x="16" y="227"/>
                      </a:cxn>
                      <a:cxn ang="0">
                        <a:pos x="0" y="272"/>
                      </a:cxn>
                      <a:cxn ang="0">
                        <a:pos x="141" y="320"/>
                      </a:cxn>
                      <a:cxn ang="0">
                        <a:pos x="170" y="365"/>
                      </a:cxn>
                      <a:cxn ang="0">
                        <a:pos x="330" y="368"/>
                      </a:cxn>
                      <a:cxn ang="0">
                        <a:pos x="358" y="45"/>
                      </a:cxn>
                      <a:cxn ang="0">
                        <a:pos x="358" y="42"/>
                      </a:cxn>
                      <a:cxn ang="0">
                        <a:pos x="317" y="0"/>
                      </a:cxn>
                      <a:cxn ang="0">
                        <a:pos x="314" y="0"/>
                      </a:cxn>
                      <a:cxn ang="0">
                        <a:pos x="253" y="3"/>
                      </a:cxn>
                      <a:cxn ang="0">
                        <a:pos x="227" y="61"/>
                      </a:cxn>
                      <a:cxn ang="0">
                        <a:pos x="183" y="64"/>
                      </a:cxn>
                      <a:cxn ang="0">
                        <a:pos x="157" y="115"/>
                      </a:cxn>
                      <a:cxn ang="0">
                        <a:pos x="51" y="115"/>
                      </a:cxn>
                    </a:cxnLst>
                    <a:rect l="0" t="0" r="r" b="b"/>
                    <a:pathLst>
                      <a:path w="358" h="368">
                        <a:moveTo>
                          <a:pt x="51" y="115"/>
                        </a:moveTo>
                        <a:lnTo>
                          <a:pt x="51" y="125"/>
                        </a:lnTo>
                        <a:lnTo>
                          <a:pt x="16" y="227"/>
                        </a:lnTo>
                        <a:lnTo>
                          <a:pt x="0" y="272"/>
                        </a:lnTo>
                        <a:lnTo>
                          <a:pt x="141" y="320"/>
                        </a:lnTo>
                        <a:lnTo>
                          <a:pt x="170" y="365"/>
                        </a:lnTo>
                        <a:lnTo>
                          <a:pt x="330" y="368"/>
                        </a:lnTo>
                        <a:lnTo>
                          <a:pt x="358" y="45"/>
                        </a:lnTo>
                        <a:lnTo>
                          <a:pt x="358" y="42"/>
                        </a:lnTo>
                        <a:lnTo>
                          <a:pt x="317" y="0"/>
                        </a:lnTo>
                        <a:lnTo>
                          <a:pt x="314" y="0"/>
                        </a:lnTo>
                        <a:lnTo>
                          <a:pt x="253" y="3"/>
                        </a:lnTo>
                        <a:lnTo>
                          <a:pt x="227" y="61"/>
                        </a:lnTo>
                        <a:lnTo>
                          <a:pt x="183" y="64"/>
                        </a:lnTo>
                        <a:lnTo>
                          <a:pt x="157" y="115"/>
                        </a:lnTo>
                        <a:lnTo>
                          <a:pt x="51" y="11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4" name="Freeform 262"/>
                  <p:cNvSpPr>
                    <a:spLocks/>
                  </p:cNvSpPr>
                  <p:nvPr/>
                </p:nvSpPr>
                <p:spPr bwMode="auto">
                  <a:xfrm>
                    <a:off x="3702661" y="4511537"/>
                    <a:ext cx="357671" cy="365124"/>
                  </a:xfrm>
                  <a:custGeom>
                    <a:avLst/>
                    <a:gdLst/>
                    <a:ahLst/>
                    <a:cxnLst>
                      <a:cxn ang="0">
                        <a:pos x="52" y="115"/>
                      </a:cxn>
                      <a:cxn ang="0">
                        <a:pos x="52" y="125"/>
                      </a:cxn>
                      <a:cxn ang="0">
                        <a:pos x="17" y="228"/>
                      </a:cxn>
                      <a:cxn ang="0">
                        <a:pos x="0" y="273"/>
                      </a:cxn>
                      <a:cxn ang="0">
                        <a:pos x="142" y="320"/>
                      </a:cxn>
                      <a:cxn ang="0">
                        <a:pos x="169" y="365"/>
                      </a:cxn>
                      <a:cxn ang="0">
                        <a:pos x="328" y="368"/>
                      </a:cxn>
                      <a:cxn ang="0">
                        <a:pos x="358" y="45"/>
                      </a:cxn>
                      <a:cxn ang="0">
                        <a:pos x="358" y="43"/>
                      </a:cxn>
                      <a:cxn ang="0">
                        <a:pos x="316" y="0"/>
                      </a:cxn>
                      <a:cxn ang="0">
                        <a:pos x="313" y="0"/>
                      </a:cxn>
                      <a:cxn ang="0">
                        <a:pos x="254" y="3"/>
                      </a:cxn>
                      <a:cxn ang="0">
                        <a:pos x="226" y="60"/>
                      </a:cxn>
                      <a:cxn ang="0">
                        <a:pos x="184" y="65"/>
                      </a:cxn>
                      <a:cxn ang="0">
                        <a:pos x="157" y="115"/>
                      </a:cxn>
                      <a:cxn ang="0">
                        <a:pos x="52" y="115"/>
                      </a:cxn>
                    </a:cxnLst>
                    <a:rect l="0" t="0" r="r" b="b"/>
                    <a:pathLst>
                      <a:path w="358" h="368">
                        <a:moveTo>
                          <a:pt x="52" y="115"/>
                        </a:moveTo>
                        <a:lnTo>
                          <a:pt x="52" y="125"/>
                        </a:lnTo>
                        <a:lnTo>
                          <a:pt x="17" y="228"/>
                        </a:lnTo>
                        <a:lnTo>
                          <a:pt x="0" y="273"/>
                        </a:lnTo>
                        <a:lnTo>
                          <a:pt x="142" y="320"/>
                        </a:lnTo>
                        <a:lnTo>
                          <a:pt x="169" y="365"/>
                        </a:lnTo>
                        <a:lnTo>
                          <a:pt x="328" y="368"/>
                        </a:lnTo>
                        <a:lnTo>
                          <a:pt x="358" y="45"/>
                        </a:lnTo>
                        <a:lnTo>
                          <a:pt x="358" y="43"/>
                        </a:lnTo>
                        <a:lnTo>
                          <a:pt x="316" y="0"/>
                        </a:lnTo>
                        <a:lnTo>
                          <a:pt x="313" y="0"/>
                        </a:lnTo>
                        <a:lnTo>
                          <a:pt x="254" y="3"/>
                        </a:lnTo>
                        <a:lnTo>
                          <a:pt x="226" y="60"/>
                        </a:lnTo>
                        <a:lnTo>
                          <a:pt x="184" y="65"/>
                        </a:lnTo>
                        <a:lnTo>
                          <a:pt x="157" y="115"/>
                        </a:lnTo>
                        <a:lnTo>
                          <a:pt x="52" y="1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5" name="Freeform 261"/>
                  <p:cNvSpPr>
                    <a:spLocks/>
                  </p:cNvSpPr>
                  <p:nvPr/>
                </p:nvSpPr>
                <p:spPr bwMode="auto">
                  <a:xfrm>
                    <a:off x="3861626" y="4553763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2"/>
                      </a:cxn>
                      <a:cxn ang="0">
                        <a:pos x="458" y="336"/>
                      </a:cxn>
                      <a:cxn ang="0">
                        <a:pos x="342" y="342"/>
                      </a:cxn>
                      <a:cxn ang="0">
                        <a:pos x="285" y="377"/>
                      </a:cxn>
                      <a:cxn ang="0">
                        <a:pos x="208" y="403"/>
                      </a:cxn>
                      <a:cxn ang="0">
                        <a:pos x="173" y="483"/>
                      </a:cxn>
                      <a:cxn ang="0">
                        <a:pos x="99" y="486"/>
                      </a:cxn>
                      <a:cxn ang="0">
                        <a:pos x="61" y="415"/>
                      </a:cxn>
                      <a:cxn ang="0">
                        <a:pos x="10" y="387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198" y="3"/>
                      </a:cxn>
                      <a:cxn ang="0">
                        <a:pos x="198" y="0"/>
                      </a:cxn>
                      <a:cxn ang="0">
                        <a:pos x="467" y="262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2"/>
                        </a:moveTo>
                        <a:lnTo>
                          <a:pt x="458" y="336"/>
                        </a:lnTo>
                        <a:lnTo>
                          <a:pt x="342" y="342"/>
                        </a:lnTo>
                        <a:lnTo>
                          <a:pt x="285" y="377"/>
                        </a:lnTo>
                        <a:lnTo>
                          <a:pt x="208" y="403"/>
                        </a:lnTo>
                        <a:lnTo>
                          <a:pt x="173" y="483"/>
                        </a:lnTo>
                        <a:lnTo>
                          <a:pt x="99" y="486"/>
                        </a:lnTo>
                        <a:lnTo>
                          <a:pt x="61" y="415"/>
                        </a:lnTo>
                        <a:lnTo>
                          <a:pt x="10" y="387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198" y="3"/>
                        </a:lnTo>
                        <a:lnTo>
                          <a:pt x="198" y="0"/>
                        </a:lnTo>
                        <a:lnTo>
                          <a:pt x="467" y="26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6" name="Freeform 260"/>
                  <p:cNvSpPr>
                    <a:spLocks/>
                  </p:cNvSpPr>
                  <p:nvPr/>
                </p:nvSpPr>
                <p:spPr bwMode="auto">
                  <a:xfrm>
                    <a:off x="3861626" y="4553763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3"/>
                      </a:cxn>
                      <a:cxn ang="0">
                        <a:pos x="460" y="336"/>
                      </a:cxn>
                      <a:cxn ang="0">
                        <a:pos x="342" y="343"/>
                      </a:cxn>
                      <a:cxn ang="0">
                        <a:pos x="285" y="378"/>
                      </a:cxn>
                      <a:cxn ang="0">
                        <a:pos x="210" y="403"/>
                      </a:cxn>
                      <a:cxn ang="0">
                        <a:pos x="175" y="483"/>
                      </a:cxn>
                      <a:cxn ang="0">
                        <a:pos x="100" y="486"/>
                      </a:cxn>
                      <a:cxn ang="0">
                        <a:pos x="62" y="416"/>
                      </a:cxn>
                      <a:cxn ang="0">
                        <a:pos x="10" y="388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200" y="3"/>
                      </a:cxn>
                      <a:cxn ang="0">
                        <a:pos x="200" y="0"/>
                      </a:cxn>
                      <a:cxn ang="0">
                        <a:pos x="467" y="263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3"/>
                        </a:moveTo>
                        <a:lnTo>
                          <a:pt x="460" y="336"/>
                        </a:lnTo>
                        <a:lnTo>
                          <a:pt x="342" y="343"/>
                        </a:lnTo>
                        <a:lnTo>
                          <a:pt x="285" y="378"/>
                        </a:lnTo>
                        <a:lnTo>
                          <a:pt x="210" y="403"/>
                        </a:lnTo>
                        <a:lnTo>
                          <a:pt x="175" y="483"/>
                        </a:lnTo>
                        <a:lnTo>
                          <a:pt x="100" y="486"/>
                        </a:lnTo>
                        <a:lnTo>
                          <a:pt x="62" y="416"/>
                        </a:lnTo>
                        <a:lnTo>
                          <a:pt x="10" y="388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200" y="3"/>
                        </a:lnTo>
                        <a:lnTo>
                          <a:pt x="200" y="0"/>
                        </a:lnTo>
                        <a:lnTo>
                          <a:pt x="467" y="26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7" name="Freeform 259"/>
                  <p:cNvSpPr>
                    <a:spLocks/>
                  </p:cNvSpPr>
                  <p:nvPr/>
                </p:nvSpPr>
                <p:spPr bwMode="auto">
                  <a:xfrm>
                    <a:off x="3697693" y="4841887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7" y="38"/>
                      </a:cxn>
                      <a:cxn ang="0">
                        <a:pos x="61" y="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7" y="38"/>
                        </a:lnTo>
                        <a:lnTo>
                          <a:pt x="6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8" name="Freeform 258"/>
                  <p:cNvSpPr>
                    <a:spLocks/>
                  </p:cNvSpPr>
                  <p:nvPr/>
                </p:nvSpPr>
                <p:spPr bwMode="auto">
                  <a:xfrm>
                    <a:off x="3697693" y="4841887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8" y="38"/>
                      </a:cxn>
                      <a:cxn ang="0">
                        <a:pos x="61" y="1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8" y="38"/>
                        </a:lnTo>
                        <a:lnTo>
                          <a:pt x="61" y="1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89" name="Freeform 257"/>
                  <p:cNvSpPr>
                    <a:spLocks/>
                  </p:cNvSpPr>
                  <p:nvPr/>
                </p:nvSpPr>
                <p:spPr bwMode="auto">
                  <a:xfrm>
                    <a:off x="3697693" y="4782275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9"/>
                      </a:cxn>
                      <a:cxn ang="0">
                        <a:pos x="0" y="61"/>
                      </a:cxn>
                      <a:cxn ang="0">
                        <a:pos x="61" y="70"/>
                      </a:cxn>
                      <a:cxn ang="0">
                        <a:pos x="57" y="99"/>
                      </a:cxn>
                      <a:cxn ang="0">
                        <a:pos x="0" y="96"/>
                      </a:cxn>
                      <a:cxn ang="0">
                        <a:pos x="0" y="131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7" y="48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76" h="153">
                        <a:moveTo>
                          <a:pt x="6" y="0"/>
                        </a:moveTo>
                        <a:lnTo>
                          <a:pt x="0" y="19"/>
                        </a:lnTo>
                        <a:lnTo>
                          <a:pt x="0" y="61"/>
                        </a:lnTo>
                        <a:lnTo>
                          <a:pt x="61" y="70"/>
                        </a:lnTo>
                        <a:lnTo>
                          <a:pt x="57" y="99"/>
                        </a:lnTo>
                        <a:lnTo>
                          <a:pt x="0" y="96"/>
                        </a:lnTo>
                        <a:lnTo>
                          <a:pt x="0" y="131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7" y="4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0" name="Freeform 256"/>
                  <p:cNvSpPr>
                    <a:spLocks/>
                  </p:cNvSpPr>
                  <p:nvPr/>
                </p:nvSpPr>
                <p:spPr bwMode="auto">
                  <a:xfrm>
                    <a:off x="3697693" y="4782275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18"/>
                      </a:cxn>
                      <a:cxn ang="0">
                        <a:pos x="0" y="60"/>
                      </a:cxn>
                      <a:cxn ang="0">
                        <a:pos x="60" y="70"/>
                      </a:cxn>
                      <a:cxn ang="0">
                        <a:pos x="58" y="98"/>
                      </a:cxn>
                      <a:cxn ang="0">
                        <a:pos x="0" y="95"/>
                      </a:cxn>
                      <a:cxn ang="0">
                        <a:pos x="0" y="130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8" y="4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176" h="153">
                        <a:moveTo>
                          <a:pt x="5" y="0"/>
                        </a:moveTo>
                        <a:lnTo>
                          <a:pt x="0" y="18"/>
                        </a:lnTo>
                        <a:lnTo>
                          <a:pt x="0" y="60"/>
                        </a:lnTo>
                        <a:lnTo>
                          <a:pt x="60" y="70"/>
                        </a:lnTo>
                        <a:lnTo>
                          <a:pt x="58" y="98"/>
                        </a:lnTo>
                        <a:lnTo>
                          <a:pt x="0" y="95"/>
                        </a:lnTo>
                        <a:lnTo>
                          <a:pt x="0" y="130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8" y="4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1" name="Freeform 255"/>
                  <p:cNvSpPr>
                    <a:spLocks/>
                  </p:cNvSpPr>
                  <p:nvPr/>
                </p:nvSpPr>
                <p:spPr bwMode="auto">
                  <a:xfrm>
                    <a:off x="3697693" y="4911435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8"/>
                      </a:cxn>
                      <a:cxn ang="0">
                        <a:pos x="41" y="77"/>
                      </a:cxn>
                      <a:cxn ang="0">
                        <a:pos x="7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8"/>
                        </a:lnTo>
                        <a:lnTo>
                          <a:pt x="41" y="77"/>
                        </a:lnTo>
                        <a:lnTo>
                          <a:pt x="7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2" name="Freeform 254"/>
                  <p:cNvSpPr>
                    <a:spLocks/>
                  </p:cNvSpPr>
                  <p:nvPr/>
                </p:nvSpPr>
                <p:spPr bwMode="auto">
                  <a:xfrm>
                    <a:off x="3697693" y="4911435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7"/>
                      </a:cxn>
                      <a:cxn ang="0">
                        <a:pos x="40" y="77"/>
                      </a:cxn>
                      <a:cxn ang="0">
                        <a:pos x="70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7"/>
                        </a:lnTo>
                        <a:lnTo>
                          <a:pt x="40" y="77"/>
                        </a:lnTo>
                        <a:lnTo>
                          <a:pt x="70" y="1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3" name="Freeform 253"/>
                  <p:cNvSpPr>
                    <a:spLocks/>
                  </p:cNvSpPr>
                  <p:nvPr/>
                </p:nvSpPr>
                <p:spPr bwMode="auto">
                  <a:xfrm>
                    <a:off x="3727499" y="4918885"/>
                    <a:ext cx="243415" cy="191256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4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1" y="128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0" y="122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7" y="20"/>
                      </a:cxn>
                      <a:cxn ang="0">
                        <a:pos x="147" y="0"/>
                      </a:cxn>
                      <a:cxn ang="0">
                        <a:pos x="147" y="16"/>
                      </a:cxn>
                      <a:cxn ang="0">
                        <a:pos x="41" y="7"/>
                      </a:cxn>
                      <a:cxn ang="0">
                        <a:pos x="12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4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1" y="128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0" y="122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7" y="20"/>
                        </a:lnTo>
                        <a:lnTo>
                          <a:pt x="147" y="0"/>
                        </a:lnTo>
                        <a:lnTo>
                          <a:pt x="147" y="16"/>
                        </a:lnTo>
                        <a:lnTo>
                          <a:pt x="41" y="7"/>
                        </a:lnTo>
                        <a:lnTo>
                          <a:pt x="12" y="71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4" name="Freeform 252"/>
                  <p:cNvSpPr>
                    <a:spLocks/>
                  </p:cNvSpPr>
                  <p:nvPr/>
                </p:nvSpPr>
                <p:spPr bwMode="auto">
                  <a:xfrm>
                    <a:off x="3727499" y="4918885"/>
                    <a:ext cx="243415" cy="188771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3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0" y="129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1" y="121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6" y="20"/>
                      </a:cxn>
                      <a:cxn ang="0">
                        <a:pos x="146" y="0"/>
                      </a:cxn>
                      <a:cxn ang="0">
                        <a:pos x="146" y="15"/>
                      </a:cxn>
                      <a:cxn ang="0">
                        <a:pos x="40" y="5"/>
                      </a:cxn>
                      <a:cxn ang="0">
                        <a:pos x="10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3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0" y="129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1" y="121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6" y="20"/>
                        </a:lnTo>
                        <a:lnTo>
                          <a:pt x="146" y="0"/>
                        </a:lnTo>
                        <a:lnTo>
                          <a:pt x="146" y="15"/>
                        </a:lnTo>
                        <a:lnTo>
                          <a:pt x="40" y="5"/>
                        </a:lnTo>
                        <a:lnTo>
                          <a:pt x="10" y="71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5" name="Freeform 251"/>
                  <p:cNvSpPr>
                    <a:spLocks/>
                  </p:cNvSpPr>
                  <p:nvPr/>
                </p:nvSpPr>
                <p:spPr bwMode="auto">
                  <a:xfrm>
                    <a:off x="3769725" y="5035626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4" y="29"/>
                      </a:cxn>
                      <a:cxn ang="0">
                        <a:pos x="48" y="64"/>
                      </a:cxn>
                      <a:cxn ang="0">
                        <a:pos x="52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7" y="45"/>
                      </a:cxn>
                      <a:cxn ang="0">
                        <a:pos x="77" y="9"/>
                      </a:cxn>
                      <a:cxn ang="0">
                        <a:pos x="39" y="0"/>
                      </a:cxn>
                      <a:cxn ang="0">
                        <a:pos x="4" y="22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0" h="70">
                        <a:moveTo>
                          <a:pt x="0" y="22"/>
                        </a:moveTo>
                        <a:lnTo>
                          <a:pt x="4" y="29"/>
                        </a:lnTo>
                        <a:lnTo>
                          <a:pt x="48" y="64"/>
                        </a:lnTo>
                        <a:lnTo>
                          <a:pt x="52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7" y="45"/>
                        </a:lnTo>
                        <a:lnTo>
                          <a:pt x="77" y="9"/>
                        </a:lnTo>
                        <a:lnTo>
                          <a:pt x="39" y="0"/>
                        </a:lnTo>
                        <a:lnTo>
                          <a:pt x="4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6" name="Freeform 250"/>
                  <p:cNvSpPr>
                    <a:spLocks/>
                  </p:cNvSpPr>
                  <p:nvPr/>
                </p:nvSpPr>
                <p:spPr bwMode="auto">
                  <a:xfrm>
                    <a:off x="3769725" y="5035626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5" y="30"/>
                      </a:cxn>
                      <a:cxn ang="0">
                        <a:pos x="48" y="65"/>
                      </a:cxn>
                      <a:cxn ang="0">
                        <a:pos x="53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8" y="45"/>
                      </a:cxn>
                      <a:cxn ang="0">
                        <a:pos x="78" y="10"/>
                      </a:cxn>
                      <a:cxn ang="0">
                        <a:pos x="40" y="0"/>
                      </a:cxn>
                      <a:cxn ang="0">
                        <a:pos x="5" y="23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90" h="70">
                        <a:moveTo>
                          <a:pt x="0" y="23"/>
                        </a:moveTo>
                        <a:lnTo>
                          <a:pt x="5" y="30"/>
                        </a:lnTo>
                        <a:lnTo>
                          <a:pt x="48" y="65"/>
                        </a:lnTo>
                        <a:lnTo>
                          <a:pt x="53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78" y="10"/>
                        </a:lnTo>
                        <a:lnTo>
                          <a:pt x="40" y="0"/>
                        </a:lnTo>
                        <a:lnTo>
                          <a:pt x="5" y="23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7" name="Freeform 249"/>
                  <p:cNvSpPr>
                    <a:spLocks/>
                  </p:cNvSpPr>
                  <p:nvPr/>
                </p:nvSpPr>
                <p:spPr bwMode="auto">
                  <a:xfrm>
                    <a:off x="3821884" y="5080335"/>
                    <a:ext cx="116741" cy="12915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2" y="28"/>
                      </a:cxn>
                      <a:cxn ang="0">
                        <a:pos x="102" y="25"/>
                      </a:cxn>
                      <a:cxn ang="0">
                        <a:pos x="102" y="28"/>
                      </a:cxn>
                      <a:cxn ang="0">
                        <a:pos x="38" y="0"/>
                      </a:cxn>
                      <a:cxn ang="0">
                        <a:pos x="38" y="3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2" y="28"/>
                        </a:lnTo>
                        <a:lnTo>
                          <a:pt x="102" y="25"/>
                        </a:lnTo>
                        <a:lnTo>
                          <a:pt x="102" y="28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8" name="Freeform 248"/>
                  <p:cNvSpPr>
                    <a:spLocks/>
                  </p:cNvSpPr>
                  <p:nvPr/>
                </p:nvSpPr>
                <p:spPr bwMode="auto">
                  <a:xfrm>
                    <a:off x="3821884" y="5080335"/>
                    <a:ext cx="116741" cy="131642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3" y="27"/>
                      </a:cxn>
                      <a:cxn ang="0">
                        <a:pos x="103" y="25"/>
                      </a:cxn>
                      <a:cxn ang="0">
                        <a:pos x="103" y="27"/>
                      </a:cxn>
                      <a:cxn ang="0">
                        <a:pos x="38" y="0"/>
                      </a:cxn>
                      <a:cxn ang="0">
                        <a:pos x="38" y="2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3" y="27"/>
                        </a:lnTo>
                        <a:lnTo>
                          <a:pt x="103" y="25"/>
                        </a:lnTo>
                        <a:lnTo>
                          <a:pt x="103" y="27"/>
                        </a:lnTo>
                        <a:lnTo>
                          <a:pt x="38" y="0"/>
                        </a:lnTo>
                        <a:lnTo>
                          <a:pt x="38" y="2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999" name="Freeform 247"/>
                  <p:cNvSpPr>
                    <a:spLocks/>
                  </p:cNvSpPr>
                  <p:nvPr/>
                </p:nvSpPr>
                <p:spPr bwMode="auto">
                  <a:xfrm>
                    <a:off x="3893916" y="5035626"/>
                    <a:ext cx="226027" cy="198706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3"/>
                      </a:cxn>
                      <a:cxn ang="0">
                        <a:pos x="205" y="176"/>
                      </a:cxn>
                      <a:cxn ang="0">
                        <a:pos x="198" y="115"/>
                      </a:cxn>
                      <a:cxn ang="0">
                        <a:pos x="227" y="99"/>
                      </a:cxn>
                      <a:cxn ang="0">
                        <a:pos x="227" y="48"/>
                      </a:cxn>
                      <a:cxn ang="0">
                        <a:pos x="138" y="0"/>
                      </a:cxn>
                      <a:cxn ang="0">
                        <a:pos x="77" y="0"/>
                      </a:cxn>
                      <a:cxn ang="0">
                        <a:pos x="71" y="3"/>
                      </a:cxn>
                      <a:cxn ang="0">
                        <a:pos x="29" y="73"/>
                      </a:cxn>
                      <a:cxn ang="0">
                        <a:pos x="29" y="70"/>
                      </a:cxn>
                      <a:cxn ang="0">
                        <a:pos x="29" y="73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3"/>
                        </a:lnTo>
                        <a:lnTo>
                          <a:pt x="205" y="176"/>
                        </a:lnTo>
                        <a:lnTo>
                          <a:pt x="198" y="115"/>
                        </a:lnTo>
                        <a:lnTo>
                          <a:pt x="227" y="99"/>
                        </a:lnTo>
                        <a:lnTo>
                          <a:pt x="227" y="48"/>
                        </a:lnTo>
                        <a:lnTo>
                          <a:pt x="138" y="0"/>
                        </a:lnTo>
                        <a:lnTo>
                          <a:pt x="77" y="0"/>
                        </a:lnTo>
                        <a:lnTo>
                          <a:pt x="71" y="3"/>
                        </a:lnTo>
                        <a:lnTo>
                          <a:pt x="29" y="73"/>
                        </a:lnTo>
                        <a:lnTo>
                          <a:pt x="29" y="70"/>
                        </a:lnTo>
                        <a:lnTo>
                          <a:pt x="29" y="73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0" name="Freeform 246"/>
                  <p:cNvSpPr>
                    <a:spLocks/>
                  </p:cNvSpPr>
                  <p:nvPr/>
                </p:nvSpPr>
                <p:spPr bwMode="auto">
                  <a:xfrm>
                    <a:off x="3893916" y="5035626"/>
                    <a:ext cx="226027" cy="201189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1"/>
                      </a:cxn>
                      <a:cxn ang="0">
                        <a:pos x="205" y="176"/>
                      </a:cxn>
                      <a:cxn ang="0">
                        <a:pos x="197" y="114"/>
                      </a:cxn>
                      <a:cxn ang="0">
                        <a:pos x="227" y="99"/>
                      </a:cxn>
                      <a:cxn ang="0">
                        <a:pos x="227" y="47"/>
                      </a:cxn>
                      <a:cxn ang="0">
                        <a:pos x="137" y="0"/>
                      </a:cxn>
                      <a:cxn ang="0">
                        <a:pos x="77" y="0"/>
                      </a:cxn>
                      <a:cxn ang="0">
                        <a:pos x="72" y="2"/>
                      </a:cxn>
                      <a:cxn ang="0">
                        <a:pos x="30" y="72"/>
                      </a:cxn>
                      <a:cxn ang="0">
                        <a:pos x="30" y="69"/>
                      </a:cxn>
                      <a:cxn ang="0">
                        <a:pos x="30" y="72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1"/>
                        </a:lnTo>
                        <a:lnTo>
                          <a:pt x="205" y="176"/>
                        </a:lnTo>
                        <a:lnTo>
                          <a:pt x="197" y="114"/>
                        </a:lnTo>
                        <a:lnTo>
                          <a:pt x="227" y="99"/>
                        </a:lnTo>
                        <a:lnTo>
                          <a:pt x="227" y="47"/>
                        </a:lnTo>
                        <a:lnTo>
                          <a:pt x="137" y="0"/>
                        </a:lnTo>
                        <a:lnTo>
                          <a:pt x="77" y="0"/>
                        </a:lnTo>
                        <a:lnTo>
                          <a:pt x="72" y="2"/>
                        </a:lnTo>
                        <a:lnTo>
                          <a:pt x="30" y="72"/>
                        </a:lnTo>
                        <a:lnTo>
                          <a:pt x="30" y="69"/>
                        </a:lnTo>
                        <a:lnTo>
                          <a:pt x="30" y="72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1" name="Freeform 245"/>
                  <p:cNvSpPr>
                    <a:spLocks/>
                  </p:cNvSpPr>
                  <p:nvPr/>
                </p:nvSpPr>
                <p:spPr bwMode="auto">
                  <a:xfrm>
                    <a:off x="4030526" y="4894047"/>
                    <a:ext cx="250867" cy="191256"/>
                  </a:xfrm>
                  <a:custGeom>
                    <a:avLst/>
                    <a:gdLst/>
                    <a:ahLst/>
                    <a:cxnLst>
                      <a:cxn ang="0">
                        <a:pos x="89" y="189"/>
                      </a:cxn>
                      <a:cxn ang="0">
                        <a:pos x="96" y="147"/>
                      </a:cxn>
                      <a:cxn ang="0">
                        <a:pos x="156" y="153"/>
                      </a:cxn>
                      <a:cxn ang="0">
                        <a:pos x="201" y="157"/>
                      </a:cxn>
                      <a:cxn ang="0">
                        <a:pos x="252" y="112"/>
                      </a:cxn>
                      <a:cxn ang="0">
                        <a:pos x="204" y="61"/>
                      </a:cxn>
                      <a:cxn ang="0">
                        <a:pos x="204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38" y="61"/>
                      </a:cxn>
                      <a:cxn ang="0">
                        <a:pos x="3" y="141"/>
                      </a:cxn>
                      <a:cxn ang="0">
                        <a:pos x="0" y="144"/>
                      </a:cxn>
                      <a:cxn ang="0">
                        <a:pos x="86" y="192"/>
                      </a:cxn>
                      <a:cxn ang="0">
                        <a:pos x="89" y="189"/>
                      </a:cxn>
                    </a:cxnLst>
                    <a:rect l="0" t="0" r="r" b="b"/>
                    <a:pathLst>
                      <a:path w="252" h="192">
                        <a:moveTo>
                          <a:pt x="89" y="189"/>
                        </a:moveTo>
                        <a:lnTo>
                          <a:pt x="96" y="147"/>
                        </a:lnTo>
                        <a:lnTo>
                          <a:pt x="156" y="153"/>
                        </a:lnTo>
                        <a:lnTo>
                          <a:pt x="201" y="157"/>
                        </a:lnTo>
                        <a:lnTo>
                          <a:pt x="252" y="112"/>
                        </a:lnTo>
                        <a:lnTo>
                          <a:pt x="204" y="61"/>
                        </a:lnTo>
                        <a:lnTo>
                          <a:pt x="204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38" y="61"/>
                        </a:lnTo>
                        <a:lnTo>
                          <a:pt x="3" y="141"/>
                        </a:lnTo>
                        <a:lnTo>
                          <a:pt x="0" y="144"/>
                        </a:lnTo>
                        <a:lnTo>
                          <a:pt x="86" y="192"/>
                        </a:lnTo>
                        <a:lnTo>
                          <a:pt x="89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2" name="Freeform 244"/>
                  <p:cNvSpPr>
                    <a:spLocks/>
                  </p:cNvSpPr>
                  <p:nvPr/>
                </p:nvSpPr>
                <p:spPr bwMode="auto">
                  <a:xfrm>
                    <a:off x="4030526" y="4894047"/>
                    <a:ext cx="250867" cy="188771"/>
                  </a:xfrm>
                  <a:custGeom>
                    <a:avLst/>
                    <a:gdLst/>
                    <a:ahLst/>
                    <a:cxnLst>
                      <a:cxn ang="0">
                        <a:pos x="90" y="189"/>
                      </a:cxn>
                      <a:cxn ang="0">
                        <a:pos x="97" y="147"/>
                      </a:cxn>
                      <a:cxn ang="0">
                        <a:pos x="157" y="154"/>
                      </a:cxn>
                      <a:cxn ang="0">
                        <a:pos x="202" y="157"/>
                      </a:cxn>
                      <a:cxn ang="0">
                        <a:pos x="252" y="111"/>
                      </a:cxn>
                      <a:cxn ang="0">
                        <a:pos x="205" y="61"/>
                      </a:cxn>
                      <a:cxn ang="0">
                        <a:pos x="205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40" y="61"/>
                      </a:cxn>
                      <a:cxn ang="0">
                        <a:pos x="5" y="141"/>
                      </a:cxn>
                      <a:cxn ang="0">
                        <a:pos x="0" y="144"/>
                      </a:cxn>
                      <a:cxn ang="0">
                        <a:pos x="87" y="192"/>
                      </a:cxn>
                      <a:cxn ang="0">
                        <a:pos x="90" y="189"/>
                      </a:cxn>
                    </a:cxnLst>
                    <a:rect l="0" t="0" r="r" b="b"/>
                    <a:pathLst>
                      <a:path w="252" h="192">
                        <a:moveTo>
                          <a:pt x="90" y="189"/>
                        </a:moveTo>
                        <a:lnTo>
                          <a:pt x="97" y="147"/>
                        </a:lnTo>
                        <a:lnTo>
                          <a:pt x="157" y="154"/>
                        </a:lnTo>
                        <a:lnTo>
                          <a:pt x="202" y="157"/>
                        </a:lnTo>
                        <a:lnTo>
                          <a:pt x="252" y="111"/>
                        </a:lnTo>
                        <a:lnTo>
                          <a:pt x="205" y="61"/>
                        </a:lnTo>
                        <a:lnTo>
                          <a:pt x="205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40" y="61"/>
                        </a:lnTo>
                        <a:lnTo>
                          <a:pt x="5" y="141"/>
                        </a:lnTo>
                        <a:lnTo>
                          <a:pt x="0" y="144"/>
                        </a:lnTo>
                        <a:lnTo>
                          <a:pt x="87" y="192"/>
                        </a:lnTo>
                        <a:lnTo>
                          <a:pt x="90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3" name="Freeform 243"/>
                  <p:cNvSpPr>
                    <a:spLocks/>
                  </p:cNvSpPr>
                  <p:nvPr/>
                </p:nvSpPr>
                <p:spPr bwMode="auto">
                  <a:xfrm>
                    <a:off x="4082687" y="5038109"/>
                    <a:ext cx="136610" cy="173868"/>
                  </a:xfrm>
                  <a:custGeom>
                    <a:avLst/>
                    <a:gdLst/>
                    <a:ahLst/>
                    <a:cxnLst>
                      <a:cxn ang="0">
                        <a:pos x="16" y="173"/>
                      </a:cxn>
                      <a:cxn ang="0">
                        <a:pos x="22" y="176"/>
                      </a:cxn>
                      <a:cxn ang="0">
                        <a:pos x="121" y="163"/>
                      </a:cxn>
                      <a:cxn ang="0">
                        <a:pos x="137" y="157"/>
                      </a:cxn>
                      <a:cxn ang="0">
                        <a:pos x="102" y="6"/>
                      </a:cxn>
                      <a:cxn ang="0">
                        <a:pos x="45" y="0"/>
                      </a:cxn>
                      <a:cxn ang="0">
                        <a:pos x="38" y="42"/>
                      </a:cxn>
                      <a:cxn ang="0">
                        <a:pos x="35" y="45"/>
                      </a:cxn>
                      <a:cxn ang="0">
                        <a:pos x="0" y="26"/>
                      </a:cxn>
                      <a:cxn ang="0">
                        <a:pos x="38" y="45"/>
                      </a:cxn>
                      <a:cxn ang="0">
                        <a:pos x="38" y="96"/>
                      </a:cxn>
                      <a:cxn ang="0">
                        <a:pos x="9" y="112"/>
                      </a:cxn>
                      <a:cxn ang="0">
                        <a:pos x="16" y="173"/>
                      </a:cxn>
                    </a:cxnLst>
                    <a:rect l="0" t="0" r="r" b="b"/>
                    <a:pathLst>
                      <a:path w="137" h="176">
                        <a:moveTo>
                          <a:pt x="16" y="173"/>
                        </a:moveTo>
                        <a:lnTo>
                          <a:pt x="22" y="176"/>
                        </a:lnTo>
                        <a:lnTo>
                          <a:pt x="121" y="163"/>
                        </a:lnTo>
                        <a:lnTo>
                          <a:pt x="137" y="157"/>
                        </a:lnTo>
                        <a:lnTo>
                          <a:pt x="102" y="6"/>
                        </a:lnTo>
                        <a:lnTo>
                          <a:pt x="45" y="0"/>
                        </a:lnTo>
                        <a:lnTo>
                          <a:pt x="38" y="42"/>
                        </a:lnTo>
                        <a:lnTo>
                          <a:pt x="35" y="45"/>
                        </a:lnTo>
                        <a:lnTo>
                          <a:pt x="0" y="26"/>
                        </a:lnTo>
                        <a:lnTo>
                          <a:pt x="38" y="45"/>
                        </a:lnTo>
                        <a:lnTo>
                          <a:pt x="38" y="96"/>
                        </a:lnTo>
                        <a:lnTo>
                          <a:pt x="9" y="112"/>
                        </a:lnTo>
                        <a:lnTo>
                          <a:pt x="16" y="17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4" name="Freeform 242"/>
                  <p:cNvSpPr>
                    <a:spLocks/>
                  </p:cNvSpPr>
                  <p:nvPr/>
                </p:nvSpPr>
                <p:spPr bwMode="auto">
                  <a:xfrm>
                    <a:off x="4082687" y="5038109"/>
                    <a:ext cx="136610" cy="176353"/>
                  </a:xfrm>
                  <a:custGeom>
                    <a:avLst/>
                    <a:gdLst/>
                    <a:ahLst/>
                    <a:cxnLst>
                      <a:cxn ang="0">
                        <a:pos x="15" y="174"/>
                      </a:cxn>
                      <a:cxn ang="0">
                        <a:pos x="22" y="176"/>
                      </a:cxn>
                      <a:cxn ang="0">
                        <a:pos x="120" y="164"/>
                      </a:cxn>
                      <a:cxn ang="0">
                        <a:pos x="137" y="156"/>
                      </a:cxn>
                      <a:cxn ang="0">
                        <a:pos x="102" y="7"/>
                      </a:cxn>
                      <a:cxn ang="0">
                        <a:pos x="45" y="0"/>
                      </a:cxn>
                      <a:cxn ang="0">
                        <a:pos x="37" y="42"/>
                      </a:cxn>
                      <a:cxn ang="0">
                        <a:pos x="35" y="45"/>
                      </a:cxn>
                      <a:cxn ang="0">
                        <a:pos x="0" y="27"/>
                      </a:cxn>
                      <a:cxn ang="0">
                        <a:pos x="37" y="45"/>
                      </a:cxn>
                      <a:cxn ang="0">
                        <a:pos x="37" y="97"/>
                      </a:cxn>
                      <a:cxn ang="0">
                        <a:pos x="7" y="112"/>
                      </a:cxn>
                      <a:cxn ang="0">
                        <a:pos x="15" y="174"/>
                      </a:cxn>
                    </a:cxnLst>
                    <a:rect l="0" t="0" r="r" b="b"/>
                    <a:pathLst>
                      <a:path w="137" h="176">
                        <a:moveTo>
                          <a:pt x="15" y="174"/>
                        </a:moveTo>
                        <a:lnTo>
                          <a:pt x="22" y="176"/>
                        </a:lnTo>
                        <a:lnTo>
                          <a:pt x="120" y="164"/>
                        </a:lnTo>
                        <a:lnTo>
                          <a:pt x="137" y="156"/>
                        </a:lnTo>
                        <a:lnTo>
                          <a:pt x="102" y="7"/>
                        </a:lnTo>
                        <a:lnTo>
                          <a:pt x="45" y="0"/>
                        </a:lnTo>
                        <a:lnTo>
                          <a:pt x="37" y="42"/>
                        </a:lnTo>
                        <a:lnTo>
                          <a:pt x="35" y="45"/>
                        </a:lnTo>
                        <a:lnTo>
                          <a:pt x="0" y="27"/>
                        </a:lnTo>
                        <a:lnTo>
                          <a:pt x="37" y="45"/>
                        </a:lnTo>
                        <a:lnTo>
                          <a:pt x="37" y="97"/>
                        </a:lnTo>
                        <a:lnTo>
                          <a:pt x="7" y="112"/>
                        </a:lnTo>
                        <a:lnTo>
                          <a:pt x="15" y="17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5" name="Freeform 241"/>
                  <p:cNvSpPr>
                    <a:spLocks/>
                  </p:cNvSpPr>
                  <p:nvPr/>
                </p:nvSpPr>
                <p:spPr bwMode="auto">
                  <a:xfrm>
                    <a:off x="4162169" y="5045561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1" y="157"/>
                      </a:cxn>
                      <a:cxn ang="0">
                        <a:pos x="105" y="148"/>
                      </a:cxn>
                      <a:cxn ang="0">
                        <a:pos x="105" y="144"/>
                      </a:cxn>
                      <a:cxn ang="0">
                        <a:pos x="73" y="0"/>
                      </a:cxn>
                      <a:cxn ang="0">
                        <a:pos x="70" y="4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57" y="151"/>
                      </a:cxn>
                      <a:cxn ang="0">
                        <a:pos x="41" y="157"/>
                      </a:cxn>
                    </a:cxnLst>
                    <a:rect l="0" t="0" r="r" b="b"/>
                    <a:pathLst>
                      <a:path w="105" h="157">
                        <a:moveTo>
                          <a:pt x="41" y="157"/>
                        </a:moveTo>
                        <a:lnTo>
                          <a:pt x="105" y="148"/>
                        </a:lnTo>
                        <a:lnTo>
                          <a:pt x="105" y="144"/>
                        </a:lnTo>
                        <a:lnTo>
                          <a:pt x="73" y="0"/>
                        </a:lnTo>
                        <a:lnTo>
                          <a:pt x="70" y="4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57" y="151"/>
                        </a:lnTo>
                        <a:lnTo>
                          <a:pt x="41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6" name="Freeform 240"/>
                  <p:cNvSpPr>
                    <a:spLocks/>
                  </p:cNvSpPr>
                  <p:nvPr/>
                </p:nvSpPr>
                <p:spPr bwMode="auto">
                  <a:xfrm>
                    <a:off x="4162169" y="5045561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0" y="157"/>
                      </a:cxn>
                      <a:cxn ang="0">
                        <a:pos x="105" y="147"/>
                      </a:cxn>
                      <a:cxn ang="0">
                        <a:pos x="105" y="142"/>
                      </a:cxn>
                      <a:cxn ang="0">
                        <a:pos x="73" y="0"/>
                      </a:cxn>
                      <a:cxn ang="0">
                        <a:pos x="70" y="2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3" y="0"/>
                      </a:cxn>
                      <a:cxn ang="0">
                        <a:pos x="58" y="150"/>
                      </a:cxn>
                      <a:cxn ang="0">
                        <a:pos x="40" y="157"/>
                      </a:cxn>
                    </a:cxnLst>
                    <a:rect l="0" t="0" r="r" b="b"/>
                    <a:pathLst>
                      <a:path w="105" h="157">
                        <a:moveTo>
                          <a:pt x="40" y="157"/>
                        </a:moveTo>
                        <a:lnTo>
                          <a:pt x="105" y="147"/>
                        </a:lnTo>
                        <a:lnTo>
                          <a:pt x="105" y="142"/>
                        </a:lnTo>
                        <a:lnTo>
                          <a:pt x="73" y="0"/>
                        </a:lnTo>
                        <a:lnTo>
                          <a:pt x="70" y="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58" y="150"/>
                        </a:lnTo>
                        <a:lnTo>
                          <a:pt x="40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7" name="Freeform 239"/>
                  <p:cNvSpPr>
                    <a:spLocks/>
                  </p:cNvSpPr>
                  <p:nvPr/>
                </p:nvSpPr>
                <p:spPr bwMode="auto">
                  <a:xfrm>
                    <a:off x="4234200" y="5003335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8" y="185"/>
                      </a:cxn>
                      <a:cxn ang="0">
                        <a:pos x="64" y="176"/>
                      </a:cxn>
                      <a:cxn ang="0">
                        <a:pos x="58" y="115"/>
                      </a:cxn>
                      <a:cxn ang="0">
                        <a:pos x="87" y="83"/>
                      </a:cxn>
                      <a:cxn ang="0">
                        <a:pos x="87" y="9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0" y="41"/>
                      </a:cxn>
                      <a:cxn ang="0">
                        <a:pos x="32" y="185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8" y="185"/>
                        </a:lnTo>
                        <a:lnTo>
                          <a:pt x="64" y="176"/>
                        </a:lnTo>
                        <a:lnTo>
                          <a:pt x="58" y="115"/>
                        </a:lnTo>
                        <a:lnTo>
                          <a:pt x="87" y="83"/>
                        </a:lnTo>
                        <a:lnTo>
                          <a:pt x="87" y="9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0" y="41"/>
                        </a:lnTo>
                        <a:lnTo>
                          <a:pt x="32" y="185"/>
                        </a:lnTo>
                        <a:lnTo>
                          <a:pt x="32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8" name="Freeform 238"/>
                  <p:cNvSpPr>
                    <a:spLocks/>
                  </p:cNvSpPr>
                  <p:nvPr/>
                </p:nvSpPr>
                <p:spPr bwMode="auto">
                  <a:xfrm>
                    <a:off x="4234200" y="5003335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7" y="184"/>
                      </a:cxn>
                      <a:cxn ang="0">
                        <a:pos x="65" y="177"/>
                      </a:cxn>
                      <a:cxn ang="0">
                        <a:pos x="57" y="114"/>
                      </a:cxn>
                      <a:cxn ang="0">
                        <a:pos x="87" y="85"/>
                      </a:cxn>
                      <a:cxn ang="0">
                        <a:pos x="87" y="10"/>
                      </a:cxn>
                      <a:cxn ang="0">
                        <a:pos x="47" y="0"/>
                      </a:cxn>
                      <a:cxn ang="0">
                        <a:pos x="42" y="0"/>
                      </a:cxn>
                      <a:cxn ang="0">
                        <a:pos x="0" y="42"/>
                      </a:cxn>
                      <a:cxn ang="0">
                        <a:pos x="32" y="184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7" y="184"/>
                        </a:lnTo>
                        <a:lnTo>
                          <a:pt x="65" y="177"/>
                        </a:lnTo>
                        <a:lnTo>
                          <a:pt x="57" y="114"/>
                        </a:lnTo>
                        <a:lnTo>
                          <a:pt x="87" y="85"/>
                        </a:lnTo>
                        <a:lnTo>
                          <a:pt x="87" y="10"/>
                        </a:lnTo>
                        <a:lnTo>
                          <a:pt x="47" y="0"/>
                        </a:lnTo>
                        <a:lnTo>
                          <a:pt x="42" y="0"/>
                        </a:lnTo>
                        <a:lnTo>
                          <a:pt x="0" y="42"/>
                        </a:lnTo>
                        <a:lnTo>
                          <a:pt x="32" y="184"/>
                        </a:lnTo>
                        <a:lnTo>
                          <a:pt x="32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09" name="Freeform 237"/>
                  <p:cNvSpPr>
                    <a:spLocks/>
                  </p:cNvSpPr>
                  <p:nvPr/>
                </p:nvSpPr>
                <p:spPr bwMode="auto">
                  <a:xfrm>
                    <a:off x="4234200" y="4680438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29" y="51"/>
                      </a:cxn>
                      <a:cxn ang="0">
                        <a:pos x="448" y="172"/>
                      </a:cxn>
                      <a:cxn ang="0">
                        <a:pos x="397" y="223"/>
                      </a:cxn>
                      <a:cxn ang="0">
                        <a:pos x="371" y="316"/>
                      </a:cxn>
                      <a:cxn ang="0">
                        <a:pos x="327" y="307"/>
                      </a:cxn>
                      <a:cxn ang="0">
                        <a:pos x="276" y="329"/>
                      </a:cxn>
                      <a:cxn ang="0">
                        <a:pos x="208" y="310"/>
                      </a:cxn>
                      <a:cxn ang="0">
                        <a:pos x="122" y="310"/>
                      </a:cxn>
                      <a:cxn ang="0">
                        <a:pos x="87" y="329"/>
                      </a:cxn>
                      <a:cxn ang="0">
                        <a:pos x="84" y="335"/>
                      </a:cxn>
                      <a:cxn ang="0">
                        <a:pos x="48" y="326"/>
                      </a:cxn>
                      <a:cxn ang="0">
                        <a:pos x="42" y="326"/>
                      </a:cxn>
                      <a:cxn ang="0">
                        <a:pos x="29" y="342"/>
                      </a:cxn>
                      <a:cxn ang="0">
                        <a:pos x="48" y="326"/>
                      </a:cxn>
                      <a:cxn ang="0">
                        <a:pos x="0" y="275"/>
                      </a:cxn>
                      <a:cxn ang="0">
                        <a:pos x="0" y="214"/>
                      </a:cxn>
                      <a:cxn ang="0">
                        <a:pos x="84" y="208"/>
                      </a:cxn>
                      <a:cxn ang="0">
                        <a:pos x="93" y="134"/>
                      </a:cxn>
                      <a:cxn ang="0">
                        <a:pos x="36" y="76"/>
                      </a:cxn>
                      <a:cxn ang="0">
                        <a:pos x="100" y="137"/>
                      </a:cxn>
                      <a:cxn ang="0">
                        <a:pos x="371" y="0"/>
                      </a:cxn>
                      <a:cxn ang="0">
                        <a:pos x="423" y="44"/>
                      </a:cxn>
                      <a:cxn ang="0">
                        <a:pos x="429" y="51"/>
                      </a:cxn>
                    </a:cxnLst>
                    <a:rect l="0" t="0" r="r" b="b"/>
                    <a:pathLst>
                      <a:path w="448" h="342">
                        <a:moveTo>
                          <a:pt x="429" y="51"/>
                        </a:moveTo>
                        <a:lnTo>
                          <a:pt x="448" y="172"/>
                        </a:lnTo>
                        <a:lnTo>
                          <a:pt x="397" y="223"/>
                        </a:lnTo>
                        <a:lnTo>
                          <a:pt x="371" y="316"/>
                        </a:lnTo>
                        <a:lnTo>
                          <a:pt x="327" y="307"/>
                        </a:lnTo>
                        <a:lnTo>
                          <a:pt x="276" y="329"/>
                        </a:lnTo>
                        <a:lnTo>
                          <a:pt x="208" y="310"/>
                        </a:lnTo>
                        <a:lnTo>
                          <a:pt x="122" y="310"/>
                        </a:lnTo>
                        <a:lnTo>
                          <a:pt x="87" y="329"/>
                        </a:lnTo>
                        <a:lnTo>
                          <a:pt x="84" y="335"/>
                        </a:lnTo>
                        <a:lnTo>
                          <a:pt x="48" y="326"/>
                        </a:lnTo>
                        <a:lnTo>
                          <a:pt x="42" y="326"/>
                        </a:lnTo>
                        <a:lnTo>
                          <a:pt x="29" y="342"/>
                        </a:lnTo>
                        <a:lnTo>
                          <a:pt x="48" y="326"/>
                        </a:lnTo>
                        <a:lnTo>
                          <a:pt x="0" y="275"/>
                        </a:lnTo>
                        <a:lnTo>
                          <a:pt x="0" y="214"/>
                        </a:lnTo>
                        <a:lnTo>
                          <a:pt x="84" y="208"/>
                        </a:lnTo>
                        <a:lnTo>
                          <a:pt x="93" y="134"/>
                        </a:lnTo>
                        <a:lnTo>
                          <a:pt x="36" y="76"/>
                        </a:lnTo>
                        <a:lnTo>
                          <a:pt x="100" y="137"/>
                        </a:lnTo>
                        <a:lnTo>
                          <a:pt x="371" y="0"/>
                        </a:lnTo>
                        <a:lnTo>
                          <a:pt x="423" y="44"/>
                        </a:lnTo>
                        <a:lnTo>
                          <a:pt x="429" y="5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0" name="Freeform 236"/>
                  <p:cNvSpPr>
                    <a:spLocks/>
                  </p:cNvSpPr>
                  <p:nvPr/>
                </p:nvSpPr>
                <p:spPr bwMode="auto">
                  <a:xfrm>
                    <a:off x="4234200" y="4680438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30" y="50"/>
                      </a:cxn>
                      <a:cxn ang="0">
                        <a:pos x="448" y="172"/>
                      </a:cxn>
                      <a:cxn ang="0">
                        <a:pos x="398" y="222"/>
                      </a:cxn>
                      <a:cxn ang="0">
                        <a:pos x="370" y="315"/>
                      </a:cxn>
                      <a:cxn ang="0">
                        <a:pos x="328" y="307"/>
                      </a:cxn>
                      <a:cxn ang="0">
                        <a:pos x="275" y="330"/>
                      </a:cxn>
                      <a:cxn ang="0">
                        <a:pos x="208" y="310"/>
                      </a:cxn>
                      <a:cxn ang="0">
                        <a:pos x="123" y="310"/>
                      </a:cxn>
                      <a:cxn ang="0">
                        <a:pos x="88" y="330"/>
                      </a:cxn>
                      <a:cxn ang="0">
                        <a:pos x="85" y="335"/>
                      </a:cxn>
                      <a:cxn ang="0">
                        <a:pos x="48" y="325"/>
                      </a:cxn>
                      <a:cxn ang="0">
                        <a:pos x="43" y="325"/>
                      </a:cxn>
                      <a:cxn ang="0">
                        <a:pos x="30" y="342"/>
                      </a:cxn>
                      <a:cxn ang="0">
                        <a:pos x="48" y="325"/>
                      </a:cxn>
                      <a:cxn ang="0">
                        <a:pos x="0" y="275"/>
                      </a:cxn>
                      <a:cxn ang="0">
                        <a:pos x="0" y="215"/>
                      </a:cxn>
                      <a:cxn ang="0">
                        <a:pos x="85" y="207"/>
                      </a:cxn>
                      <a:cxn ang="0">
                        <a:pos x="93" y="135"/>
                      </a:cxn>
                      <a:cxn ang="0">
                        <a:pos x="35" y="75"/>
                      </a:cxn>
                      <a:cxn ang="0">
                        <a:pos x="100" y="137"/>
                      </a:cxn>
                      <a:cxn ang="0">
                        <a:pos x="370" y="0"/>
                      </a:cxn>
                      <a:cxn ang="0">
                        <a:pos x="423" y="45"/>
                      </a:cxn>
                      <a:cxn ang="0">
                        <a:pos x="430" y="50"/>
                      </a:cxn>
                    </a:cxnLst>
                    <a:rect l="0" t="0" r="r" b="b"/>
                    <a:pathLst>
                      <a:path w="448" h="342">
                        <a:moveTo>
                          <a:pt x="430" y="50"/>
                        </a:moveTo>
                        <a:lnTo>
                          <a:pt x="448" y="172"/>
                        </a:lnTo>
                        <a:lnTo>
                          <a:pt x="398" y="222"/>
                        </a:lnTo>
                        <a:lnTo>
                          <a:pt x="370" y="315"/>
                        </a:lnTo>
                        <a:lnTo>
                          <a:pt x="328" y="307"/>
                        </a:lnTo>
                        <a:lnTo>
                          <a:pt x="275" y="330"/>
                        </a:lnTo>
                        <a:lnTo>
                          <a:pt x="208" y="310"/>
                        </a:lnTo>
                        <a:lnTo>
                          <a:pt x="123" y="310"/>
                        </a:lnTo>
                        <a:lnTo>
                          <a:pt x="88" y="330"/>
                        </a:lnTo>
                        <a:lnTo>
                          <a:pt x="85" y="335"/>
                        </a:lnTo>
                        <a:lnTo>
                          <a:pt x="48" y="325"/>
                        </a:lnTo>
                        <a:lnTo>
                          <a:pt x="43" y="325"/>
                        </a:lnTo>
                        <a:lnTo>
                          <a:pt x="30" y="342"/>
                        </a:lnTo>
                        <a:lnTo>
                          <a:pt x="48" y="325"/>
                        </a:lnTo>
                        <a:lnTo>
                          <a:pt x="0" y="275"/>
                        </a:lnTo>
                        <a:lnTo>
                          <a:pt x="0" y="215"/>
                        </a:lnTo>
                        <a:lnTo>
                          <a:pt x="85" y="207"/>
                        </a:lnTo>
                        <a:lnTo>
                          <a:pt x="93" y="135"/>
                        </a:lnTo>
                        <a:lnTo>
                          <a:pt x="35" y="75"/>
                        </a:lnTo>
                        <a:lnTo>
                          <a:pt x="100" y="137"/>
                        </a:lnTo>
                        <a:lnTo>
                          <a:pt x="370" y="0"/>
                        </a:lnTo>
                        <a:lnTo>
                          <a:pt x="423" y="45"/>
                        </a:lnTo>
                        <a:lnTo>
                          <a:pt x="430" y="5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1" name="Freeform 235"/>
                  <p:cNvSpPr>
                    <a:spLocks/>
                  </p:cNvSpPr>
                  <p:nvPr/>
                </p:nvSpPr>
                <p:spPr bwMode="auto">
                  <a:xfrm>
                    <a:off x="4286361" y="4985949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4"/>
                      </a:cxn>
                      <a:cxn ang="0">
                        <a:pos x="35" y="195"/>
                      </a:cxn>
                      <a:cxn ang="0">
                        <a:pos x="54" y="252"/>
                      </a:cxn>
                      <a:cxn ang="0">
                        <a:pos x="128" y="246"/>
                      </a:cxn>
                      <a:cxn ang="0">
                        <a:pos x="169" y="262"/>
                      </a:cxn>
                      <a:cxn ang="0">
                        <a:pos x="198" y="195"/>
                      </a:cxn>
                      <a:cxn ang="0">
                        <a:pos x="256" y="208"/>
                      </a:cxn>
                      <a:cxn ang="0">
                        <a:pos x="348" y="28"/>
                      </a:cxn>
                      <a:cxn ang="0">
                        <a:pos x="326" y="3"/>
                      </a:cxn>
                      <a:cxn ang="0">
                        <a:pos x="319" y="9"/>
                      </a:cxn>
                      <a:cxn ang="0">
                        <a:pos x="275" y="0"/>
                      </a:cxn>
                      <a:cxn ang="0">
                        <a:pos x="224" y="22"/>
                      </a:cxn>
                      <a:cxn ang="0">
                        <a:pos x="156" y="3"/>
                      </a:cxn>
                      <a:cxn ang="0">
                        <a:pos x="70" y="3"/>
                      </a:cxn>
                      <a:cxn ang="0">
                        <a:pos x="35" y="22"/>
                      </a:cxn>
                      <a:cxn ang="0">
                        <a:pos x="32" y="28"/>
                      </a:cxn>
                      <a:cxn ang="0">
                        <a:pos x="16" y="22"/>
                      </a:cxn>
                      <a:cxn ang="0">
                        <a:pos x="35" y="28"/>
                      </a:cxn>
                      <a:cxn ang="0">
                        <a:pos x="35" y="102"/>
                      </a:cxn>
                      <a:cxn ang="0">
                        <a:pos x="6" y="134"/>
                      </a:cxn>
                      <a:cxn ang="0">
                        <a:pos x="12" y="195"/>
                      </a:cxn>
                      <a:cxn ang="0">
                        <a:pos x="6" y="204"/>
                      </a:cxn>
                      <a:cxn ang="0">
                        <a:pos x="0" y="204"/>
                      </a:cxn>
                    </a:cxnLst>
                    <a:rect l="0" t="0" r="r" b="b"/>
                    <a:pathLst>
                      <a:path w="348" h="262">
                        <a:moveTo>
                          <a:pt x="0" y="204"/>
                        </a:moveTo>
                        <a:lnTo>
                          <a:pt x="35" y="195"/>
                        </a:lnTo>
                        <a:lnTo>
                          <a:pt x="54" y="252"/>
                        </a:lnTo>
                        <a:lnTo>
                          <a:pt x="128" y="246"/>
                        </a:lnTo>
                        <a:lnTo>
                          <a:pt x="169" y="262"/>
                        </a:lnTo>
                        <a:lnTo>
                          <a:pt x="198" y="195"/>
                        </a:lnTo>
                        <a:lnTo>
                          <a:pt x="256" y="208"/>
                        </a:lnTo>
                        <a:lnTo>
                          <a:pt x="348" y="28"/>
                        </a:lnTo>
                        <a:lnTo>
                          <a:pt x="326" y="3"/>
                        </a:lnTo>
                        <a:lnTo>
                          <a:pt x="319" y="9"/>
                        </a:lnTo>
                        <a:lnTo>
                          <a:pt x="275" y="0"/>
                        </a:lnTo>
                        <a:lnTo>
                          <a:pt x="224" y="22"/>
                        </a:lnTo>
                        <a:lnTo>
                          <a:pt x="156" y="3"/>
                        </a:lnTo>
                        <a:lnTo>
                          <a:pt x="70" y="3"/>
                        </a:lnTo>
                        <a:lnTo>
                          <a:pt x="35" y="22"/>
                        </a:lnTo>
                        <a:lnTo>
                          <a:pt x="32" y="28"/>
                        </a:lnTo>
                        <a:lnTo>
                          <a:pt x="16" y="22"/>
                        </a:lnTo>
                        <a:lnTo>
                          <a:pt x="35" y="28"/>
                        </a:lnTo>
                        <a:lnTo>
                          <a:pt x="35" y="102"/>
                        </a:lnTo>
                        <a:lnTo>
                          <a:pt x="6" y="134"/>
                        </a:lnTo>
                        <a:lnTo>
                          <a:pt x="12" y="195"/>
                        </a:lnTo>
                        <a:lnTo>
                          <a:pt x="6" y="204"/>
                        </a:lnTo>
                        <a:lnTo>
                          <a:pt x="0" y="2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2" name="Freeform 234"/>
                  <p:cNvSpPr>
                    <a:spLocks/>
                  </p:cNvSpPr>
                  <p:nvPr/>
                </p:nvSpPr>
                <p:spPr bwMode="auto">
                  <a:xfrm>
                    <a:off x="4286361" y="4985949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2"/>
                      </a:cxn>
                      <a:cxn ang="0">
                        <a:pos x="35" y="195"/>
                      </a:cxn>
                      <a:cxn ang="0">
                        <a:pos x="53" y="252"/>
                      </a:cxn>
                      <a:cxn ang="0">
                        <a:pos x="128" y="245"/>
                      </a:cxn>
                      <a:cxn ang="0">
                        <a:pos x="168" y="262"/>
                      </a:cxn>
                      <a:cxn ang="0">
                        <a:pos x="198" y="195"/>
                      </a:cxn>
                      <a:cxn ang="0">
                        <a:pos x="255" y="207"/>
                      </a:cxn>
                      <a:cxn ang="0">
                        <a:pos x="348" y="27"/>
                      </a:cxn>
                      <a:cxn ang="0">
                        <a:pos x="325" y="2"/>
                      </a:cxn>
                      <a:cxn ang="0">
                        <a:pos x="318" y="7"/>
                      </a:cxn>
                      <a:cxn ang="0">
                        <a:pos x="275" y="0"/>
                      </a:cxn>
                      <a:cxn ang="0">
                        <a:pos x="223" y="22"/>
                      </a:cxn>
                      <a:cxn ang="0">
                        <a:pos x="155" y="2"/>
                      </a:cxn>
                      <a:cxn ang="0">
                        <a:pos x="70" y="2"/>
                      </a:cxn>
                      <a:cxn ang="0">
                        <a:pos x="35" y="22"/>
                      </a:cxn>
                      <a:cxn ang="0">
                        <a:pos x="33" y="27"/>
                      </a:cxn>
                      <a:cxn ang="0">
                        <a:pos x="15" y="22"/>
                      </a:cxn>
                      <a:cxn ang="0">
                        <a:pos x="35" y="27"/>
                      </a:cxn>
                      <a:cxn ang="0">
                        <a:pos x="35" y="102"/>
                      </a:cxn>
                      <a:cxn ang="0">
                        <a:pos x="5" y="132"/>
                      </a:cxn>
                      <a:cxn ang="0">
                        <a:pos x="13" y="195"/>
                      </a:cxn>
                      <a:cxn ang="0">
                        <a:pos x="5" y="202"/>
                      </a:cxn>
                      <a:cxn ang="0">
                        <a:pos x="0" y="202"/>
                      </a:cxn>
                    </a:cxnLst>
                    <a:rect l="0" t="0" r="r" b="b"/>
                    <a:pathLst>
                      <a:path w="348" h="262">
                        <a:moveTo>
                          <a:pt x="0" y="202"/>
                        </a:moveTo>
                        <a:lnTo>
                          <a:pt x="35" y="195"/>
                        </a:lnTo>
                        <a:lnTo>
                          <a:pt x="53" y="252"/>
                        </a:lnTo>
                        <a:lnTo>
                          <a:pt x="128" y="245"/>
                        </a:lnTo>
                        <a:lnTo>
                          <a:pt x="168" y="262"/>
                        </a:lnTo>
                        <a:lnTo>
                          <a:pt x="198" y="195"/>
                        </a:lnTo>
                        <a:lnTo>
                          <a:pt x="255" y="207"/>
                        </a:lnTo>
                        <a:lnTo>
                          <a:pt x="348" y="27"/>
                        </a:lnTo>
                        <a:lnTo>
                          <a:pt x="325" y="2"/>
                        </a:lnTo>
                        <a:lnTo>
                          <a:pt x="318" y="7"/>
                        </a:lnTo>
                        <a:lnTo>
                          <a:pt x="275" y="0"/>
                        </a:lnTo>
                        <a:lnTo>
                          <a:pt x="223" y="22"/>
                        </a:lnTo>
                        <a:lnTo>
                          <a:pt x="155" y="2"/>
                        </a:lnTo>
                        <a:lnTo>
                          <a:pt x="70" y="2"/>
                        </a:lnTo>
                        <a:lnTo>
                          <a:pt x="35" y="22"/>
                        </a:lnTo>
                        <a:lnTo>
                          <a:pt x="33" y="27"/>
                        </a:lnTo>
                        <a:lnTo>
                          <a:pt x="15" y="22"/>
                        </a:lnTo>
                        <a:lnTo>
                          <a:pt x="35" y="27"/>
                        </a:lnTo>
                        <a:lnTo>
                          <a:pt x="35" y="102"/>
                        </a:lnTo>
                        <a:lnTo>
                          <a:pt x="5" y="132"/>
                        </a:lnTo>
                        <a:lnTo>
                          <a:pt x="13" y="195"/>
                        </a:lnTo>
                        <a:lnTo>
                          <a:pt x="5" y="202"/>
                        </a:lnTo>
                        <a:lnTo>
                          <a:pt x="0" y="20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3" name="Freeform 233"/>
                  <p:cNvSpPr>
                    <a:spLocks/>
                  </p:cNvSpPr>
                  <p:nvPr/>
                </p:nvSpPr>
                <p:spPr bwMode="auto">
                  <a:xfrm>
                    <a:off x="4601806" y="4685405"/>
                    <a:ext cx="322897" cy="469444"/>
                  </a:xfrm>
                  <a:custGeom>
                    <a:avLst/>
                    <a:gdLst/>
                    <a:ahLst/>
                    <a:cxnLst>
                      <a:cxn ang="0">
                        <a:pos x="29" y="329"/>
                      </a:cxn>
                      <a:cxn ang="0">
                        <a:pos x="74" y="374"/>
                      </a:cxn>
                      <a:cxn ang="0">
                        <a:pos x="48" y="438"/>
                      </a:cxn>
                      <a:cxn ang="0">
                        <a:pos x="68" y="473"/>
                      </a:cxn>
                      <a:cxn ang="0">
                        <a:pos x="138" y="473"/>
                      </a:cxn>
                      <a:cxn ang="0">
                        <a:pos x="144" y="451"/>
                      </a:cxn>
                      <a:cxn ang="0">
                        <a:pos x="173" y="448"/>
                      </a:cxn>
                      <a:cxn ang="0">
                        <a:pos x="282" y="400"/>
                      </a:cxn>
                      <a:cxn ang="0">
                        <a:pos x="272" y="288"/>
                      </a:cxn>
                      <a:cxn ang="0">
                        <a:pos x="324" y="233"/>
                      </a:cxn>
                      <a:cxn ang="0">
                        <a:pos x="311" y="122"/>
                      </a:cxn>
                      <a:cxn ang="0">
                        <a:pos x="109" y="0"/>
                      </a:cxn>
                      <a:cxn ang="0">
                        <a:pos x="52" y="38"/>
                      </a:cxn>
                      <a:cxn ang="0">
                        <a:pos x="58" y="45"/>
                      </a:cxn>
                      <a:cxn ang="0">
                        <a:pos x="77" y="166"/>
                      </a:cxn>
                      <a:cxn ang="0">
                        <a:pos x="26" y="217"/>
                      </a:cxn>
                      <a:cxn ang="0">
                        <a:pos x="0" y="310"/>
                      </a:cxn>
                      <a:cxn ang="0">
                        <a:pos x="7" y="304"/>
                      </a:cxn>
                      <a:cxn ang="0">
                        <a:pos x="29" y="329"/>
                      </a:cxn>
                    </a:cxnLst>
                    <a:rect l="0" t="0" r="r" b="b"/>
                    <a:pathLst>
                      <a:path w="324" h="473">
                        <a:moveTo>
                          <a:pt x="29" y="329"/>
                        </a:moveTo>
                        <a:lnTo>
                          <a:pt x="74" y="374"/>
                        </a:lnTo>
                        <a:lnTo>
                          <a:pt x="48" y="438"/>
                        </a:lnTo>
                        <a:lnTo>
                          <a:pt x="68" y="473"/>
                        </a:lnTo>
                        <a:lnTo>
                          <a:pt x="138" y="473"/>
                        </a:lnTo>
                        <a:lnTo>
                          <a:pt x="144" y="451"/>
                        </a:lnTo>
                        <a:lnTo>
                          <a:pt x="173" y="448"/>
                        </a:lnTo>
                        <a:lnTo>
                          <a:pt x="282" y="400"/>
                        </a:lnTo>
                        <a:lnTo>
                          <a:pt x="272" y="288"/>
                        </a:lnTo>
                        <a:lnTo>
                          <a:pt x="324" y="233"/>
                        </a:lnTo>
                        <a:lnTo>
                          <a:pt x="311" y="122"/>
                        </a:lnTo>
                        <a:lnTo>
                          <a:pt x="109" y="0"/>
                        </a:lnTo>
                        <a:lnTo>
                          <a:pt x="52" y="38"/>
                        </a:lnTo>
                        <a:lnTo>
                          <a:pt x="58" y="45"/>
                        </a:lnTo>
                        <a:lnTo>
                          <a:pt x="77" y="166"/>
                        </a:lnTo>
                        <a:lnTo>
                          <a:pt x="26" y="217"/>
                        </a:lnTo>
                        <a:lnTo>
                          <a:pt x="0" y="310"/>
                        </a:lnTo>
                        <a:lnTo>
                          <a:pt x="7" y="304"/>
                        </a:lnTo>
                        <a:lnTo>
                          <a:pt x="29" y="3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4" name="Freeform 232"/>
                  <p:cNvSpPr>
                    <a:spLocks/>
                  </p:cNvSpPr>
                  <p:nvPr/>
                </p:nvSpPr>
                <p:spPr bwMode="auto">
                  <a:xfrm>
                    <a:off x="4601806" y="4685405"/>
                    <a:ext cx="322897" cy="471927"/>
                  </a:xfrm>
                  <a:custGeom>
                    <a:avLst/>
                    <a:gdLst/>
                    <a:ahLst/>
                    <a:cxnLst>
                      <a:cxn ang="0">
                        <a:pos x="30" y="329"/>
                      </a:cxn>
                      <a:cxn ang="0">
                        <a:pos x="75" y="373"/>
                      </a:cxn>
                      <a:cxn ang="0">
                        <a:pos x="50" y="438"/>
                      </a:cxn>
                      <a:cxn ang="0">
                        <a:pos x="70" y="473"/>
                      </a:cxn>
                      <a:cxn ang="0">
                        <a:pos x="140" y="473"/>
                      </a:cxn>
                      <a:cxn ang="0">
                        <a:pos x="145" y="451"/>
                      </a:cxn>
                      <a:cxn ang="0">
                        <a:pos x="174" y="448"/>
                      </a:cxn>
                      <a:cxn ang="0">
                        <a:pos x="282" y="398"/>
                      </a:cxn>
                      <a:cxn ang="0">
                        <a:pos x="272" y="289"/>
                      </a:cxn>
                      <a:cxn ang="0">
                        <a:pos x="324" y="234"/>
                      </a:cxn>
                      <a:cxn ang="0">
                        <a:pos x="312" y="122"/>
                      </a:cxn>
                      <a:cxn ang="0">
                        <a:pos x="110" y="0"/>
                      </a:cxn>
                      <a:cxn ang="0">
                        <a:pos x="52" y="40"/>
                      </a:cxn>
                      <a:cxn ang="0">
                        <a:pos x="60" y="45"/>
                      </a:cxn>
                      <a:cxn ang="0">
                        <a:pos x="77" y="167"/>
                      </a:cxn>
                      <a:cxn ang="0">
                        <a:pos x="27" y="217"/>
                      </a:cxn>
                      <a:cxn ang="0">
                        <a:pos x="0" y="309"/>
                      </a:cxn>
                      <a:cxn ang="0">
                        <a:pos x="7" y="304"/>
                      </a:cxn>
                      <a:cxn ang="0">
                        <a:pos x="30" y="329"/>
                      </a:cxn>
                    </a:cxnLst>
                    <a:rect l="0" t="0" r="r" b="b"/>
                    <a:pathLst>
                      <a:path w="324" h="473">
                        <a:moveTo>
                          <a:pt x="30" y="329"/>
                        </a:moveTo>
                        <a:lnTo>
                          <a:pt x="75" y="373"/>
                        </a:lnTo>
                        <a:lnTo>
                          <a:pt x="50" y="438"/>
                        </a:lnTo>
                        <a:lnTo>
                          <a:pt x="70" y="473"/>
                        </a:lnTo>
                        <a:lnTo>
                          <a:pt x="140" y="473"/>
                        </a:lnTo>
                        <a:lnTo>
                          <a:pt x="145" y="451"/>
                        </a:lnTo>
                        <a:lnTo>
                          <a:pt x="174" y="448"/>
                        </a:lnTo>
                        <a:lnTo>
                          <a:pt x="282" y="398"/>
                        </a:lnTo>
                        <a:lnTo>
                          <a:pt x="272" y="289"/>
                        </a:lnTo>
                        <a:lnTo>
                          <a:pt x="324" y="234"/>
                        </a:lnTo>
                        <a:lnTo>
                          <a:pt x="312" y="122"/>
                        </a:lnTo>
                        <a:lnTo>
                          <a:pt x="110" y="0"/>
                        </a:lnTo>
                        <a:lnTo>
                          <a:pt x="52" y="40"/>
                        </a:lnTo>
                        <a:lnTo>
                          <a:pt x="60" y="45"/>
                        </a:lnTo>
                        <a:lnTo>
                          <a:pt x="77" y="167"/>
                        </a:lnTo>
                        <a:lnTo>
                          <a:pt x="27" y="217"/>
                        </a:lnTo>
                        <a:lnTo>
                          <a:pt x="0" y="309"/>
                        </a:lnTo>
                        <a:lnTo>
                          <a:pt x="7" y="304"/>
                        </a:lnTo>
                        <a:lnTo>
                          <a:pt x="30" y="32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5" name="Freeform 231"/>
                  <p:cNvSpPr>
                    <a:spLocks/>
                  </p:cNvSpPr>
                  <p:nvPr/>
                </p:nvSpPr>
                <p:spPr bwMode="auto">
                  <a:xfrm>
                    <a:off x="5332051" y="4826984"/>
                    <a:ext cx="161449" cy="178836"/>
                  </a:xfrm>
                  <a:custGeom>
                    <a:avLst/>
                    <a:gdLst/>
                    <a:ahLst/>
                    <a:cxnLst>
                      <a:cxn ang="0">
                        <a:pos x="163" y="153"/>
                      </a:cxn>
                      <a:cxn ang="0">
                        <a:pos x="147" y="140"/>
                      </a:cxn>
                      <a:cxn ang="0">
                        <a:pos x="96" y="54"/>
                      </a:cxn>
                      <a:cxn ang="0">
                        <a:pos x="74" y="54"/>
                      </a:cxn>
                      <a:cxn ang="0">
                        <a:pos x="42" y="0"/>
                      </a:cxn>
                      <a:cxn ang="0">
                        <a:pos x="0" y="48"/>
                      </a:cxn>
                      <a:cxn ang="0">
                        <a:pos x="3" y="89"/>
                      </a:cxn>
                      <a:cxn ang="0">
                        <a:pos x="77" y="99"/>
                      </a:cxn>
                      <a:cxn ang="0">
                        <a:pos x="160" y="179"/>
                      </a:cxn>
                      <a:cxn ang="0">
                        <a:pos x="163" y="153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3"/>
                        </a:moveTo>
                        <a:lnTo>
                          <a:pt x="147" y="140"/>
                        </a:lnTo>
                        <a:lnTo>
                          <a:pt x="96" y="54"/>
                        </a:lnTo>
                        <a:lnTo>
                          <a:pt x="74" y="54"/>
                        </a:lnTo>
                        <a:lnTo>
                          <a:pt x="42" y="0"/>
                        </a:lnTo>
                        <a:lnTo>
                          <a:pt x="0" y="48"/>
                        </a:lnTo>
                        <a:lnTo>
                          <a:pt x="3" y="89"/>
                        </a:lnTo>
                        <a:lnTo>
                          <a:pt x="77" y="99"/>
                        </a:lnTo>
                        <a:lnTo>
                          <a:pt x="160" y="179"/>
                        </a:lnTo>
                        <a:lnTo>
                          <a:pt x="163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6" name="Freeform 230"/>
                  <p:cNvSpPr>
                    <a:spLocks/>
                  </p:cNvSpPr>
                  <p:nvPr/>
                </p:nvSpPr>
                <p:spPr bwMode="auto">
                  <a:xfrm>
                    <a:off x="5332051" y="4826984"/>
                    <a:ext cx="161449" cy="176351"/>
                  </a:xfrm>
                  <a:custGeom>
                    <a:avLst/>
                    <a:gdLst/>
                    <a:ahLst/>
                    <a:cxnLst>
                      <a:cxn ang="0">
                        <a:pos x="163" y="154"/>
                      </a:cxn>
                      <a:cxn ang="0">
                        <a:pos x="145" y="141"/>
                      </a:cxn>
                      <a:cxn ang="0">
                        <a:pos x="95" y="53"/>
                      </a:cxn>
                      <a:cxn ang="0">
                        <a:pos x="73" y="53"/>
                      </a:cxn>
                      <a:cxn ang="0">
                        <a:pos x="40" y="0"/>
                      </a:cxn>
                      <a:cxn ang="0">
                        <a:pos x="0" y="48"/>
                      </a:cxn>
                      <a:cxn ang="0">
                        <a:pos x="3" y="88"/>
                      </a:cxn>
                      <a:cxn ang="0">
                        <a:pos x="75" y="98"/>
                      </a:cxn>
                      <a:cxn ang="0">
                        <a:pos x="160" y="179"/>
                      </a:cxn>
                      <a:cxn ang="0">
                        <a:pos x="163" y="154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4"/>
                        </a:moveTo>
                        <a:lnTo>
                          <a:pt x="145" y="141"/>
                        </a:lnTo>
                        <a:lnTo>
                          <a:pt x="95" y="53"/>
                        </a:lnTo>
                        <a:lnTo>
                          <a:pt x="73" y="53"/>
                        </a:lnTo>
                        <a:lnTo>
                          <a:pt x="40" y="0"/>
                        </a:lnTo>
                        <a:lnTo>
                          <a:pt x="0" y="48"/>
                        </a:lnTo>
                        <a:lnTo>
                          <a:pt x="3" y="88"/>
                        </a:lnTo>
                        <a:lnTo>
                          <a:pt x="75" y="98"/>
                        </a:lnTo>
                        <a:lnTo>
                          <a:pt x="160" y="179"/>
                        </a:lnTo>
                        <a:lnTo>
                          <a:pt x="163" y="1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7" name="Freeform 229"/>
                  <p:cNvSpPr>
                    <a:spLocks/>
                  </p:cNvSpPr>
                  <p:nvPr/>
                </p:nvSpPr>
                <p:spPr bwMode="auto">
                  <a:xfrm>
                    <a:off x="5476113" y="4978497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16" y="0"/>
                      </a:cxn>
                      <a:cxn ang="0">
                        <a:pos x="13" y="26"/>
                      </a:cxn>
                      <a:cxn ang="0">
                        <a:pos x="0" y="16"/>
                      </a:cxn>
                      <a:cxn ang="0">
                        <a:pos x="10" y="26"/>
                      </a:cxn>
                      <a:cxn ang="0">
                        <a:pos x="7" y="45"/>
                      </a:cxn>
                      <a:cxn ang="0">
                        <a:pos x="35" y="61"/>
                      </a:cxn>
                      <a:cxn ang="0">
                        <a:pos x="61" y="58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1">
                        <a:moveTo>
                          <a:pt x="67" y="42"/>
                        </a:moveTo>
                        <a:lnTo>
                          <a:pt x="16" y="0"/>
                        </a:lnTo>
                        <a:lnTo>
                          <a:pt x="13" y="26"/>
                        </a:lnTo>
                        <a:lnTo>
                          <a:pt x="0" y="16"/>
                        </a:lnTo>
                        <a:lnTo>
                          <a:pt x="10" y="26"/>
                        </a:lnTo>
                        <a:lnTo>
                          <a:pt x="7" y="45"/>
                        </a:lnTo>
                        <a:lnTo>
                          <a:pt x="35" y="61"/>
                        </a:lnTo>
                        <a:lnTo>
                          <a:pt x="61" y="58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8" name="Freeform 228"/>
                  <p:cNvSpPr>
                    <a:spLocks/>
                  </p:cNvSpPr>
                  <p:nvPr/>
                </p:nvSpPr>
                <p:spPr bwMode="auto">
                  <a:xfrm>
                    <a:off x="5476113" y="4978497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3"/>
                      </a:cxn>
                      <a:cxn ang="0">
                        <a:pos x="17" y="0"/>
                      </a:cxn>
                      <a:cxn ang="0">
                        <a:pos x="15" y="25"/>
                      </a:cxn>
                      <a:cxn ang="0">
                        <a:pos x="0" y="15"/>
                      </a:cxn>
                      <a:cxn ang="0">
                        <a:pos x="10" y="25"/>
                      </a:cxn>
                      <a:cxn ang="0">
                        <a:pos x="7" y="46"/>
                      </a:cxn>
                      <a:cxn ang="0">
                        <a:pos x="35" y="61"/>
                      </a:cxn>
                      <a:cxn ang="0">
                        <a:pos x="62" y="58"/>
                      </a:cxn>
                      <a:cxn ang="0">
                        <a:pos x="67" y="43"/>
                      </a:cxn>
                    </a:cxnLst>
                    <a:rect l="0" t="0" r="r" b="b"/>
                    <a:pathLst>
                      <a:path w="67" h="61">
                        <a:moveTo>
                          <a:pt x="67" y="43"/>
                        </a:moveTo>
                        <a:lnTo>
                          <a:pt x="17" y="0"/>
                        </a:lnTo>
                        <a:lnTo>
                          <a:pt x="15" y="25"/>
                        </a:lnTo>
                        <a:lnTo>
                          <a:pt x="0" y="15"/>
                        </a:lnTo>
                        <a:lnTo>
                          <a:pt x="10" y="25"/>
                        </a:lnTo>
                        <a:lnTo>
                          <a:pt x="7" y="46"/>
                        </a:lnTo>
                        <a:lnTo>
                          <a:pt x="35" y="61"/>
                        </a:lnTo>
                        <a:lnTo>
                          <a:pt x="62" y="58"/>
                        </a:lnTo>
                        <a:lnTo>
                          <a:pt x="67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19" name="Freeform 227"/>
                  <p:cNvSpPr>
                    <a:spLocks/>
                  </p:cNvSpPr>
                  <p:nvPr/>
                </p:nvSpPr>
                <p:spPr bwMode="auto">
                  <a:xfrm>
                    <a:off x="5225247" y="4894047"/>
                    <a:ext cx="387477" cy="394930"/>
                  </a:xfrm>
                  <a:custGeom>
                    <a:avLst/>
                    <a:gdLst/>
                    <a:ahLst/>
                    <a:cxnLst>
                      <a:cxn ang="0">
                        <a:pos x="282" y="147"/>
                      </a:cxn>
                      <a:cxn ang="0">
                        <a:pos x="282" y="189"/>
                      </a:cxn>
                      <a:cxn ang="0">
                        <a:pos x="391" y="217"/>
                      </a:cxn>
                      <a:cxn ang="0">
                        <a:pos x="381" y="310"/>
                      </a:cxn>
                      <a:cxn ang="0">
                        <a:pos x="295" y="381"/>
                      </a:cxn>
                      <a:cxn ang="0">
                        <a:pos x="218" y="384"/>
                      </a:cxn>
                      <a:cxn ang="0">
                        <a:pos x="116" y="397"/>
                      </a:cxn>
                      <a:cxn ang="0">
                        <a:pos x="116" y="352"/>
                      </a:cxn>
                      <a:cxn ang="0">
                        <a:pos x="87" y="365"/>
                      </a:cxn>
                      <a:cxn ang="0">
                        <a:pos x="80" y="365"/>
                      </a:cxn>
                      <a:cxn ang="0">
                        <a:pos x="90" y="361"/>
                      </a:cxn>
                      <a:cxn ang="0">
                        <a:pos x="0" y="249"/>
                      </a:cxn>
                      <a:cxn ang="0">
                        <a:pos x="109" y="57"/>
                      </a:cxn>
                      <a:cxn ang="0">
                        <a:pos x="109" y="0"/>
                      </a:cxn>
                      <a:cxn ang="0">
                        <a:pos x="109" y="22"/>
                      </a:cxn>
                      <a:cxn ang="0">
                        <a:pos x="183" y="32"/>
                      </a:cxn>
                      <a:cxn ang="0">
                        <a:pos x="266" y="112"/>
                      </a:cxn>
                      <a:cxn ang="0">
                        <a:pos x="253" y="102"/>
                      </a:cxn>
                      <a:cxn ang="0">
                        <a:pos x="263" y="112"/>
                      </a:cxn>
                      <a:cxn ang="0">
                        <a:pos x="260" y="131"/>
                      </a:cxn>
                      <a:cxn ang="0">
                        <a:pos x="282" y="144"/>
                      </a:cxn>
                      <a:cxn ang="0">
                        <a:pos x="282" y="147"/>
                      </a:cxn>
                    </a:cxnLst>
                    <a:rect l="0" t="0" r="r" b="b"/>
                    <a:pathLst>
                      <a:path w="391" h="397">
                        <a:moveTo>
                          <a:pt x="282" y="147"/>
                        </a:moveTo>
                        <a:lnTo>
                          <a:pt x="282" y="189"/>
                        </a:lnTo>
                        <a:lnTo>
                          <a:pt x="391" y="217"/>
                        </a:lnTo>
                        <a:lnTo>
                          <a:pt x="381" y="310"/>
                        </a:lnTo>
                        <a:lnTo>
                          <a:pt x="295" y="381"/>
                        </a:lnTo>
                        <a:lnTo>
                          <a:pt x="218" y="384"/>
                        </a:lnTo>
                        <a:lnTo>
                          <a:pt x="116" y="397"/>
                        </a:lnTo>
                        <a:lnTo>
                          <a:pt x="116" y="352"/>
                        </a:lnTo>
                        <a:lnTo>
                          <a:pt x="87" y="365"/>
                        </a:lnTo>
                        <a:lnTo>
                          <a:pt x="80" y="365"/>
                        </a:lnTo>
                        <a:lnTo>
                          <a:pt x="90" y="361"/>
                        </a:lnTo>
                        <a:lnTo>
                          <a:pt x="0" y="249"/>
                        </a:lnTo>
                        <a:lnTo>
                          <a:pt x="109" y="57"/>
                        </a:lnTo>
                        <a:lnTo>
                          <a:pt x="109" y="0"/>
                        </a:lnTo>
                        <a:lnTo>
                          <a:pt x="109" y="22"/>
                        </a:lnTo>
                        <a:lnTo>
                          <a:pt x="183" y="32"/>
                        </a:lnTo>
                        <a:lnTo>
                          <a:pt x="266" y="112"/>
                        </a:lnTo>
                        <a:lnTo>
                          <a:pt x="253" y="102"/>
                        </a:lnTo>
                        <a:lnTo>
                          <a:pt x="263" y="112"/>
                        </a:lnTo>
                        <a:lnTo>
                          <a:pt x="260" y="131"/>
                        </a:lnTo>
                        <a:lnTo>
                          <a:pt x="282" y="144"/>
                        </a:lnTo>
                        <a:lnTo>
                          <a:pt x="282" y="1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0" name="Freeform 226"/>
                  <p:cNvSpPr>
                    <a:spLocks/>
                  </p:cNvSpPr>
                  <p:nvPr/>
                </p:nvSpPr>
                <p:spPr bwMode="auto">
                  <a:xfrm>
                    <a:off x="5225247" y="4894047"/>
                    <a:ext cx="389960" cy="392445"/>
                  </a:xfrm>
                  <a:custGeom>
                    <a:avLst/>
                    <a:gdLst/>
                    <a:ahLst/>
                    <a:cxnLst>
                      <a:cxn ang="0">
                        <a:pos x="281" y="146"/>
                      </a:cxn>
                      <a:cxn ang="0">
                        <a:pos x="281" y="188"/>
                      </a:cxn>
                      <a:cxn ang="0">
                        <a:pos x="391" y="216"/>
                      </a:cxn>
                      <a:cxn ang="0">
                        <a:pos x="381" y="312"/>
                      </a:cxn>
                      <a:cxn ang="0">
                        <a:pos x="294" y="382"/>
                      </a:cxn>
                      <a:cxn ang="0">
                        <a:pos x="217" y="384"/>
                      </a:cxn>
                      <a:cxn ang="0">
                        <a:pos x="117" y="397"/>
                      </a:cxn>
                      <a:cxn ang="0">
                        <a:pos x="117" y="352"/>
                      </a:cxn>
                      <a:cxn ang="0">
                        <a:pos x="87" y="367"/>
                      </a:cxn>
                      <a:cxn ang="0">
                        <a:pos x="80" y="367"/>
                      </a:cxn>
                      <a:cxn ang="0">
                        <a:pos x="90" y="362"/>
                      </a:cxn>
                      <a:cxn ang="0">
                        <a:pos x="0" y="249"/>
                      </a:cxn>
                      <a:cxn ang="0">
                        <a:pos x="110" y="55"/>
                      </a:cxn>
                      <a:cxn ang="0">
                        <a:pos x="110" y="0"/>
                      </a:cxn>
                      <a:cxn ang="0">
                        <a:pos x="110" y="20"/>
                      </a:cxn>
                      <a:cxn ang="0">
                        <a:pos x="182" y="30"/>
                      </a:cxn>
                      <a:cxn ang="0">
                        <a:pos x="266" y="111"/>
                      </a:cxn>
                      <a:cxn ang="0">
                        <a:pos x="252" y="101"/>
                      </a:cxn>
                      <a:cxn ang="0">
                        <a:pos x="261" y="111"/>
                      </a:cxn>
                      <a:cxn ang="0">
                        <a:pos x="259" y="131"/>
                      </a:cxn>
                      <a:cxn ang="0">
                        <a:pos x="281" y="143"/>
                      </a:cxn>
                      <a:cxn ang="0">
                        <a:pos x="281" y="146"/>
                      </a:cxn>
                    </a:cxnLst>
                    <a:rect l="0" t="0" r="r" b="b"/>
                    <a:pathLst>
                      <a:path w="391" h="397">
                        <a:moveTo>
                          <a:pt x="281" y="146"/>
                        </a:moveTo>
                        <a:lnTo>
                          <a:pt x="281" y="188"/>
                        </a:lnTo>
                        <a:lnTo>
                          <a:pt x="391" y="216"/>
                        </a:lnTo>
                        <a:lnTo>
                          <a:pt x="381" y="312"/>
                        </a:lnTo>
                        <a:lnTo>
                          <a:pt x="294" y="382"/>
                        </a:lnTo>
                        <a:lnTo>
                          <a:pt x="217" y="384"/>
                        </a:lnTo>
                        <a:lnTo>
                          <a:pt x="117" y="397"/>
                        </a:lnTo>
                        <a:lnTo>
                          <a:pt x="117" y="352"/>
                        </a:lnTo>
                        <a:lnTo>
                          <a:pt x="87" y="367"/>
                        </a:lnTo>
                        <a:lnTo>
                          <a:pt x="80" y="367"/>
                        </a:lnTo>
                        <a:lnTo>
                          <a:pt x="90" y="362"/>
                        </a:lnTo>
                        <a:lnTo>
                          <a:pt x="0" y="249"/>
                        </a:lnTo>
                        <a:lnTo>
                          <a:pt x="110" y="55"/>
                        </a:lnTo>
                        <a:lnTo>
                          <a:pt x="110" y="0"/>
                        </a:lnTo>
                        <a:lnTo>
                          <a:pt x="110" y="20"/>
                        </a:lnTo>
                        <a:lnTo>
                          <a:pt x="182" y="30"/>
                        </a:lnTo>
                        <a:lnTo>
                          <a:pt x="266" y="111"/>
                        </a:lnTo>
                        <a:lnTo>
                          <a:pt x="252" y="101"/>
                        </a:lnTo>
                        <a:lnTo>
                          <a:pt x="261" y="111"/>
                        </a:lnTo>
                        <a:lnTo>
                          <a:pt x="259" y="131"/>
                        </a:lnTo>
                        <a:lnTo>
                          <a:pt x="281" y="143"/>
                        </a:lnTo>
                        <a:lnTo>
                          <a:pt x="281" y="1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1" name="Freeform 225"/>
                  <p:cNvSpPr>
                    <a:spLocks/>
                  </p:cNvSpPr>
                  <p:nvPr/>
                </p:nvSpPr>
                <p:spPr bwMode="auto">
                  <a:xfrm>
                    <a:off x="5461210" y="4980982"/>
                    <a:ext cx="317930" cy="466960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8"/>
                      </a:cxn>
                      <a:cxn ang="0">
                        <a:pos x="67" y="455"/>
                      </a:cxn>
                      <a:cxn ang="0">
                        <a:pos x="208" y="292"/>
                      </a:cxn>
                      <a:cxn ang="0">
                        <a:pos x="237" y="266"/>
                      </a:cxn>
                      <a:cxn ang="0">
                        <a:pos x="320" y="26"/>
                      </a:cxn>
                      <a:cxn ang="0">
                        <a:pos x="288" y="0"/>
                      </a:cxn>
                      <a:cxn ang="0">
                        <a:pos x="237" y="36"/>
                      </a:cxn>
                      <a:cxn ang="0">
                        <a:pos x="109" y="55"/>
                      </a:cxn>
                      <a:cxn ang="0">
                        <a:pos x="67" y="23"/>
                      </a:cxn>
                      <a:cxn ang="0">
                        <a:pos x="83" y="39"/>
                      </a:cxn>
                      <a:cxn ang="0">
                        <a:pos x="77" y="55"/>
                      </a:cxn>
                      <a:cxn ang="0">
                        <a:pos x="51" y="58"/>
                      </a:cxn>
                      <a:cxn ang="0">
                        <a:pos x="29" y="48"/>
                      </a:cxn>
                      <a:cxn ang="0">
                        <a:pos x="45" y="55"/>
                      </a:cxn>
                      <a:cxn ang="0">
                        <a:pos x="45" y="58"/>
                      </a:cxn>
                      <a:cxn ang="0">
                        <a:pos x="45" y="100"/>
                      </a:cxn>
                      <a:cxn ang="0">
                        <a:pos x="154" y="128"/>
                      </a:cxn>
                      <a:cxn ang="0">
                        <a:pos x="144" y="221"/>
                      </a:cxn>
                      <a:cxn ang="0">
                        <a:pos x="58" y="292"/>
                      </a:cxn>
                      <a:cxn ang="0">
                        <a:pos x="26" y="292"/>
                      </a:cxn>
                      <a:cxn ang="0">
                        <a:pos x="0" y="330"/>
                      </a:cxn>
                      <a:cxn ang="0">
                        <a:pos x="0" y="442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8"/>
                        </a:lnTo>
                        <a:lnTo>
                          <a:pt x="67" y="455"/>
                        </a:lnTo>
                        <a:lnTo>
                          <a:pt x="208" y="292"/>
                        </a:lnTo>
                        <a:lnTo>
                          <a:pt x="237" y="266"/>
                        </a:lnTo>
                        <a:lnTo>
                          <a:pt x="320" y="26"/>
                        </a:lnTo>
                        <a:lnTo>
                          <a:pt x="288" y="0"/>
                        </a:lnTo>
                        <a:lnTo>
                          <a:pt x="237" y="36"/>
                        </a:lnTo>
                        <a:lnTo>
                          <a:pt x="109" y="55"/>
                        </a:lnTo>
                        <a:lnTo>
                          <a:pt x="67" y="23"/>
                        </a:lnTo>
                        <a:lnTo>
                          <a:pt x="83" y="39"/>
                        </a:lnTo>
                        <a:lnTo>
                          <a:pt x="77" y="55"/>
                        </a:lnTo>
                        <a:lnTo>
                          <a:pt x="51" y="58"/>
                        </a:lnTo>
                        <a:lnTo>
                          <a:pt x="29" y="48"/>
                        </a:lnTo>
                        <a:lnTo>
                          <a:pt x="45" y="55"/>
                        </a:lnTo>
                        <a:lnTo>
                          <a:pt x="45" y="58"/>
                        </a:lnTo>
                        <a:lnTo>
                          <a:pt x="45" y="100"/>
                        </a:lnTo>
                        <a:lnTo>
                          <a:pt x="154" y="128"/>
                        </a:lnTo>
                        <a:lnTo>
                          <a:pt x="144" y="221"/>
                        </a:lnTo>
                        <a:lnTo>
                          <a:pt x="58" y="292"/>
                        </a:lnTo>
                        <a:lnTo>
                          <a:pt x="26" y="292"/>
                        </a:lnTo>
                        <a:lnTo>
                          <a:pt x="0" y="330"/>
                        </a:lnTo>
                        <a:lnTo>
                          <a:pt x="0" y="442"/>
                        </a:lnTo>
                        <a:lnTo>
                          <a:pt x="23" y="47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2" name="Freeform 224"/>
                  <p:cNvSpPr>
                    <a:spLocks/>
                  </p:cNvSpPr>
                  <p:nvPr/>
                </p:nvSpPr>
                <p:spPr bwMode="auto">
                  <a:xfrm>
                    <a:off x="5461210" y="4980982"/>
                    <a:ext cx="317930" cy="469443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6"/>
                      </a:cxn>
                      <a:cxn ang="0">
                        <a:pos x="68" y="454"/>
                      </a:cxn>
                      <a:cxn ang="0">
                        <a:pos x="208" y="292"/>
                      </a:cxn>
                      <a:cxn ang="0">
                        <a:pos x="238" y="267"/>
                      </a:cxn>
                      <a:cxn ang="0">
                        <a:pos x="320" y="27"/>
                      </a:cxn>
                      <a:cxn ang="0">
                        <a:pos x="288" y="0"/>
                      </a:cxn>
                      <a:cxn ang="0">
                        <a:pos x="238" y="37"/>
                      </a:cxn>
                      <a:cxn ang="0">
                        <a:pos x="110" y="55"/>
                      </a:cxn>
                      <a:cxn ang="0">
                        <a:pos x="68" y="22"/>
                      </a:cxn>
                      <a:cxn ang="0">
                        <a:pos x="83" y="40"/>
                      </a:cxn>
                      <a:cxn ang="0">
                        <a:pos x="78" y="55"/>
                      </a:cxn>
                      <a:cxn ang="0">
                        <a:pos x="50" y="57"/>
                      </a:cxn>
                      <a:cxn ang="0">
                        <a:pos x="30" y="47"/>
                      </a:cxn>
                      <a:cxn ang="0">
                        <a:pos x="45" y="55"/>
                      </a:cxn>
                      <a:cxn ang="0">
                        <a:pos x="45" y="57"/>
                      </a:cxn>
                      <a:cxn ang="0">
                        <a:pos x="45" y="100"/>
                      </a:cxn>
                      <a:cxn ang="0">
                        <a:pos x="155" y="127"/>
                      </a:cxn>
                      <a:cxn ang="0">
                        <a:pos x="145" y="222"/>
                      </a:cxn>
                      <a:cxn ang="0">
                        <a:pos x="58" y="292"/>
                      </a:cxn>
                      <a:cxn ang="0">
                        <a:pos x="25" y="292"/>
                      </a:cxn>
                      <a:cxn ang="0">
                        <a:pos x="0" y="329"/>
                      </a:cxn>
                      <a:cxn ang="0">
                        <a:pos x="0" y="441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6"/>
                        </a:lnTo>
                        <a:lnTo>
                          <a:pt x="68" y="454"/>
                        </a:lnTo>
                        <a:lnTo>
                          <a:pt x="208" y="292"/>
                        </a:lnTo>
                        <a:lnTo>
                          <a:pt x="238" y="267"/>
                        </a:lnTo>
                        <a:lnTo>
                          <a:pt x="320" y="27"/>
                        </a:lnTo>
                        <a:lnTo>
                          <a:pt x="288" y="0"/>
                        </a:lnTo>
                        <a:lnTo>
                          <a:pt x="238" y="37"/>
                        </a:lnTo>
                        <a:lnTo>
                          <a:pt x="110" y="55"/>
                        </a:lnTo>
                        <a:lnTo>
                          <a:pt x="68" y="22"/>
                        </a:lnTo>
                        <a:lnTo>
                          <a:pt x="83" y="40"/>
                        </a:lnTo>
                        <a:lnTo>
                          <a:pt x="78" y="55"/>
                        </a:lnTo>
                        <a:lnTo>
                          <a:pt x="50" y="57"/>
                        </a:lnTo>
                        <a:lnTo>
                          <a:pt x="30" y="47"/>
                        </a:lnTo>
                        <a:lnTo>
                          <a:pt x="45" y="55"/>
                        </a:lnTo>
                        <a:lnTo>
                          <a:pt x="45" y="57"/>
                        </a:lnTo>
                        <a:lnTo>
                          <a:pt x="45" y="100"/>
                        </a:lnTo>
                        <a:lnTo>
                          <a:pt x="155" y="127"/>
                        </a:lnTo>
                        <a:lnTo>
                          <a:pt x="145" y="222"/>
                        </a:lnTo>
                        <a:lnTo>
                          <a:pt x="58" y="292"/>
                        </a:lnTo>
                        <a:lnTo>
                          <a:pt x="25" y="292"/>
                        </a:lnTo>
                        <a:lnTo>
                          <a:pt x="0" y="329"/>
                        </a:lnTo>
                        <a:lnTo>
                          <a:pt x="0" y="441"/>
                        </a:lnTo>
                        <a:lnTo>
                          <a:pt x="23" y="47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3" name="Freeform 223"/>
                  <p:cNvSpPr>
                    <a:spLocks/>
                  </p:cNvSpPr>
                  <p:nvPr/>
                </p:nvSpPr>
                <p:spPr bwMode="auto">
                  <a:xfrm>
                    <a:off x="5225247" y="5241783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2" y="304"/>
                      </a:cxn>
                      <a:cxn ang="0">
                        <a:pos x="192" y="294"/>
                      </a:cxn>
                      <a:cxn ang="0">
                        <a:pos x="260" y="205"/>
                      </a:cxn>
                      <a:cxn ang="0">
                        <a:pos x="260" y="208"/>
                      </a:cxn>
                      <a:cxn ang="0">
                        <a:pos x="237" y="179"/>
                      </a:cxn>
                      <a:cxn ang="0">
                        <a:pos x="237" y="67"/>
                      </a:cxn>
                      <a:cxn ang="0">
                        <a:pos x="263" y="29"/>
                      </a:cxn>
                      <a:cxn ang="0">
                        <a:pos x="218" y="32"/>
                      </a:cxn>
                      <a:cxn ang="0">
                        <a:pos x="116" y="45"/>
                      </a:cxn>
                      <a:cxn ang="0">
                        <a:pos x="116" y="0"/>
                      </a:cxn>
                      <a:cxn ang="0">
                        <a:pos x="87" y="13"/>
                      </a:cxn>
                      <a:cxn ang="0">
                        <a:pos x="80" y="13"/>
                      </a:cxn>
                      <a:cxn ang="0">
                        <a:pos x="29" y="48"/>
                      </a:cxn>
                      <a:cxn ang="0">
                        <a:pos x="29" y="51"/>
                      </a:cxn>
                      <a:cxn ang="0">
                        <a:pos x="29" y="54"/>
                      </a:cxn>
                      <a:cxn ang="0">
                        <a:pos x="58" y="109"/>
                      </a:cxn>
                      <a:cxn ang="0">
                        <a:pos x="0" y="169"/>
                      </a:cxn>
                      <a:cxn ang="0">
                        <a:pos x="58" y="221"/>
                      </a:cxn>
                      <a:cxn ang="0">
                        <a:pos x="87" y="230"/>
                      </a:cxn>
                      <a:cxn ang="0">
                        <a:pos x="186" y="304"/>
                      </a:cxn>
                      <a:cxn ang="0">
                        <a:pos x="192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2" y="304"/>
                        </a:moveTo>
                        <a:lnTo>
                          <a:pt x="192" y="294"/>
                        </a:lnTo>
                        <a:lnTo>
                          <a:pt x="260" y="205"/>
                        </a:lnTo>
                        <a:lnTo>
                          <a:pt x="260" y="208"/>
                        </a:lnTo>
                        <a:lnTo>
                          <a:pt x="237" y="179"/>
                        </a:lnTo>
                        <a:lnTo>
                          <a:pt x="237" y="67"/>
                        </a:lnTo>
                        <a:lnTo>
                          <a:pt x="263" y="29"/>
                        </a:lnTo>
                        <a:lnTo>
                          <a:pt x="218" y="32"/>
                        </a:lnTo>
                        <a:lnTo>
                          <a:pt x="116" y="45"/>
                        </a:lnTo>
                        <a:lnTo>
                          <a:pt x="116" y="0"/>
                        </a:lnTo>
                        <a:lnTo>
                          <a:pt x="87" y="13"/>
                        </a:lnTo>
                        <a:lnTo>
                          <a:pt x="80" y="13"/>
                        </a:lnTo>
                        <a:lnTo>
                          <a:pt x="29" y="48"/>
                        </a:lnTo>
                        <a:lnTo>
                          <a:pt x="29" y="51"/>
                        </a:lnTo>
                        <a:lnTo>
                          <a:pt x="29" y="54"/>
                        </a:lnTo>
                        <a:lnTo>
                          <a:pt x="58" y="109"/>
                        </a:lnTo>
                        <a:lnTo>
                          <a:pt x="0" y="169"/>
                        </a:lnTo>
                        <a:lnTo>
                          <a:pt x="58" y="221"/>
                        </a:lnTo>
                        <a:lnTo>
                          <a:pt x="87" y="230"/>
                        </a:lnTo>
                        <a:lnTo>
                          <a:pt x="186" y="304"/>
                        </a:lnTo>
                        <a:lnTo>
                          <a:pt x="192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4" name="Freeform 222"/>
                  <p:cNvSpPr>
                    <a:spLocks/>
                  </p:cNvSpPr>
                  <p:nvPr/>
                </p:nvSpPr>
                <p:spPr bwMode="auto">
                  <a:xfrm>
                    <a:off x="5225247" y="5241783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3" y="304"/>
                      </a:cxn>
                      <a:cxn ang="0">
                        <a:pos x="193" y="294"/>
                      </a:cxn>
                      <a:cxn ang="0">
                        <a:pos x="260" y="204"/>
                      </a:cxn>
                      <a:cxn ang="0">
                        <a:pos x="260" y="209"/>
                      </a:cxn>
                      <a:cxn ang="0">
                        <a:pos x="238" y="179"/>
                      </a:cxn>
                      <a:cxn ang="0">
                        <a:pos x="238" y="67"/>
                      </a:cxn>
                      <a:cxn ang="0">
                        <a:pos x="263" y="30"/>
                      </a:cxn>
                      <a:cxn ang="0">
                        <a:pos x="218" y="32"/>
                      </a:cxn>
                      <a:cxn ang="0">
                        <a:pos x="118" y="45"/>
                      </a:cxn>
                      <a:cxn ang="0">
                        <a:pos x="118" y="0"/>
                      </a:cxn>
                      <a:cxn ang="0">
                        <a:pos x="88" y="15"/>
                      </a:cxn>
                      <a:cxn ang="0">
                        <a:pos x="80" y="15"/>
                      </a:cxn>
                      <a:cxn ang="0">
                        <a:pos x="30" y="50"/>
                      </a:cxn>
                      <a:cxn ang="0">
                        <a:pos x="30" y="52"/>
                      </a:cxn>
                      <a:cxn ang="0">
                        <a:pos x="30" y="55"/>
                      </a:cxn>
                      <a:cxn ang="0">
                        <a:pos x="58" y="110"/>
                      </a:cxn>
                      <a:cxn ang="0">
                        <a:pos x="0" y="169"/>
                      </a:cxn>
                      <a:cxn ang="0">
                        <a:pos x="58" y="222"/>
                      </a:cxn>
                      <a:cxn ang="0">
                        <a:pos x="88" y="229"/>
                      </a:cxn>
                      <a:cxn ang="0">
                        <a:pos x="188" y="304"/>
                      </a:cxn>
                      <a:cxn ang="0">
                        <a:pos x="193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3" y="304"/>
                        </a:moveTo>
                        <a:lnTo>
                          <a:pt x="193" y="294"/>
                        </a:lnTo>
                        <a:lnTo>
                          <a:pt x="260" y="204"/>
                        </a:lnTo>
                        <a:lnTo>
                          <a:pt x="260" y="209"/>
                        </a:lnTo>
                        <a:lnTo>
                          <a:pt x="238" y="179"/>
                        </a:lnTo>
                        <a:lnTo>
                          <a:pt x="238" y="67"/>
                        </a:lnTo>
                        <a:lnTo>
                          <a:pt x="263" y="30"/>
                        </a:lnTo>
                        <a:lnTo>
                          <a:pt x="218" y="32"/>
                        </a:lnTo>
                        <a:lnTo>
                          <a:pt x="118" y="45"/>
                        </a:lnTo>
                        <a:lnTo>
                          <a:pt x="118" y="0"/>
                        </a:lnTo>
                        <a:lnTo>
                          <a:pt x="88" y="15"/>
                        </a:lnTo>
                        <a:lnTo>
                          <a:pt x="80" y="15"/>
                        </a:lnTo>
                        <a:lnTo>
                          <a:pt x="30" y="50"/>
                        </a:lnTo>
                        <a:lnTo>
                          <a:pt x="30" y="52"/>
                        </a:lnTo>
                        <a:lnTo>
                          <a:pt x="30" y="55"/>
                        </a:lnTo>
                        <a:lnTo>
                          <a:pt x="58" y="110"/>
                        </a:lnTo>
                        <a:lnTo>
                          <a:pt x="0" y="169"/>
                        </a:lnTo>
                        <a:lnTo>
                          <a:pt x="58" y="222"/>
                        </a:lnTo>
                        <a:lnTo>
                          <a:pt x="88" y="229"/>
                        </a:lnTo>
                        <a:lnTo>
                          <a:pt x="188" y="304"/>
                        </a:lnTo>
                        <a:lnTo>
                          <a:pt x="193" y="3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5" name="Freeform 221"/>
                  <p:cNvSpPr>
                    <a:spLocks/>
                  </p:cNvSpPr>
                  <p:nvPr/>
                </p:nvSpPr>
                <p:spPr bwMode="auto">
                  <a:xfrm>
                    <a:off x="5108506" y="5291460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2" y="73"/>
                      </a:cxn>
                      <a:cxn ang="0">
                        <a:pos x="16" y="102"/>
                      </a:cxn>
                      <a:cxn ang="0">
                        <a:pos x="0" y="141"/>
                      </a:cxn>
                      <a:cxn ang="0">
                        <a:pos x="118" y="125"/>
                      </a:cxn>
                      <a:cxn ang="0">
                        <a:pos x="122" y="125"/>
                      </a:cxn>
                      <a:cxn ang="0">
                        <a:pos x="118" y="121"/>
                      </a:cxn>
                      <a:cxn ang="0">
                        <a:pos x="176" y="61"/>
                      </a:cxn>
                      <a:cxn ang="0">
                        <a:pos x="147" y="6"/>
                      </a:cxn>
                      <a:cxn ang="0">
                        <a:pos x="147" y="3"/>
                      </a:cxn>
                      <a:cxn ang="0">
                        <a:pos x="147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2" y="73"/>
                        </a:lnTo>
                        <a:lnTo>
                          <a:pt x="16" y="102"/>
                        </a:lnTo>
                        <a:lnTo>
                          <a:pt x="0" y="141"/>
                        </a:lnTo>
                        <a:lnTo>
                          <a:pt x="118" y="125"/>
                        </a:lnTo>
                        <a:lnTo>
                          <a:pt x="122" y="125"/>
                        </a:lnTo>
                        <a:lnTo>
                          <a:pt x="118" y="121"/>
                        </a:lnTo>
                        <a:lnTo>
                          <a:pt x="176" y="61"/>
                        </a:lnTo>
                        <a:lnTo>
                          <a:pt x="147" y="6"/>
                        </a:lnTo>
                        <a:lnTo>
                          <a:pt x="147" y="3"/>
                        </a:lnTo>
                        <a:lnTo>
                          <a:pt x="147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6" name="Freeform 220"/>
                  <p:cNvSpPr>
                    <a:spLocks/>
                  </p:cNvSpPr>
                  <p:nvPr/>
                </p:nvSpPr>
                <p:spPr bwMode="auto">
                  <a:xfrm>
                    <a:off x="5108506" y="5291460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3" y="73"/>
                      </a:cxn>
                      <a:cxn ang="0">
                        <a:pos x="15" y="101"/>
                      </a:cxn>
                      <a:cxn ang="0">
                        <a:pos x="0" y="141"/>
                      </a:cxn>
                      <a:cxn ang="0">
                        <a:pos x="118" y="126"/>
                      </a:cxn>
                      <a:cxn ang="0">
                        <a:pos x="123" y="126"/>
                      </a:cxn>
                      <a:cxn ang="0">
                        <a:pos x="118" y="121"/>
                      </a:cxn>
                      <a:cxn ang="0">
                        <a:pos x="176" y="60"/>
                      </a:cxn>
                      <a:cxn ang="0">
                        <a:pos x="148" y="5"/>
                      </a:cxn>
                      <a:cxn ang="0">
                        <a:pos x="148" y="3"/>
                      </a:cxn>
                      <a:cxn ang="0">
                        <a:pos x="148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3" y="73"/>
                        </a:lnTo>
                        <a:lnTo>
                          <a:pt x="15" y="101"/>
                        </a:lnTo>
                        <a:lnTo>
                          <a:pt x="0" y="141"/>
                        </a:lnTo>
                        <a:lnTo>
                          <a:pt x="118" y="126"/>
                        </a:lnTo>
                        <a:lnTo>
                          <a:pt x="123" y="126"/>
                        </a:lnTo>
                        <a:lnTo>
                          <a:pt x="118" y="121"/>
                        </a:lnTo>
                        <a:lnTo>
                          <a:pt x="176" y="60"/>
                        </a:lnTo>
                        <a:lnTo>
                          <a:pt x="148" y="5"/>
                        </a:lnTo>
                        <a:lnTo>
                          <a:pt x="148" y="3"/>
                        </a:lnTo>
                        <a:lnTo>
                          <a:pt x="148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7" name="Freeform 219"/>
                  <p:cNvSpPr>
                    <a:spLocks/>
                  </p:cNvSpPr>
                  <p:nvPr/>
                </p:nvSpPr>
                <p:spPr bwMode="auto">
                  <a:xfrm>
                    <a:off x="5106023" y="5425586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5"/>
                      </a:cxn>
                      <a:cxn ang="0">
                        <a:pos x="3" y="74"/>
                      </a:cxn>
                      <a:cxn ang="0">
                        <a:pos x="48" y="71"/>
                      </a:cxn>
                      <a:cxn ang="0">
                        <a:pos x="48" y="0"/>
                      </a:cxn>
                      <a:cxn ang="0">
                        <a:pos x="3" y="4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5"/>
                        </a:lnTo>
                        <a:lnTo>
                          <a:pt x="3" y="74"/>
                        </a:lnTo>
                        <a:lnTo>
                          <a:pt x="48" y="71"/>
                        </a:lnTo>
                        <a:lnTo>
                          <a:pt x="48" y="0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8" name="Freeform 218"/>
                  <p:cNvSpPr>
                    <a:spLocks/>
                  </p:cNvSpPr>
                  <p:nvPr/>
                </p:nvSpPr>
                <p:spPr bwMode="auto">
                  <a:xfrm>
                    <a:off x="5106023" y="5425586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4"/>
                      </a:cxn>
                      <a:cxn ang="0">
                        <a:pos x="3" y="74"/>
                      </a:cxn>
                      <a:cxn ang="0">
                        <a:pos x="48" y="72"/>
                      </a:cxn>
                      <a:cxn ang="0">
                        <a:pos x="48" y="0"/>
                      </a:cxn>
                      <a:cxn ang="0">
                        <a:pos x="3" y="5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4"/>
                        </a:lnTo>
                        <a:lnTo>
                          <a:pt x="3" y="74"/>
                        </a:lnTo>
                        <a:lnTo>
                          <a:pt x="48" y="72"/>
                        </a:lnTo>
                        <a:lnTo>
                          <a:pt x="48" y="0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29" name="Freeform 217"/>
                  <p:cNvSpPr>
                    <a:spLocks/>
                  </p:cNvSpPr>
                  <p:nvPr/>
                </p:nvSpPr>
                <p:spPr bwMode="auto">
                  <a:xfrm>
                    <a:off x="5110991" y="5497618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2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39" y="0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5" h="38">
                        <a:moveTo>
                          <a:pt x="42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39" y="0"/>
                        </a:lnTo>
                        <a:lnTo>
                          <a:pt x="42" y="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0" name="Freeform 216"/>
                  <p:cNvSpPr>
                    <a:spLocks/>
                  </p:cNvSpPr>
                  <p:nvPr/>
                </p:nvSpPr>
                <p:spPr bwMode="auto">
                  <a:xfrm>
                    <a:off x="5110991" y="5497618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3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40" y="0"/>
                      </a:cxn>
                      <a:cxn ang="0">
                        <a:pos x="43" y="3"/>
                      </a:cxn>
                    </a:cxnLst>
                    <a:rect l="0" t="0" r="r" b="b"/>
                    <a:pathLst>
                      <a:path w="55" h="38">
                        <a:moveTo>
                          <a:pt x="43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40" y="0"/>
                        </a:lnTo>
                        <a:lnTo>
                          <a:pt x="43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1" name="Freeform 215"/>
                  <p:cNvSpPr>
                    <a:spLocks/>
                  </p:cNvSpPr>
                  <p:nvPr/>
                </p:nvSpPr>
                <p:spPr bwMode="auto">
                  <a:xfrm>
                    <a:off x="5098571" y="5410683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4"/>
                      </a:cxn>
                      <a:cxn ang="0">
                        <a:pos x="319" y="125"/>
                      </a:cxn>
                      <a:cxn ang="0">
                        <a:pos x="342" y="93"/>
                      </a:cxn>
                      <a:cxn ang="0">
                        <a:pos x="319" y="125"/>
                      </a:cxn>
                      <a:cxn ang="0">
                        <a:pos x="319" y="135"/>
                      </a:cxn>
                      <a:cxn ang="0">
                        <a:pos x="313" y="135"/>
                      </a:cxn>
                      <a:cxn ang="0">
                        <a:pos x="214" y="61"/>
                      </a:cxn>
                      <a:cxn ang="0">
                        <a:pos x="185" y="52"/>
                      </a:cxn>
                      <a:cxn ang="0">
                        <a:pos x="127" y="0"/>
                      </a:cxn>
                      <a:cxn ang="0">
                        <a:pos x="131" y="4"/>
                      </a:cxn>
                      <a:cxn ang="0">
                        <a:pos x="127" y="4"/>
                      </a:cxn>
                      <a:cxn ang="0">
                        <a:pos x="54" y="16"/>
                      </a:cxn>
                      <a:cxn ang="0">
                        <a:pos x="54" y="87"/>
                      </a:cxn>
                      <a:cxn ang="0">
                        <a:pos x="44" y="87"/>
                      </a:cxn>
                      <a:cxn ang="0">
                        <a:pos x="51" y="87"/>
                      </a:cxn>
                      <a:cxn ang="0">
                        <a:pos x="54" y="90"/>
                      </a:cxn>
                      <a:cxn ang="0">
                        <a:pos x="67" y="125"/>
                      </a:cxn>
                      <a:cxn ang="0">
                        <a:pos x="28" y="125"/>
                      </a:cxn>
                      <a:cxn ang="0">
                        <a:pos x="28" y="128"/>
                      </a:cxn>
                      <a:cxn ang="0">
                        <a:pos x="0" y="173"/>
                      </a:cxn>
                      <a:cxn ang="0">
                        <a:pos x="47" y="256"/>
                      </a:cxn>
                      <a:cxn ang="0">
                        <a:pos x="92" y="260"/>
                      </a:cxn>
                      <a:cxn ang="0">
                        <a:pos x="121" y="298"/>
                      </a:cxn>
                      <a:cxn ang="0">
                        <a:pos x="153" y="304"/>
                      </a:cxn>
                      <a:cxn ang="0">
                        <a:pos x="163" y="346"/>
                      </a:cxn>
                      <a:cxn ang="0">
                        <a:pos x="214" y="362"/>
                      </a:cxn>
                      <a:cxn ang="0">
                        <a:pos x="284" y="365"/>
                      </a:cxn>
                      <a:cxn ang="0">
                        <a:pos x="345" y="304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4"/>
                        </a:moveTo>
                        <a:lnTo>
                          <a:pt x="319" y="125"/>
                        </a:lnTo>
                        <a:lnTo>
                          <a:pt x="342" y="93"/>
                        </a:lnTo>
                        <a:lnTo>
                          <a:pt x="319" y="125"/>
                        </a:lnTo>
                        <a:lnTo>
                          <a:pt x="319" y="135"/>
                        </a:lnTo>
                        <a:lnTo>
                          <a:pt x="313" y="135"/>
                        </a:lnTo>
                        <a:lnTo>
                          <a:pt x="214" y="61"/>
                        </a:lnTo>
                        <a:lnTo>
                          <a:pt x="185" y="52"/>
                        </a:lnTo>
                        <a:lnTo>
                          <a:pt x="127" y="0"/>
                        </a:lnTo>
                        <a:lnTo>
                          <a:pt x="131" y="4"/>
                        </a:lnTo>
                        <a:lnTo>
                          <a:pt x="127" y="4"/>
                        </a:lnTo>
                        <a:lnTo>
                          <a:pt x="54" y="16"/>
                        </a:lnTo>
                        <a:lnTo>
                          <a:pt x="54" y="87"/>
                        </a:lnTo>
                        <a:lnTo>
                          <a:pt x="44" y="87"/>
                        </a:lnTo>
                        <a:lnTo>
                          <a:pt x="51" y="87"/>
                        </a:lnTo>
                        <a:lnTo>
                          <a:pt x="54" y="90"/>
                        </a:lnTo>
                        <a:lnTo>
                          <a:pt x="67" y="125"/>
                        </a:lnTo>
                        <a:lnTo>
                          <a:pt x="28" y="125"/>
                        </a:lnTo>
                        <a:lnTo>
                          <a:pt x="28" y="128"/>
                        </a:lnTo>
                        <a:lnTo>
                          <a:pt x="0" y="173"/>
                        </a:lnTo>
                        <a:lnTo>
                          <a:pt x="47" y="256"/>
                        </a:lnTo>
                        <a:lnTo>
                          <a:pt x="92" y="260"/>
                        </a:lnTo>
                        <a:lnTo>
                          <a:pt x="121" y="298"/>
                        </a:lnTo>
                        <a:lnTo>
                          <a:pt x="153" y="304"/>
                        </a:lnTo>
                        <a:lnTo>
                          <a:pt x="163" y="346"/>
                        </a:lnTo>
                        <a:lnTo>
                          <a:pt x="214" y="362"/>
                        </a:lnTo>
                        <a:lnTo>
                          <a:pt x="284" y="365"/>
                        </a:lnTo>
                        <a:lnTo>
                          <a:pt x="345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2" name="Freeform 214"/>
                  <p:cNvSpPr>
                    <a:spLocks/>
                  </p:cNvSpPr>
                  <p:nvPr/>
                </p:nvSpPr>
                <p:spPr bwMode="auto">
                  <a:xfrm>
                    <a:off x="5098571" y="5410683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5"/>
                      </a:cxn>
                      <a:cxn ang="0">
                        <a:pos x="320" y="125"/>
                      </a:cxn>
                      <a:cxn ang="0">
                        <a:pos x="343" y="93"/>
                      </a:cxn>
                      <a:cxn ang="0">
                        <a:pos x="320" y="125"/>
                      </a:cxn>
                      <a:cxn ang="0">
                        <a:pos x="320" y="135"/>
                      </a:cxn>
                      <a:cxn ang="0">
                        <a:pos x="315" y="135"/>
                      </a:cxn>
                      <a:cxn ang="0">
                        <a:pos x="215" y="60"/>
                      </a:cxn>
                      <a:cxn ang="0">
                        <a:pos x="185" y="53"/>
                      </a:cxn>
                      <a:cxn ang="0">
                        <a:pos x="128" y="0"/>
                      </a:cxn>
                      <a:cxn ang="0">
                        <a:pos x="133" y="5"/>
                      </a:cxn>
                      <a:cxn ang="0">
                        <a:pos x="128" y="5"/>
                      </a:cxn>
                      <a:cxn ang="0">
                        <a:pos x="55" y="15"/>
                      </a:cxn>
                      <a:cxn ang="0">
                        <a:pos x="55" y="88"/>
                      </a:cxn>
                      <a:cxn ang="0">
                        <a:pos x="45" y="88"/>
                      </a:cxn>
                      <a:cxn ang="0">
                        <a:pos x="53" y="88"/>
                      </a:cxn>
                      <a:cxn ang="0">
                        <a:pos x="55" y="90"/>
                      </a:cxn>
                      <a:cxn ang="0">
                        <a:pos x="68" y="125"/>
                      </a:cxn>
                      <a:cxn ang="0">
                        <a:pos x="30" y="125"/>
                      </a:cxn>
                      <a:cxn ang="0">
                        <a:pos x="30" y="128"/>
                      </a:cxn>
                      <a:cxn ang="0">
                        <a:pos x="0" y="173"/>
                      </a:cxn>
                      <a:cxn ang="0">
                        <a:pos x="48" y="255"/>
                      </a:cxn>
                      <a:cxn ang="0">
                        <a:pos x="93" y="260"/>
                      </a:cxn>
                      <a:cxn ang="0">
                        <a:pos x="123" y="298"/>
                      </a:cxn>
                      <a:cxn ang="0">
                        <a:pos x="155" y="305"/>
                      </a:cxn>
                      <a:cxn ang="0">
                        <a:pos x="165" y="345"/>
                      </a:cxn>
                      <a:cxn ang="0">
                        <a:pos x="215" y="363"/>
                      </a:cxn>
                      <a:cxn ang="0">
                        <a:pos x="285" y="365"/>
                      </a:cxn>
                      <a:cxn ang="0">
                        <a:pos x="345" y="305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5"/>
                        </a:moveTo>
                        <a:lnTo>
                          <a:pt x="320" y="125"/>
                        </a:lnTo>
                        <a:lnTo>
                          <a:pt x="343" y="93"/>
                        </a:lnTo>
                        <a:lnTo>
                          <a:pt x="320" y="125"/>
                        </a:lnTo>
                        <a:lnTo>
                          <a:pt x="320" y="135"/>
                        </a:lnTo>
                        <a:lnTo>
                          <a:pt x="315" y="135"/>
                        </a:lnTo>
                        <a:lnTo>
                          <a:pt x="215" y="60"/>
                        </a:lnTo>
                        <a:lnTo>
                          <a:pt x="185" y="53"/>
                        </a:lnTo>
                        <a:lnTo>
                          <a:pt x="128" y="0"/>
                        </a:lnTo>
                        <a:lnTo>
                          <a:pt x="133" y="5"/>
                        </a:lnTo>
                        <a:lnTo>
                          <a:pt x="128" y="5"/>
                        </a:lnTo>
                        <a:lnTo>
                          <a:pt x="55" y="15"/>
                        </a:lnTo>
                        <a:lnTo>
                          <a:pt x="55" y="88"/>
                        </a:lnTo>
                        <a:lnTo>
                          <a:pt x="45" y="88"/>
                        </a:lnTo>
                        <a:lnTo>
                          <a:pt x="53" y="88"/>
                        </a:lnTo>
                        <a:lnTo>
                          <a:pt x="55" y="90"/>
                        </a:lnTo>
                        <a:lnTo>
                          <a:pt x="68" y="125"/>
                        </a:lnTo>
                        <a:lnTo>
                          <a:pt x="30" y="125"/>
                        </a:lnTo>
                        <a:lnTo>
                          <a:pt x="30" y="128"/>
                        </a:lnTo>
                        <a:lnTo>
                          <a:pt x="0" y="173"/>
                        </a:lnTo>
                        <a:lnTo>
                          <a:pt x="48" y="255"/>
                        </a:lnTo>
                        <a:lnTo>
                          <a:pt x="93" y="260"/>
                        </a:lnTo>
                        <a:lnTo>
                          <a:pt x="123" y="298"/>
                        </a:lnTo>
                        <a:lnTo>
                          <a:pt x="155" y="305"/>
                        </a:lnTo>
                        <a:lnTo>
                          <a:pt x="165" y="345"/>
                        </a:lnTo>
                        <a:lnTo>
                          <a:pt x="215" y="363"/>
                        </a:lnTo>
                        <a:lnTo>
                          <a:pt x="285" y="365"/>
                        </a:lnTo>
                        <a:lnTo>
                          <a:pt x="345" y="3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3" name="Freeform 213"/>
                  <p:cNvSpPr>
                    <a:spLocks/>
                  </p:cNvSpPr>
                  <p:nvPr/>
                </p:nvSpPr>
                <p:spPr bwMode="auto">
                  <a:xfrm>
                    <a:off x="5190474" y="5706260"/>
                    <a:ext cx="104321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8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6" y="3"/>
                      </a:cxn>
                      <a:cxn ang="0">
                        <a:pos x="29" y="0"/>
                      </a:cxn>
                      <a:cxn ang="0">
                        <a:pos x="61" y="6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8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6" y="3"/>
                        </a:lnTo>
                        <a:lnTo>
                          <a:pt x="29" y="0"/>
                        </a:lnTo>
                        <a:lnTo>
                          <a:pt x="61" y="6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4" name="Freeform 212"/>
                  <p:cNvSpPr>
                    <a:spLocks/>
                  </p:cNvSpPr>
                  <p:nvPr/>
                </p:nvSpPr>
                <p:spPr bwMode="auto">
                  <a:xfrm>
                    <a:off x="5190474" y="5706260"/>
                    <a:ext cx="106804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7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7" y="2"/>
                      </a:cxn>
                      <a:cxn ang="0">
                        <a:pos x="30" y="0"/>
                      </a:cxn>
                      <a:cxn ang="0">
                        <a:pos x="62" y="7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7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7" y="2"/>
                        </a:lnTo>
                        <a:lnTo>
                          <a:pt x="30" y="0"/>
                        </a:lnTo>
                        <a:lnTo>
                          <a:pt x="62" y="7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5" name="Freeform 211"/>
                  <p:cNvSpPr>
                    <a:spLocks/>
                  </p:cNvSpPr>
                  <p:nvPr/>
                </p:nvSpPr>
                <p:spPr bwMode="auto">
                  <a:xfrm>
                    <a:off x="4626644" y="5072883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5"/>
                      </a:cxn>
                      <a:cxn ang="0">
                        <a:pos x="198" y="189"/>
                      </a:cxn>
                      <a:cxn ang="0">
                        <a:pos x="144" y="227"/>
                      </a:cxn>
                      <a:cxn ang="0">
                        <a:pos x="102" y="208"/>
                      </a:cxn>
                      <a:cxn ang="0">
                        <a:pos x="51" y="234"/>
                      </a:cxn>
                      <a:cxn ang="0">
                        <a:pos x="0" y="154"/>
                      </a:cxn>
                      <a:cxn ang="0">
                        <a:pos x="45" y="83"/>
                      </a:cxn>
                      <a:cxn ang="0">
                        <a:pos x="115" y="83"/>
                      </a:cxn>
                      <a:cxn ang="0">
                        <a:pos x="121" y="61"/>
                      </a:cxn>
                      <a:cxn ang="0">
                        <a:pos x="150" y="58"/>
                      </a:cxn>
                      <a:cxn ang="0">
                        <a:pos x="259" y="10"/>
                      </a:cxn>
                      <a:cxn ang="0">
                        <a:pos x="259" y="0"/>
                      </a:cxn>
                      <a:cxn ang="0">
                        <a:pos x="259" y="10"/>
                      </a:cxn>
                      <a:cxn ang="0">
                        <a:pos x="278" y="10"/>
                      </a:cxn>
                      <a:cxn ang="0">
                        <a:pos x="358" y="99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5"/>
                        </a:lnTo>
                        <a:lnTo>
                          <a:pt x="198" y="189"/>
                        </a:lnTo>
                        <a:lnTo>
                          <a:pt x="144" y="227"/>
                        </a:lnTo>
                        <a:lnTo>
                          <a:pt x="102" y="208"/>
                        </a:lnTo>
                        <a:lnTo>
                          <a:pt x="51" y="234"/>
                        </a:lnTo>
                        <a:lnTo>
                          <a:pt x="0" y="154"/>
                        </a:lnTo>
                        <a:lnTo>
                          <a:pt x="45" y="83"/>
                        </a:lnTo>
                        <a:lnTo>
                          <a:pt x="115" y="83"/>
                        </a:lnTo>
                        <a:lnTo>
                          <a:pt x="121" y="61"/>
                        </a:lnTo>
                        <a:lnTo>
                          <a:pt x="150" y="58"/>
                        </a:lnTo>
                        <a:lnTo>
                          <a:pt x="259" y="10"/>
                        </a:lnTo>
                        <a:lnTo>
                          <a:pt x="259" y="0"/>
                        </a:lnTo>
                        <a:lnTo>
                          <a:pt x="259" y="10"/>
                        </a:lnTo>
                        <a:lnTo>
                          <a:pt x="278" y="10"/>
                        </a:lnTo>
                        <a:lnTo>
                          <a:pt x="358" y="99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6" name="Freeform 210"/>
                  <p:cNvSpPr>
                    <a:spLocks/>
                  </p:cNvSpPr>
                  <p:nvPr/>
                </p:nvSpPr>
                <p:spPr bwMode="auto">
                  <a:xfrm>
                    <a:off x="4626644" y="5072883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4"/>
                      </a:cxn>
                      <a:cxn ang="0">
                        <a:pos x="198" y="189"/>
                      </a:cxn>
                      <a:cxn ang="0">
                        <a:pos x="143" y="227"/>
                      </a:cxn>
                      <a:cxn ang="0">
                        <a:pos x="100" y="209"/>
                      </a:cxn>
                      <a:cxn ang="0">
                        <a:pos x="50" y="234"/>
                      </a:cxn>
                      <a:cxn ang="0">
                        <a:pos x="0" y="154"/>
                      </a:cxn>
                      <a:cxn ang="0">
                        <a:pos x="45" y="85"/>
                      </a:cxn>
                      <a:cxn ang="0">
                        <a:pos x="115" y="85"/>
                      </a:cxn>
                      <a:cxn ang="0">
                        <a:pos x="120" y="62"/>
                      </a:cxn>
                      <a:cxn ang="0">
                        <a:pos x="150" y="60"/>
                      </a:cxn>
                      <a:cxn ang="0">
                        <a:pos x="258" y="10"/>
                      </a:cxn>
                      <a:cxn ang="0">
                        <a:pos x="258" y="0"/>
                      </a:cxn>
                      <a:cxn ang="0">
                        <a:pos x="258" y="10"/>
                      </a:cxn>
                      <a:cxn ang="0">
                        <a:pos x="278" y="10"/>
                      </a:cxn>
                      <a:cxn ang="0">
                        <a:pos x="358" y="100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4"/>
                        </a:lnTo>
                        <a:lnTo>
                          <a:pt x="198" y="189"/>
                        </a:lnTo>
                        <a:lnTo>
                          <a:pt x="143" y="227"/>
                        </a:lnTo>
                        <a:lnTo>
                          <a:pt x="100" y="209"/>
                        </a:lnTo>
                        <a:lnTo>
                          <a:pt x="50" y="234"/>
                        </a:lnTo>
                        <a:lnTo>
                          <a:pt x="0" y="154"/>
                        </a:lnTo>
                        <a:lnTo>
                          <a:pt x="45" y="85"/>
                        </a:lnTo>
                        <a:lnTo>
                          <a:pt x="115" y="85"/>
                        </a:lnTo>
                        <a:lnTo>
                          <a:pt x="120" y="62"/>
                        </a:lnTo>
                        <a:lnTo>
                          <a:pt x="150" y="60"/>
                        </a:lnTo>
                        <a:lnTo>
                          <a:pt x="258" y="10"/>
                        </a:lnTo>
                        <a:lnTo>
                          <a:pt x="258" y="0"/>
                        </a:lnTo>
                        <a:lnTo>
                          <a:pt x="258" y="10"/>
                        </a:lnTo>
                        <a:lnTo>
                          <a:pt x="278" y="10"/>
                        </a:lnTo>
                        <a:lnTo>
                          <a:pt x="358" y="100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7" name="Freeform 209"/>
                  <p:cNvSpPr>
                    <a:spLocks/>
                  </p:cNvSpPr>
                  <p:nvPr/>
                </p:nvSpPr>
                <p:spPr bwMode="auto">
                  <a:xfrm>
                    <a:off x="4452776" y="5013271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51" y="304"/>
                      </a:cxn>
                      <a:cxn ang="0">
                        <a:pos x="51" y="311"/>
                      </a:cxn>
                      <a:cxn ang="0">
                        <a:pos x="202" y="317"/>
                      </a:cxn>
                      <a:cxn ang="0">
                        <a:pos x="218" y="295"/>
                      </a:cxn>
                      <a:cxn ang="0">
                        <a:pos x="173" y="215"/>
                      </a:cxn>
                      <a:cxn ang="0">
                        <a:pos x="218" y="144"/>
                      </a:cxn>
                      <a:cxn ang="0">
                        <a:pos x="198" y="109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29" y="167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224" h="317">
                        <a:moveTo>
                          <a:pt x="0" y="234"/>
                        </a:moveTo>
                        <a:lnTo>
                          <a:pt x="51" y="304"/>
                        </a:lnTo>
                        <a:lnTo>
                          <a:pt x="51" y="311"/>
                        </a:lnTo>
                        <a:lnTo>
                          <a:pt x="202" y="317"/>
                        </a:lnTo>
                        <a:lnTo>
                          <a:pt x="218" y="295"/>
                        </a:lnTo>
                        <a:lnTo>
                          <a:pt x="173" y="215"/>
                        </a:lnTo>
                        <a:lnTo>
                          <a:pt x="218" y="144"/>
                        </a:lnTo>
                        <a:lnTo>
                          <a:pt x="198" y="109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29" y="167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8" name="Freeform 208"/>
                  <p:cNvSpPr>
                    <a:spLocks/>
                  </p:cNvSpPr>
                  <p:nvPr/>
                </p:nvSpPr>
                <p:spPr bwMode="auto">
                  <a:xfrm>
                    <a:off x="4452776" y="5013271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5"/>
                      </a:cxn>
                      <a:cxn ang="0">
                        <a:pos x="52" y="305"/>
                      </a:cxn>
                      <a:cxn ang="0">
                        <a:pos x="52" y="310"/>
                      </a:cxn>
                      <a:cxn ang="0">
                        <a:pos x="202" y="317"/>
                      </a:cxn>
                      <a:cxn ang="0">
                        <a:pos x="219" y="295"/>
                      </a:cxn>
                      <a:cxn ang="0">
                        <a:pos x="174" y="215"/>
                      </a:cxn>
                      <a:cxn ang="0">
                        <a:pos x="219" y="145"/>
                      </a:cxn>
                      <a:cxn ang="0">
                        <a:pos x="199" y="110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30" y="167"/>
                      </a:cxn>
                      <a:cxn ang="0">
                        <a:pos x="0" y="235"/>
                      </a:cxn>
                    </a:cxnLst>
                    <a:rect l="0" t="0" r="r" b="b"/>
                    <a:pathLst>
                      <a:path w="224" h="317">
                        <a:moveTo>
                          <a:pt x="0" y="235"/>
                        </a:moveTo>
                        <a:lnTo>
                          <a:pt x="52" y="305"/>
                        </a:lnTo>
                        <a:lnTo>
                          <a:pt x="52" y="310"/>
                        </a:lnTo>
                        <a:lnTo>
                          <a:pt x="202" y="317"/>
                        </a:lnTo>
                        <a:lnTo>
                          <a:pt x="219" y="295"/>
                        </a:lnTo>
                        <a:lnTo>
                          <a:pt x="174" y="215"/>
                        </a:lnTo>
                        <a:lnTo>
                          <a:pt x="219" y="145"/>
                        </a:lnTo>
                        <a:lnTo>
                          <a:pt x="199" y="110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30" y="167"/>
                        </a:lnTo>
                        <a:lnTo>
                          <a:pt x="0" y="2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39" name="Freeform 207"/>
                  <p:cNvSpPr>
                    <a:spLocks/>
                  </p:cNvSpPr>
                  <p:nvPr/>
                </p:nvSpPr>
                <p:spPr bwMode="auto">
                  <a:xfrm>
                    <a:off x="4477615" y="5316298"/>
                    <a:ext cx="64579" cy="64580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8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8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0" name="Freeform 206"/>
                  <p:cNvSpPr>
                    <a:spLocks/>
                  </p:cNvSpPr>
                  <p:nvPr/>
                </p:nvSpPr>
                <p:spPr bwMode="auto">
                  <a:xfrm>
                    <a:off x="4477615" y="5316298"/>
                    <a:ext cx="62096" cy="6209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9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5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9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5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1" name="Freeform 205"/>
                  <p:cNvSpPr>
                    <a:spLocks/>
                  </p:cNvSpPr>
                  <p:nvPr/>
                </p:nvSpPr>
                <p:spPr bwMode="auto">
                  <a:xfrm>
                    <a:off x="4460229" y="5326233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6" y="48"/>
                      </a:cxn>
                      <a:cxn ang="0">
                        <a:pos x="0" y="77"/>
                      </a:cxn>
                      <a:cxn ang="0">
                        <a:pos x="0" y="118"/>
                      </a:cxn>
                      <a:cxn ang="0">
                        <a:pos x="54" y="176"/>
                      </a:cxn>
                      <a:cxn ang="0">
                        <a:pos x="57" y="176"/>
                      </a:cxn>
                      <a:cxn ang="0">
                        <a:pos x="86" y="157"/>
                      </a:cxn>
                      <a:cxn ang="0">
                        <a:pos x="83" y="125"/>
                      </a:cxn>
                      <a:cxn ang="0">
                        <a:pos x="118" y="118"/>
                      </a:cxn>
                      <a:cxn ang="0">
                        <a:pos x="140" y="138"/>
                      </a:cxn>
                      <a:cxn ang="0">
                        <a:pos x="159" y="128"/>
                      </a:cxn>
                      <a:cxn ang="0">
                        <a:pos x="150" y="6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1"/>
                      </a:cxn>
                      <a:cxn ang="0">
                        <a:pos x="16" y="54"/>
                      </a:cxn>
                      <a:cxn ang="0">
                        <a:pos x="16" y="48"/>
                      </a:cxn>
                    </a:cxnLst>
                    <a:rect l="0" t="0" r="r" b="b"/>
                    <a:pathLst>
                      <a:path w="159" h="176">
                        <a:moveTo>
                          <a:pt x="16" y="48"/>
                        </a:moveTo>
                        <a:lnTo>
                          <a:pt x="0" y="77"/>
                        </a:lnTo>
                        <a:lnTo>
                          <a:pt x="0" y="118"/>
                        </a:lnTo>
                        <a:lnTo>
                          <a:pt x="54" y="176"/>
                        </a:lnTo>
                        <a:lnTo>
                          <a:pt x="57" y="176"/>
                        </a:lnTo>
                        <a:lnTo>
                          <a:pt x="86" y="157"/>
                        </a:lnTo>
                        <a:lnTo>
                          <a:pt x="83" y="125"/>
                        </a:lnTo>
                        <a:lnTo>
                          <a:pt x="118" y="118"/>
                        </a:lnTo>
                        <a:lnTo>
                          <a:pt x="140" y="138"/>
                        </a:lnTo>
                        <a:lnTo>
                          <a:pt x="159" y="128"/>
                        </a:lnTo>
                        <a:lnTo>
                          <a:pt x="150" y="6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1"/>
                        </a:lnTo>
                        <a:lnTo>
                          <a:pt x="16" y="54"/>
                        </a:lnTo>
                        <a:lnTo>
                          <a:pt x="16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2" name="Freeform 204"/>
                  <p:cNvSpPr>
                    <a:spLocks/>
                  </p:cNvSpPr>
                  <p:nvPr/>
                </p:nvSpPr>
                <p:spPr bwMode="auto">
                  <a:xfrm>
                    <a:off x="4460229" y="5326233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7" y="48"/>
                      </a:cxn>
                      <a:cxn ang="0">
                        <a:pos x="0" y="75"/>
                      </a:cxn>
                      <a:cxn ang="0">
                        <a:pos x="0" y="118"/>
                      </a:cxn>
                      <a:cxn ang="0">
                        <a:pos x="55" y="176"/>
                      </a:cxn>
                      <a:cxn ang="0">
                        <a:pos x="57" y="176"/>
                      </a:cxn>
                      <a:cxn ang="0">
                        <a:pos x="87" y="156"/>
                      </a:cxn>
                      <a:cxn ang="0">
                        <a:pos x="82" y="126"/>
                      </a:cxn>
                      <a:cxn ang="0">
                        <a:pos x="117" y="118"/>
                      </a:cxn>
                      <a:cxn ang="0">
                        <a:pos x="139" y="138"/>
                      </a:cxn>
                      <a:cxn ang="0">
                        <a:pos x="159" y="128"/>
                      </a:cxn>
                      <a:cxn ang="0">
                        <a:pos x="149" y="5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0"/>
                      </a:cxn>
                      <a:cxn ang="0">
                        <a:pos x="17" y="53"/>
                      </a:cxn>
                      <a:cxn ang="0">
                        <a:pos x="17" y="48"/>
                      </a:cxn>
                    </a:cxnLst>
                    <a:rect l="0" t="0" r="r" b="b"/>
                    <a:pathLst>
                      <a:path w="159" h="176">
                        <a:moveTo>
                          <a:pt x="17" y="48"/>
                        </a:moveTo>
                        <a:lnTo>
                          <a:pt x="0" y="75"/>
                        </a:lnTo>
                        <a:lnTo>
                          <a:pt x="0" y="118"/>
                        </a:lnTo>
                        <a:lnTo>
                          <a:pt x="55" y="176"/>
                        </a:lnTo>
                        <a:lnTo>
                          <a:pt x="57" y="176"/>
                        </a:lnTo>
                        <a:lnTo>
                          <a:pt x="87" y="156"/>
                        </a:lnTo>
                        <a:lnTo>
                          <a:pt x="82" y="126"/>
                        </a:lnTo>
                        <a:lnTo>
                          <a:pt x="117" y="118"/>
                        </a:lnTo>
                        <a:lnTo>
                          <a:pt x="139" y="138"/>
                        </a:lnTo>
                        <a:lnTo>
                          <a:pt x="159" y="128"/>
                        </a:lnTo>
                        <a:lnTo>
                          <a:pt x="149" y="5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0"/>
                        </a:lnTo>
                        <a:lnTo>
                          <a:pt x="17" y="53"/>
                        </a:lnTo>
                        <a:lnTo>
                          <a:pt x="17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3" name="Freeform 203"/>
                  <p:cNvSpPr>
                    <a:spLocks/>
                  </p:cNvSpPr>
                  <p:nvPr/>
                </p:nvSpPr>
                <p:spPr bwMode="auto">
                  <a:xfrm>
                    <a:off x="4504937" y="5259171"/>
                    <a:ext cx="268253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1" y="307"/>
                      </a:cxn>
                      <a:cxn ang="0">
                        <a:pos x="106" y="272"/>
                      </a:cxn>
                      <a:cxn ang="0">
                        <a:pos x="202" y="237"/>
                      </a:cxn>
                      <a:cxn ang="0">
                        <a:pos x="199" y="163"/>
                      </a:cxn>
                      <a:cxn ang="0">
                        <a:pos x="243" y="141"/>
                      </a:cxn>
                      <a:cxn ang="0">
                        <a:pos x="237" y="67"/>
                      </a:cxn>
                      <a:cxn ang="0">
                        <a:pos x="269" y="38"/>
                      </a:cxn>
                      <a:cxn ang="0">
                        <a:pos x="266" y="41"/>
                      </a:cxn>
                      <a:cxn ang="0">
                        <a:pos x="224" y="22"/>
                      </a:cxn>
                      <a:cxn ang="0">
                        <a:pos x="173" y="48"/>
                      </a:cxn>
                      <a:cxn ang="0">
                        <a:pos x="141" y="0"/>
                      </a:cxn>
                      <a:cxn ang="0">
                        <a:pos x="167" y="48"/>
                      </a:cxn>
                      <a:cxn ang="0">
                        <a:pos x="151" y="70"/>
                      </a:cxn>
                      <a:cxn ang="0">
                        <a:pos x="77" y="67"/>
                      </a:cxn>
                      <a:cxn ang="0">
                        <a:pos x="93" y="67"/>
                      </a:cxn>
                      <a:cxn ang="0">
                        <a:pos x="106" y="73"/>
                      </a:cxn>
                      <a:cxn ang="0">
                        <a:pos x="115" y="195"/>
                      </a:cxn>
                      <a:cxn ang="0">
                        <a:pos x="96" y="205"/>
                      </a:cxn>
                      <a:cxn ang="0">
                        <a:pos x="74" y="185"/>
                      </a:cxn>
                      <a:cxn ang="0">
                        <a:pos x="39" y="192"/>
                      </a:cxn>
                      <a:cxn ang="0">
                        <a:pos x="42" y="224"/>
                      </a:cxn>
                      <a:cxn ang="0">
                        <a:pos x="13" y="243"/>
                      </a:cxn>
                      <a:cxn ang="0">
                        <a:pos x="10" y="243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1" y="307"/>
                        </a:lnTo>
                        <a:lnTo>
                          <a:pt x="106" y="272"/>
                        </a:lnTo>
                        <a:lnTo>
                          <a:pt x="202" y="237"/>
                        </a:lnTo>
                        <a:lnTo>
                          <a:pt x="199" y="163"/>
                        </a:lnTo>
                        <a:lnTo>
                          <a:pt x="243" y="141"/>
                        </a:lnTo>
                        <a:lnTo>
                          <a:pt x="237" y="67"/>
                        </a:lnTo>
                        <a:lnTo>
                          <a:pt x="269" y="38"/>
                        </a:lnTo>
                        <a:lnTo>
                          <a:pt x="266" y="41"/>
                        </a:lnTo>
                        <a:lnTo>
                          <a:pt x="224" y="22"/>
                        </a:lnTo>
                        <a:lnTo>
                          <a:pt x="173" y="48"/>
                        </a:lnTo>
                        <a:lnTo>
                          <a:pt x="141" y="0"/>
                        </a:lnTo>
                        <a:lnTo>
                          <a:pt x="167" y="48"/>
                        </a:lnTo>
                        <a:lnTo>
                          <a:pt x="151" y="70"/>
                        </a:lnTo>
                        <a:lnTo>
                          <a:pt x="77" y="67"/>
                        </a:lnTo>
                        <a:lnTo>
                          <a:pt x="93" y="67"/>
                        </a:lnTo>
                        <a:lnTo>
                          <a:pt x="106" y="73"/>
                        </a:lnTo>
                        <a:lnTo>
                          <a:pt x="115" y="195"/>
                        </a:lnTo>
                        <a:lnTo>
                          <a:pt x="96" y="205"/>
                        </a:lnTo>
                        <a:lnTo>
                          <a:pt x="74" y="185"/>
                        </a:lnTo>
                        <a:lnTo>
                          <a:pt x="39" y="192"/>
                        </a:lnTo>
                        <a:lnTo>
                          <a:pt x="42" y="224"/>
                        </a:lnTo>
                        <a:lnTo>
                          <a:pt x="13" y="243"/>
                        </a:lnTo>
                        <a:lnTo>
                          <a:pt x="10" y="243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4" name="Freeform 202"/>
                  <p:cNvSpPr>
                    <a:spLocks/>
                  </p:cNvSpPr>
                  <p:nvPr/>
                </p:nvSpPr>
                <p:spPr bwMode="auto">
                  <a:xfrm>
                    <a:off x="4504937" y="5259171"/>
                    <a:ext cx="265769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0" y="307"/>
                      </a:cxn>
                      <a:cxn ang="0">
                        <a:pos x="106" y="272"/>
                      </a:cxn>
                      <a:cxn ang="0">
                        <a:pos x="204" y="237"/>
                      </a:cxn>
                      <a:cxn ang="0">
                        <a:pos x="199" y="162"/>
                      </a:cxn>
                      <a:cxn ang="0">
                        <a:pos x="244" y="140"/>
                      </a:cxn>
                      <a:cxn ang="0">
                        <a:pos x="239" y="67"/>
                      </a:cxn>
                      <a:cxn ang="0">
                        <a:pos x="269" y="37"/>
                      </a:cxn>
                      <a:cxn ang="0">
                        <a:pos x="266" y="40"/>
                      </a:cxn>
                      <a:cxn ang="0">
                        <a:pos x="224" y="22"/>
                      </a:cxn>
                      <a:cxn ang="0">
                        <a:pos x="173" y="47"/>
                      </a:cxn>
                      <a:cxn ang="0">
                        <a:pos x="141" y="0"/>
                      </a:cxn>
                      <a:cxn ang="0">
                        <a:pos x="168" y="47"/>
                      </a:cxn>
                      <a:cxn ang="0">
                        <a:pos x="151" y="70"/>
                      </a:cxn>
                      <a:cxn ang="0">
                        <a:pos x="78" y="67"/>
                      </a:cxn>
                      <a:cxn ang="0">
                        <a:pos x="93" y="67"/>
                      </a:cxn>
                      <a:cxn ang="0">
                        <a:pos x="106" y="72"/>
                      </a:cxn>
                      <a:cxn ang="0">
                        <a:pos x="116" y="195"/>
                      </a:cxn>
                      <a:cxn ang="0">
                        <a:pos x="96" y="205"/>
                      </a:cxn>
                      <a:cxn ang="0">
                        <a:pos x="73" y="185"/>
                      </a:cxn>
                      <a:cxn ang="0">
                        <a:pos x="38" y="192"/>
                      </a:cxn>
                      <a:cxn ang="0">
                        <a:pos x="43" y="222"/>
                      </a:cxn>
                      <a:cxn ang="0">
                        <a:pos x="13" y="242"/>
                      </a:cxn>
                      <a:cxn ang="0">
                        <a:pos x="10" y="242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0" y="307"/>
                        </a:lnTo>
                        <a:lnTo>
                          <a:pt x="106" y="272"/>
                        </a:lnTo>
                        <a:lnTo>
                          <a:pt x="204" y="237"/>
                        </a:lnTo>
                        <a:lnTo>
                          <a:pt x="199" y="162"/>
                        </a:lnTo>
                        <a:lnTo>
                          <a:pt x="244" y="140"/>
                        </a:lnTo>
                        <a:lnTo>
                          <a:pt x="239" y="67"/>
                        </a:lnTo>
                        <a:lnTo>
                          <a:pt x="269" y="37"/>
                        </a:lnTo>
                        <a:lnTo>
                          <a:pt x="266" y="40"/>
                        </a:lnTo>
                        <a:lnTo>
                          <a:pt x="224" y="22"/>
                        </a:lnTo>
                        <a:lnTo>
                          <a:pt x="173" y="47"/>
                        </a:lnTo>
                        <a:lnTo>
                          <a:pt x="141" y="0"/>
                        </a:lnTo>
                        <a:lnTo>
                          <a:pt x="168" y="47"/>
                        </a:lnTo>
                        <a:lnTo>
                          <a:pt x="151" y="70"/>
                        </a:lnTo>
                        <a:lnTo>
                          <a:pt x="78" y="67"/>
                        </a:lnTo>
                        <a:lnTo>
                          <a:pt x="93" y="67"/>
                        </a:lnTo>
                        <a:lnTo>
                          <a:pt x="106" y="72"/>
                        </a:lnTo>
                        <a:lnTo>
                          <a:pt x="116" y="195"/>
                        </a:lnTo>
                        <a:lnTo>
                          <a:pt x="96" y="205"/>
                        </a:lnTo>
                        <a:lnTo>
                          <a:pt x="73" y="185"/>
                        </a:lnTo>
                        <a:lnTo>
                          <a:pt x="38" y="192"/>
                        </a:lnTo>
                        <a:lnTo>
                          <a:pt x="43" y="222"/>
                        </a:lnTo>
                        <a:lnTo>
                          <a:pt x="13" y="242"/>
                        </a:lnTo>
                        <a:lnTo>
                          <a:pt x="10" y="242"/>
                        </a:lnTo>
                        <a:lnTo>
                          <a:pt x="0" y="23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5" name="Freeform 201"/>
                  <p:cNvSpPr>
                    <a:spLocks/>
                  </p:cNvSpPr>
                  <p:nvPr/>
                </p:nvSpPr>
                <p:spPr bwMode="auto">
                  <a:xfrm>
                    <a:off x="4867576" y="5626777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6" y="214"/>
                      </a:cxn>
                      <a:cxn ang="0">
                        <a:pos x="278" y="230"/>
                      </a:cxn>
                      <a:cxn ang="0">
                        <a:pos x="265" y="269"/>
                      </a:cxn>
                      <a:cxn ang="0">
                        <a:pos x="182" y="310"/>
                      </a:cxn>
                      <a:cxn ang="0">
                        <a:pos x="0" y="304"/>
                      </a:cxn>
                      <a:cxn ang="0">
                        <a:pos x="0" y="198"/>
                      </a:cxn>
                      <a:cxn ang="0">
                        <a:pos x="32" y="154"/>
                      </a:cxn>
                      <a:cxn ang="0">
                        <a:pos x="80" y="118"/>
                      </a:cxn>
                      <a:cxn ang="0">
                        <a:pos x="154" y="179"/>
                      </a:cxn>
                      <a:cxn ang="0">
                        <a:pos x="189" y="163"/>
                      </a:cxn>
                      <a:cxn ang="0">
                        <a:pos x="243" y="198"/>
                      </a:cxn>
                      <a:cxn ang="0">
                        <a:pos x="262" y="173"/>
                      </a:cxn>
                      <a:cxn ang="0">
                        <a:pos x="218" y="125"/>
                      </a:cxn>
                      <a:cxn ang="0">
                        <a:pos x="227" y="38"/>
                      </a:cxn>
                      <a:cxn ang="0">
                        <a:pos x="278" y="32"/>
                      </a:cxn>
                      <a:cxn ang="0">
                        <a:pos x="281" y="32"/>
                      </a:cxn>
                      <a:cxn ang="0">
                        <a:pos x="262" y="0"/>
                      </a:cxn>
                      <a:cxn ang="0">
                        <a:pos x="281" y="38"/>
                      </a:cxn>
                      <a:cxn ang="0">
                        <a:pos x="326" y="42"/>
                      </a:cxn>
                      <a:cxn ang="0">
                        <a:pos x="355" y="80"/>
                      </a:cxn>
                      <a:cxn ang="0">
                        <a:pos x="352" y="83"/>
                      </a:cxn>
                      <a:cxn ang="0">
                        <a:pos x="326" y="214"/>
                      </a:cxn>
                    </a:cxnLst>
                    <a:rect l="0" t="0" r="r" b="b"/>
                    <a:pathLst>
                      <a:path w="355" h="310">
                        <a:moveTo>
                          <a:pt x="326" y="214"/>
                        </a:moveTo>
                        <a:lnTo>
                          <a:pt x="278" y="230"/>
                        </a:lnTo>
                        <a:lnTo>
                          <a:pt x="265" y="269"/>
                        </a:lnTo>
                        <a:lnTo>
                          <a:pt x="182" y="310"/>
                        </a:lnTo>
                        <a:lnTo>
                          <a:pt x="0" y="304"/>
                        </a:lnTo>
                        <a:lnTo>
                          <a:pt x="0" y="198"/>
                        </a:lnTo>
                        <a:lnTo>
                          <a:pt x="32" y="154"/>
                        </a:lnTo>
                        <a:lnTo>
                          <a:pt x="80" y="118"/>
                        </a:lnTo>
                        <a:lnTo>
                          <a:pt x="154" y="179"/>
                        </a:lnTo>
                        <a:lnTo>
                          <a:pt x="189" y="163"/>
                        </a:lnTo>
                        <a:lnTo>
                          <a:pt x="243" y="198"/>
                        </a:lnTo>
                        <a:lnTo>
                          <a:pt x="262" y="173"/>
                        </a:lnTo>
                        <a:lnTo>
                          <a:pt x="218" y="125"/>
                        </a:lnTo>
                        <a:lnTo>
                          <a:pt x="227" y="38"/>
                        </a:lnTo>
                        <a:lnTo>
                          <a:pt x="278" y="32"/>
                        </a:lnTo>
                        <a:lnTo>
                          <a:pt x="281" y="32"/>
                        </a:lnTo>
                        <a:lnTo>
                          <a:pt x="262" y="0"/>
                        </a:lnTo>
                        <a:lnTo>
                          <a:pt x="281" y="38"/>
                        </a:lnTo>
                        <a:lnTo>
                          <a:pt x="326" y="42"/>
                        </a:lnTo>
                        <a:lnTo>
                          <a:pt x="355" y="80"/>
                        </a:lnTo>
                        <a:lnTo>
                          <a:pt x="352" y="83"/>
                        </a:lnTo>
                        <a:lnTo>
                          <a:pt x="326" y="21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6" name="Freeform 200"/>
                  <p:cNvSpPr>
                    <a:spLocks/>
                  </p:cNvSpPr>
                  <p:nvPr/>
                </p:nvSpPr>
                <p:spPr bwMode="auto">
                  <a:xfrm>
                    <a:off x="4867576" y="5626777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5" y="215"/>
                      </a:cxn>
                      <a:cxn ang="0">
                        <a:pos x="278" y="230"/>
                      </a:cxn>
                      <a:cxn ang="0">
                        <a:pos x="265" y="270"/>
                      </a:cxn>
                      <a:cxn ang="0">
                        <a:pos x="183" y="310"/>
                      </a:cxn>
                      <a:cxn ang="0">
                        <a:pos x="0" y="305"/>
                      </a:cxn>
                      <a:cxn ang="0">
                        <a:pos x="0" y="198"/>
                      </a:cxn>
                      <a:cxn ang="0">
                        <a:pos x="33" y="155"/>
                      </a:cxn>
                      <a:cxn ang="0">
                        <a:pos x="80" y="118"/>
                      </a:cxn>
                      <a:cxn ang="0">
                        <a:pos x="153" y="180"/>
                      </a:cxn>
                      <a:cxn ang="0">
                        <a:pos x="188" y="163"/>
                      </a:cxn>
                      <a:cxn ang="0">
                        <a:pos x="243" y="198"/>
                      </a:cxn>
                      <a:cxn ang="0">
                        <a:pos x="263" y="173"/>
                      </a:cxn>
                      <a:cxn ang="0">
                        <a:pos x="218" y="125"/>
                      </a:cxn>
                      <a:cxn ang="0">
                        <a:pos x="228" y="38"/>
                      </a:cxn>
                      <a:cxn ang="0">
                        <a:pos x="278" y="33"/>
                      </a:cxn>
                      <a:cxn ang="0">
                        <a:pos x="280" y="33"/>
                      </a:cxn>
                      <a:cxn ang="0">
                        <a:pos x="263" y="0"/>
                      </a:cxn>
                      <a:cxn ang="0">
                        <a:pos x="280" y="38"/>
                      </a:cxn>
                      <a:cxn ang="0">
                        <a:pos x="325" y="43"/>
                      </a:cxn>
                      <a:cxn ang="0">
                        <a:pos x="355" y="80"/>
                      </a:cxn>
                      <a:cxn ang="0">
                        <a:pos x="353" y="83"/>
                      </a:cxn>
                      <a:cxn ang="0">
                        <a:pos x="325" y="215"/>
                      </a:cxn>
                    </a:cxnLst>
                    <a:rect l="0" t="0" r="r" b="b"/>
                    <a:pathLst>
                      <a:path w="355" h="310">
                        <a:moveTo>
                          <a:pt x="325" y="215"/>
                        </a:moveTo>
                        <a:lnTo>
                          <a:pt x="278" y="230"/>
                        </a:lnTo>
                        <a:lnTo>
                          <a:pt x="265" y="270"/>
                        </a:lnTo>
                        <a:lnTo>
                          <a:pt x="183" y="310"/>
                        </a:lnTo>
                        <a:lnTo>
                          <a:pt x="0" y="305"/>
                        </a:lnTo>
                        <a:lnTo>
                          <a:pt x="0" y="198"/>
                        </a:lnTo>
                        <a:lnTo>
                          <a:pt x="33" y="155"/>
                        </a:lnTo>
                        <a:lnTo>
                          <a:pt x="80" y="118"/>
                        </a:lnTo>
                        <a:lnTo>
                          <a:pt x="153" y="180"/>
                        </a:lnTo>
                        <a:lnTo>
                          <a:pt x="188" y="163"/>
                        </a:lnTo>
                        <a:lnTo>
                          <a:pt x="243" y="198"/>
                        </a:lnTo>
                        <a:lnTo>
                          <a:pt x="263" y="173"/>
                        </a:lnTo>
                        <a:lnTo>
                          <a:pt x="218" y="125"/>
                        </a:lnTo>
                        <a:lnTo>
                          <a:pt x="228" y="38"/>
                        </a:lnTo>
                        <a:lnTo>
                          <a:pt x="278" y="33"/>
                        </a:lnTo>
                        <a:lnTo>
                          <a:pt x="280" y="33"/>
                        </a:lnTo>
                        <a:lnTo>
                          <a:pt x="263" y="0"/>
                        </a:lnTo>
                        <a:lnTo>
                          <a:pt x="280" y="38"/>
                        </a:lnTo>
                        <a:lnTo>
                          <a:pt x="325" y="43"/>
                        </a:lnTo>
                        <a:lnTo>
                          <a:pt x="355" y="80"/>
                        </a:lnTo>
                        <a:lnTo>
                          <a:pt x="353" y="83"/>
                        </a:lnTo>
                        <a:lnTo>
                          <a:pt x="325" y="2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7" name="Freeform 199"/>
                  <p:cNvSpPr>
                    <a:spLocks/>
                  </p:cNvSpPr>
                  <p:nvPr/>
                </p:nvSpPr>
                <p:spPr bwMode="auto">
                  <a:xfrm>
                    <a:off x="4539711" y="5582068"/>
                    <a:ext cx="357671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8" y="19"/>
                      </a:cxn>
                      <a:cxn ang="0">
                        <a:pos x="38" y="93"/>
                      </a:cxn>
                      <a:cxn ang="0">
                        <a:pos x="70" y="154"/>
                      </a:cxn>
                      <a:cxn ang="0">
                        <a:pos x="0" y="339"/>
                      </a:cxn>
                      <a:cxn ang="0">
                        <a:pos x="16" y="365"/>
                      </a:cxn>
                      <a:cxn ang="0">
                        <a:pos x="323" y="349"/>
                      </a:cxn>
                      <a:cxn ang="0">
                        <a:pos x="329" y="349"/>
                      </a:cxn>
                      <a:cxn ang="0">
                        <a:pos x="329" y="243"/>
                      </a:cxn>
                      <a:cxn ang="0">
                        <a:pos x="361" y="199"/>
                      </a:cxn>
                      <a:cxn ang="0">
                        <a:pos x="361" y="173"/>
                      </a:cxn>
                      <a:cxn ang="0">
                        <a:pos x="310" y="93"/>
                      </a:cxn>
                      <a:cxn ang="0">
                        <a:pos x="297" y="39"/>
                      </a:cxn>
                      <a:cxn ang="0">
                        <a:pos x="163" y="42"/>
                      </a:cxn>
                      <a:cxn ang="0">
                        <a:pos x="147" y="0"/>
                      </a:cxn>
                      <a:cxn ang="0">
                        <a:pos x="38" y="7"/>
                      </a:cxn>
                      <a:cxn ang="0">
                        <a:pos x="35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8" y="19"/>
                        </a:lnTo>
                        <a:lnTo>
                          <a:pt x="38" y="93"/>
                        </a:lnTo>
                        <a:lnTo>
                          <a:pt x="70" y="154"/>
                        </a:lnTo>
                        <a:lnTo>
                          <a:pt x="0" y="339"/>
                        </a:lnTo>
                        <a:lnTo>
                          <a:pt x="16" y="365"/>
                        </a:lnTo>
                        <a:lnTo>
                          <a:pt x="323" y="349"/>
                        </a:lnTo>
                        <a:lnTo>
                          <a:pt x="329" y="349"/>
                        </a:lnTo>
                        <a:lnTo>
                          <a:pt x="329" y="243"/>
                        </a:lnTo>
                        <a:lnTo>
                          <a:pt x="361" y="199"/>
                        </a:lnTo>
                        <a:lnTo>
                          <a:pt x="361" y="173"/>
                        </a:lnTo>
                        <a:lnTo>
                          <a:pt x="310" y="93"/>
                        </a:lnTo>
                        <a:lnTo>
                          <a:pt x="297" y="39"/>
                        </a:lnTo>
                        <a:lnTo>
                          <a:pt x="163" y="42"/>
                        </a:lnTo>
                        <a:lnTo>
                          <a:pt x="147" y="0"/>
                        </a:lnTo>
                        <a:lnTo>
                          <a:pt x="38" y="7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8" name="Freeform 198"/>
                  <p:cNvSpPr>
                    <a:spLocks/>
                  </p:cNvSpPr>
                  <p:nvPr/>
                </p:nvSpPr>
                <p:spPr bwMode="auto">
                  <a:xfrm>
                    <a:off x="4539711" y="5582068"/>
                    <a:ext cx="360154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7" y="20"/>
                      </a:cxn>
                      <a:cxn ang="0">
                        <a:pos x="37" y="93"/>
                      </a:cxn>
                      <a:cxn ang="0">
                        <a:pos x="70" y="155"/>
                      </a:cxn>
                      <a:cxn ang="0">
                        <a:pos x="0" y="340"/>
                      </a:cxn>
                      <a:cxn ang="0">
                        <a:pos x="17" y="365"/>
                      </a:cxn>
                      <a:cxn ang="0">
                        <a:pos x="321" y="350"/>
                      </a:cxn>
                      <a:cxn ang="0">
                        <a:pos x="329" y="350"/>
                      </a:cxn>
                      <a:cxn ang="0">
                        <a:pos x="329" y="243"/>
                      </a:cxn>
                      <a:cxn ang="0">
                        <a:pos x="361" y="200"/>
                      </a:cxn>
                      <a:cxn ang="0">
                        <a:pos x="361" y="173"/>
                      </a:cxn>
                      <a:cxn ang="0">
                        <a:pos x="309" y="93"/>
                      </a:cxn>
                      <a:cxn ang="0">
                        <a:pos x="296" y="40"/>
                      </a:cxn>
                      <a:cxn ang="0">
                        <a:pos x="162" y="43"/>
                      </a:cxn>
                      <a:cxn ang="0">
                        <a:pos x="147" y="0"/>
                      </a:cxn>
                      <a:cxn ang="0">
                        <a:pos x="37" y="8"/>
                      </a:cxn>
                      <a:cxn ang="0">
                        <a:pos x="35" y="8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7" y="20"/>
                        </a:lnTo>
                        <a:lnTo>
                          <a:pt x="37" y="93"/>
                        </a:lnTo>
                        <a:lnTo>
                          <a:pt x="70" y="155"/>
                        </a:lnTo>
                        <a:lnTo>
                          <a:pt x="0" y="340"/>
                        </a:lnTo>
                        <a:lnTo>
                          <a:pt x="17" y="365"/>
                        </a:lnTo>
                        <a:lnTo>
                          <a:pt x="321" y="350"/>
                        </a:lnTo>
                        <a:lnTo>
                          <a:pt x="329" y="350"/>
                        </a:lnTo>
                        <a:lnTo>
                          <a:pt x="329" y="243"/>
                        </a:lnTo>
                        <a:lnTo>
                          <a:pt x="361" y="200"/>
                        </a:lnTo>
                        <a:lnTo>
                          <a:pt x="361" y="173"/>
                        </a:lnTo>
                        <a:lnTo>
                          <a:pt x="309" y="93"/>
                        </a:lnTo>
                        <a:lnTo>
                          <a:pt x="296" y="40"/>
                        </a:lnTo>
                        <a:lnTo>
                          <a:pt x="162" y="43"/>
                        </a:lnTo>
                        <a:lnTo>
                          <a:pt x="147" y="0"/>
                        </a:lnTo>
                        <a:lnTo>
                          <a:pt x="37" y="8"/>
                        </a:lnTo>
                        <a:lnTo>
                          <a:pt x="35" y="8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49" name="Freeform 197"/>
                  <p:cNvSpPr>
                    <a:spLocks/>
                  </p:cNvSpPr>
                  <p:nvPr/>
                </p:nvSpPr>
                <p:spPr bwMode="auto">
                  <a:xfrm>
                    <a:off x="4947059" y="5892546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0" y="76"/>
                      </a:cxn>
                      <a:cxn ang="0">
                        <a:pos x="131" y="214"/>
                      </a:cxn>
                      <a:cxn ang="0">
                        <a:pos x="208" y="230"/>
                      </a:cxn>
                      <a:cxn ang="0">
                        <a:pos x="265" y="144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2" y="44"/>
                      </a:cxn>
                      <a:cxn ang="0">
                        <a:pos x="6" y="41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265" h="230">
                        <a:moveTo>
                          <a:pt x="0" y="44"/>
                        </a:moveTo>
                        <a:lnTo>
                          <a:pt x="0" y="76"/>
                        </a:lnTo>
                        <a:lnTo>
                          <a:pt x="131" y="214"/>
                        </a:lnTo>
                        <a:lnTo>
                          <a:pt x="208" y="230"/>
                        </a:lnTo>
                        <a:lnTo>
                          <a:pt x="265" y="144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2" y="44"/>
                        </a:lnTo>
                        <a:lnTo>
                          <a:pt x="6" y="4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0" name="Freeform 196"/>
                  <p:cNvSpPr>
                    <a:spLocks/>
                  </p:cNvSpPr>
                  <p:nvPr/>
                </p:nvSpPr>
                <p:spPr bwMode="auto">
                  <a:xfrm>
                    <a:off x="4947059" y="5892546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0" y="75"/>
                      </a:cxn>
                      <a:cxn ang="0">
                        <a:pos x="130" y="213"/>
                      </a:cxn>
                      <a:cxn ang="0">
                        <a:pos x="208" y="230"/>
                      </a:cxn>
                      <a:cxn ang="0">
                        <a:pos x="265" y="143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3" y="43"/>
                      </a:cxn>
                      <a:cxn ang="0">
                        <a:pos x="5" y="40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265" h="230">
                        <a:moveTo>
                          <a:pt x="0" y="43"/>
                        </a:moveTo>
                        <a:lnTo>
                          <a:pt x="0" y="75"/>
                        </a:lnTo>
                        <a:lnTo>
                          <a:pt x="130" y="213"/>
                        </a:lnTo>
                        <a:lnTo>
                          <a:pt x="208" y="230"/>
                        </a:lnTo>
                        <a:lnTo>
                          <a:pt x="265" y="143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3" y="43"/>
                        </a:lnTo>
                        <a:lnTo>
                          <a:pt x="5" y="40"/>
                        </a:lnTo>
                        <a:lnTo>
                          <a:pt x="0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1" name="Freeform 195"/>
                  <p:cNvSpPr>
                    <a:spLocks/>
                  </p:cNvSpPr>
                  <p:nvPr/>
                </p:nvSpPr>
                <p:spPr bwMode="auto">
                  <a:xfrm>
                    <a:off x="4790577" y="5964578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1"/>
                      </a:cxn>
                      <a:cxn ang="0">
                        <a:pos x="189" y="224"/>
                      </a:cxn>
                      <a:cxn ang="0">
                        <a:pos x="115" y="240"/>
                      </a:cxn>
                      <a:cxn ang="0">
                        <a:pos x="71" y="272"/>
                      </a:cxn>
                      <a:cxn ang="0">
                        <a:pos x="0" y="275"/>
                      </a:cxn>
                      <a:cxn ang="0">
                        <a:pos x="23" y="71"/>
                      </a:cxn>
                      <a:cxn ang="0">
                        <a:pos x="154" y="0"/>
                      </a:cxn>
                      <a:cxn ang="0">
                        <a:pos x="157" y="0"/>
                      </a:cxn>
                      <a:cxn ang="0">
                        <a:pos x="157" y="3"/>
                      </a:cxn>
                      <a:cxn ang="0">
                        <a:pos x="285" y="138"/>
                      </a:cxn>
                      <a:cxn ang="0">
                        <a:pos x="285" y="141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1"/>
                        </a:moveTo>
                        <a:lnTo>
                          <a:pt x="189" y="224"/>
                        </a:lnTo>
                        <a:lnTo>
                          <a:pt x="115" y="240"/>
                        </a:lnTo>
                        <a:lnTo>
                          <a:pt x="71" y="272"/>
                        </a:lnTo>
                        <a:lnTo>
                          <a:pt x="0" y="275"/>
                        </a:lnTo>
                        <a:lnTo>
                          <a:pt x="23" y="71"/>
                        </a:lnTo>
                        <a:lnTo>
                          <a:pt x="154" y="0"/>
                        </a:lnTo>
                        <a:lnTo>
                          <a:pt x="157" y="0"/>
                        </a:lnTo>
                        <a:lnTo>
                          <a:pt x="157" y="3"/>
                        </a:lnTo>
                        <a:lnTo>
                          <a:pt x="285" y="138"/>
                        </a:lnTo>
                        <a:lnTo>
                          <a:pt x="285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2" name="Freeform 194"/>
                  <p:cNvSpPr>
                    <a:spLocks/>
                  </p:cNvSpPr>
                  <p:nvPr/>
                </p:nvSpPr>
                <p:spPr bwMode="auto">
                  <a:xfrm>
                    <a:off x="4790577" y="5964578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0"/>
                      </a:cxn>
                      <a:cxn ang="0">
                        <a:pos x="190" y="223"/>
                      </a:cxn>
                      <a:cxn ang="0">
                        <a:pos x="115" y="240"/>
                      </a:cxn>
                      <a:cxn ang="0">
                        <a:pos x="70" y="273"/>
                      </a:cxn>
                      <a:cxn ang="0">
                        <a:pos x="0" y="275"/>
                      </a:cxn>
                      <a:cxn ang="0">
                        <a:pos x="23" y="70"/>
                      </a:cxn>
                      <a:cxn ang="0">
                        <a:pos x="155" y="0"/>
                      </a:cxn>
                      <a:cxn ang="0">
                        <a:pos x="158" y="0"/>
                      </a:cxn>
                      <a:cxn ang="0">
                        <a:pos x="158" y="3"/>
                      </a:cxn>
                      <a:cxn ang="0">
                        <a:pos x="285" y="138"/>
                      </a:cxn>
                      <a:cxn ang="0">
                        <a:pos x="285" y="140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0"/>
                        </a:moveTo>
                        <a:lnTo>
                          <a:pt x="190" y="223"/>
                        </a:lnTo>
                        <a:lnTo>
                          <a:pt x="115" y="240"/>
                        </a:lnTo>
                        <a:lnTo>
                          <a:pt x="70" y="273"/>
                        </a:lnTo>
                        <a:lnTo>
                          <a:pt x="0" y="275"/>
                        </a:lnTo>
                        <a:lnTo>
                          <a:pt x="23" y="70"/>
                        </a:lnTo>
                        <a:lnTo>
                          <a:pt x="155" y="0"/>
                        </a:lnTo>
                        <a:lnTo>
                          <a:pt x="158" y="0"/>
                        </a:lnTo>
                        <a:lnTo>
                          <a:pt x="158" y="3"/>
                        </a:lnTo>
                        <a:lnTo>
                          <a:pt x="285" y="138"/>
                        </a:lnTo>
                        <a:lnTo>
                          <a:pt x="285" y="1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3" name="Freeform 193"/>
                  <p:cNvSpPr>
                    <a:spLocks/>
                  </p:cNvSpPr>
                  <p:nvPr/>
                </p:nvSpPr>
                <p:spPr bwMode="auto">
                  <a:xfrm>
                    <a:off x="5024056" y="6319765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4" name="Freeform 192"/>
                  <p:cNvSpPr>
                    <a:spLocks/>
                  </p:cNvSpPr>
                  <p:nvPr/>
                </p:nvSpPr>
                <p:spPr bwMode="auto">
                  <a:xfrm>
                    <a:off x="5140797" y="6237799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3" y="39"/>
                      </a:cxn>
                      <a:cxn ang="0">
                        <a:pos x="35" y="42"/>
                      </a:cxn>
                      <a:cxn ang="0">
                        <a:pos x="42" y="26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3" y="39"/>
                        </a:lnTo>
                        <a:lnTo>
                          <a:pt x="35" y="42"/>
                        </a:lnTo>
                        <a:lnTo>
                          <a:pt x="42" y="26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5" name="Freeform 191"/>
                  <p:cNvSpPr>
                    <a:spLocks/>
                  </p:cNvSpPr>
                  <p:nvPr/>
                </p:nvSpPr>
                <p:spPr bwMode="auto">
                  <a:xfrm>
                    <a:off x="5140797" y="6237799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2" y="37"/>
                      </a:cxn>
                      <a:cxn ang="0">
                        <a:pos x="35" y="42"/>
                      </a:cxn>
                      <a:cxn ang="0">
                        <a:pos x="42" y="25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2" y="37"/>
                        </a:lnTo>
                        <a:lnTo>
                          <a:pt x="35" y="42"/>
                        </a:lnTo>
                        <a:lnTo>
                          <a:pt x="42" y="25"/>
                        </a:lnTo>
                        <a:lnTo>
                          <a:pt x="2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6" name="Freeform 190"/>
                  <p:cNvSpPr>
                    <a:spLocks/>
                  </p:cNvSpPr>
                  <p:nvPr/>
                </p:nvSpPr>
                <p:spPr bwMode="auto">
                  <a:xfrm>
                    <a:off x="5024056" y="6319765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19"/>
                      </a:cxn>
                      <a:cxn ang="0">
                        <a:pos x="9" y="0"/>
                      </a:cxn>
                      <a:cxn ang="0">
                        <a:pos x="32" y="0"/>
                      </a:cxn>
                      <a:cxn ang="0">
                        <a:pos x="41" y="38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19"/>
                        </a:lnTo>
                        <a:lnTo>
                          <a:pt x="9" y="0"/>
                        </a:lnTo>
                        <a:lnTo>
                          <a:pt x="32" y="0"/>
                        </a:lnTo>
                        <a:lnTo>
                          <a:pt x="41" y="38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7" name="Freeform 189"/>
                  <p:cNvSpPr>
                    <a:spLocks/>
                  </p:cNvSpPr>
                  <p:nvPr/>
                </p:nvSpPr>
                <p:spPr bwMode="auto">
                  <a:xfrm>
                    <a:off x="5024056" y="6319765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8" name="Freeform 188"/>
                  <p:cNvSpPr>
                    <a:spLocks/>
                  </p:cNvSpPr>
                  <p:nvPr/>
                </p:nvSpPr>
                <p:spPr bwMode="auto">
                  <a:xfrm>
                    <a:off x="5168118" y="6275056"/>
                    <a:ext cx="7452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59" name="Freeform 187"/>
                  <p:cNvSpPr>
                    <a:spLocks/>
                  </p:cNvSpPr>
                  <p:nvPr/>
                </p:nvSpPr>
                <p:spPr bwMode="auto">
                  <a:xfrm>
                    <a:off x="4557097" y="5929804"/>
                    <a:ext cx="422250" cy="392445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73" y="134"/>
                      </a:cxn>
                      <a:cxn ang="0">
                        <a:pos x="60" y="256"/>
                      </a:cxn>
                      <a:cxn ang="0">
                        <a:pos x="131" y="394"/>
                      </a:cxn>
                      <a:cxn ang="0">
                        <a:pos x="127" y="384"/>
                      </a:cxn>
                      <a:cxn ang="0">
                        <a:pos x="217" y="371"/>
                      </a:cxn>
                      <a:cxn ang="0">
                        <a:pos x="243" y="358"/>
                      </a:cxn>
                      <a:cxn ang="0">
                        <a:pos x="243" y="310"/>
                      </a:cxn>
                      <a:cxn ang="0">
                        <a:pos x="262" y="310"/>
                      </a:cxn>
                      <a:cxn ang="0">
                        <a:pos x="236" y="310"/>
                      </a:cxn>
                      <a:cxn ang="0">
                        <a:pos x="259" y="106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6"/>
                      </a:cxn>
                      <a:cxn ang="0">
                        <a:pos x="399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7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425" h="394">
                        <a:moveTo>
                          <a:pt x="0" y="16"/>
                        </a:moveTo>
                        <a:lnTo>
                          <a:pt x="73" y="134"/>
                        </a:lnTo>
                        <a:lnTo>
                          <a:pt x="60" y="256"/>
                        </a:lnTo>
                        <a:lnTo>
                          <a:pt x="131" y="394"/>
                        </a:lnTo>
                        <a:lnTo>
                          <a:pt x="127" y="384"/>
                        </a:lnTo>
                        <a:lnTo>
                          <a:pt x="217" y="371"/>
                        </a:lnTo>
                        <a:lnTo>
                          <a:pt x="243" y="358"/>
                        </a:lnTo>
                        <a:lnTo>
                          <a:pt x="243" y="310"/>
                        </a:lnTo>
                        <a:lnTo>
                          <a:pt x="262" y="310"/>
                        </a:lnTo>
                        <a:lnTo>
                          <a:pt x="236" y="310"/>
                        </a:lnTo>
                        <a:lnTo>
                          <a:pt x="259" y="106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6"/>
                        </a:lnTo>
                        <a:lnTo>
                          <a:pt x="399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0" name="Freeform 186"/>
                  <p:cNvSpPr>
                    <a:spLocks/>
                  </p:cNvSpPr>
                  <p:nvPr/>
                </p:nvSpPr>
                <p:spPr bwMode="auto">
                  <a:xfrm>
                    <a:off x="4557097" y="5929804"/>
                    <a:ext cx="422250" cy="38996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73" y="133"/>
                      </a:cxn>
                      <a:cxn ang="0">
                        <a:pos x="60" y="256"/>
                      </a:cxn>
                      <a:cxn ang="0">
                        <a:pos x="130" y="394"/>
                      </a:cxn>
                      <a:cxn ang="0">
                        <a:pos x="125" y="384"/>
                      </a:cxn>
                      <a:cxn ang="0">
                        <a:pos x="215" y="371"/>
                      </a:cxn>
                      <a:cxn ang="0">
                        <a:pos x="243" y="359"/>
                      </a:cxn>
                      <a:cxn ang="0">
                        <a:pos x="243" y="311"/>
                      </a:cxn>
                      <a:cxn ang="0">
                        <a:pos x="260" y="311"/>
                      </a:cxn>
                      <a:cxn ang="0">
                        <a:pos x="235" y="311"/>
                      </a:cxn>
                      <a:cxn ang="0">
                        <a:pos x="258" y="105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5"/>
                      </a:cxn>
                      <a:cxn ang="0">
                        <a:pos x="398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5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425" h="394">
                        <a:moveTo>
                          <a:pt x="0" y="15"/>
                        </a:moveTo>
                        <a:lnTo>
                          <a:pt x="73" y="133"/>
                        </a:lnTo>
                        <a:lnTo>
                          <a:pt x="60" y="256"/>
                        </a:lnTo>
                        <a:lnTo>
                          <a:pt x="130" y="394"/>
                        </a:lnTo>
                        <a:lnTo>
                          <a:pt x="125" y="384"/>
                        </a:lnTo>
                        <a:lnTo>
                          <a:pt x="215" y="371"/>
                        </a:lnTo>
                        <a:lnTo>
                          <a:pt x="243" y="359"/>
                        </a:lnTo>
                        <a:lnTo>
                          <a:pt x="243" y="311"/>
                        </a:lnTo>
                        <a:lnTo>
                          <a:pt x="260" y="311"/>
                        </a:lnTo>
                        <a:lnTo>
                          <a:pt x="235" y="311"/>
                        </a:lnTo>
                        <a:lnTo>
                          <a:pt x="258" y="105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5"/>
                        </a:lnTo>
                        <a:lnTo>
                          <a:pt x="398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5" y="0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1" name="Freeform 185"/>
                  <p:cNvSpPr>
                    <a:spLocks/>
                  </p:cNvSpPr>
                  <p:nvPr/>
                </p:nvSpPr>
                <p:spPr bwMode="auto">
                  <a:xfrm>
                    <a:off x="4591871" y="3639714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4" y="64"/>
                      </a:cxn>
                      <a:cxn ang="0">
                        <a:pos x="60" y="0"/>
                      </a:cxn>
                      <a:cxn ang="0">
                        <a:pos x="22" y="16"/>
                      </a:cxn>
                      <a:cxn ang="0">
                        <a:pos x="0" y="74"/>
                      </a:cxn>
                      <a:cxn ang="0">
                        <a:pos x="6" y="55"/>
                      </a:cxn>
                      <a:cxn ang="0">
                        <a:pos x="44" y="64"/>
                      </a:cxn>
                    </a:cxnLst>
                    <a:rect l="0" t="0" r="r" b="b"/>
                    <a:pathLst>
                      <a:path w="60" h="74">
                        <a:moveTo>
                          <a:pt x="44" y="64"/>
                        </a:moveTo>
                        <a:lnTo>
                          <a:pt x="60" y="0"/>
                        </a:lnTo>
                        <a:lnTo>
                          <a:pt x="22" y="16"/>
                        </a:lnTo>
                        <a:lnTo>
                          <a:pt x="0" y="74"/>
                        </a:lnTo>
                        <a:lnTo>
                          <a:pt x="6" y="55"/>
                        </a:lnTo>
                        <a:lnTo>
                          <a:pt x="44" y="6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2" name="Freeform 184"/>
                  <p:cNvSpPr>
                    <a:spLocks/>
                  </p:cNvSpPr>
                  <p:nvPr/>
                </p:nvSpPr>
                <p:spPr bwMode="auto">
                  <a:xfrm>
                    <a:off x="4591871" y="3639714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3" y="64"/>
                      </a:cxn>
                      <a:cxn ang="0">
                        <a:pos x="60" y="0"/>
                      </a:cxn>
                      <a:cxn ang="0">
                        <a:pos x="20" y="17"/>
                      </a:cxn>
                      <a:cxn ang="0">
                        <a:pos x="0" y="74"/>
                      </a:cxn>
                      <a:cxn ang="0">
                        <a:pos x="5" y="54"/>
                      </a:cxn>
                      <a:cxn ang="0">
                        <a:pos x="43" y="64"/>
                      </a:cxn>
                    </a:cxnLst>
                    <a:rect l="0" t="0" r="r" b="b"/>
                    <a:pathLst>
                      <a:path w="60" h="74">
                        <a:moveTo>
                          <a:pt x="43" y="64"/>
                        </a:moveTo>
                        <a:lnTo>
                          <a:pt x="60" y="0"/>
                        </a:lnTo>
                        <a:lnTo>
                          <a:pt x="20" y="17"/>
                        </a:lnTo>
                        <a:lnTo>
                          <a:pt x="0" y="74"/>
                        </a:lnTo>
                        <a:lnTo>
                          <a:pt x="5" y="54"/>
                        </a:lnTo>
                        <a:lnTo>
                          <a:pt x="43" y="6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3" name="Line 1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9489" y="4240801"/>
                    <a:ext cx="17386" cy="1241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4" name="Freeform 148"/>
                  <p:cNvSpPr>
                    <a:spLocks/>
                  </p:cNvSpPr>
                  <p:nvPr/>
                </p:nvSpPr>
                <p:spPr bwMode="auto">
                  <a:xfrm>
                    <a:off x="4105041" y="4037127"/>
                    <a:ext cx="101838" cy="149030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19"/>
                      </a:cxn>
                      <a:cxn ang="0">
                        <a:pos x="29" y="80"/>
                      </a:cxn>
                      <a:cxn ang="0">
                        <a:pos x="0" y="138"/>
                      </a:cxn>
                      <a:cxn ang="0">
                        <a:pos x="35" y="141"/>
                      </a:cxn>
                      <a:cxn ang="0">
                        <a:pos x="42" y="151"/>
                      </a:cxn>
                      <a:cxn ang="0">
                        <a:pos x="103" y="2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19"/>
                        </a:lnTo>
                        <a:lnTo>
                          <a:pt x="29" y="80"/>
                        </a:lnTo>
                        <a:lnTo>
                          <a:pt x="0" y="138"/>
                        </a:lnTo>
                        <a:lnTo>
                          <a:pt x="35" y="141"/>
                        </a:lnTo>
                        <a:lnTo>
                          <a:pt x="42" y="151"/>
                        </a:lnTo>
                        <a:lnTo>
                          <a:pt x="103" y="2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5" name="Freeform 147"/>
                  <p:cNvSpPr>
                    <a:spLocks/>
                  </p:cNvSpPr>
                  <p:nvPr/>
                </p:nvSpPr>
                <p:spPr bwMode="auto">
                  <a:xfrm>
                    <a:off x="4105041" y="4037127"/>
                    <a:ext cx="101838" cy="151513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20"/>
                      </a:cxn>
                      <a:cxn ang="0">
                        <a:pos x="28" y="79"/>
                      </a:cxn>
                      <a:cxn ang="0">
                        <a:pos x="0" y="136"/>
                      </a:cxn>
                      <a:cxn ang="0">
                        <a:pos x="35" y="141"/>
                      </a:cxn>
                      <a:cxn ang="0">
                        <a:pos x="40" y="151"/>
                      </a:cxn>
                      <a:cxn ang="0">
                        <a:pos x="103" y="22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20"/>
                        </a:lnTo>
                        <a:lnTo>
                          <a:pt x="28" y="79"/>
                        </a:lnTo>
                        <a:lnTo>
                          <a:pt x="0" y="136"/>
                        </a:lnTo>
                        <a:lnTo>
                          <a:pt x="35" y="141"/>
                        </a:lnTo>
                        <a:lnTo>
                          <a:pt x="40" y="151"/>
                        </a:lnTo>
                        <a:lnTo>
                          <a:pt x="103" y="22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6" name="Freeform 146"/>
                  <p:cNvSpPr>
                    <a:spLocks/>
                  </p:cNvSpPr>
                  <p:nvPr/>
                </p:nvSpPr>
                <p:spPr bwMode="auto">
                  <a:xfrm>
                    <a:off x="4822867" y="4146415"/>
                    <a:ext cx="153997" cy="146545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10" y="83"/>
                      </a:cxn>
                      <a:cxn ang="0">
                        <a:pos x="55" y="102"/>
                      </a:cxn>
                      <a:cxn ang="0">
                        <a:pos x="61" y="147"/>
                      </a:cxn>
                      <a:cxn ang="0">
                        <a:pos x="90" y="144"/>
                      </a:cxn>
                      <a:cxn ang="0">
                        <a:pos x="115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7" y="6"/>
                      </a:cxn>
                      <a:cxn ang="0">
                        <a:pos x="80" y="0"/>
                      </a:cxn>
                      <a:cxn ang="0">
                        <a:pos x="80" y="13"/>
                      </a:cxn>
                      <a:cxn ang="0">
                        <a:pos x="77" y="13"/>
                      </a:cxn>
                      <a:cxn ang="0">
                        <a:pos x="80" y="10"/>
                      </a:cxn>
                      <a:cxn ang="0">
                        <a:pos x="26" y="45"/>
                      </a:cxn>
                      <a:cxn ang="0">
                        <a:pos x="29" y="48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154" h="147">
                        <a:moveTo>
                          <a:pt x="0" y="58"/>
                        </a:moveTo>
                        <a:lnTo>
                          <a:pt x="10" y="83"/>
                        </a:lnTo>
                        <a:lnTo>
                          <a:pt x="55" y="102"/>
                        </a:lnTo>
                        <a:lnTo>
                          <a:pt x="61" y="147"/>
                        </a:lnTo>
                        <a:lnTo>
                          <a:pt x="90" y="144"/>
                        </a:lnTo>
                        <a:lnTo>
                          <a:pt x="115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7" y="6"/>
                        </a:lnTo>
                        <a:lnTo>
                          <a:pt x="80" y="0"/>
                        </a:lnTo>
                        <a:lnTo>
                          <a:pt x="80" y="13"/>
                        </a:lnTo>
                        <a:lnTo>
                          <a:pt x="77" y="13"/>
                        </a:lnTo>
                        <a:lnTo>
                          <a:pt x="80" y="10"/>
                        </a:lnTo>
                        <a:lnTo>
                          <a:pt x="26" y="45"/>
                        </a:lnTo>
                        <a:lnTo>
                          <a:pt x="29" y="4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7" name="Freeform 145"/>
                  <p:cNvSpPr>
                    <a:spLocks/>
                  </p:cNvSpPr>
                  <p:nvPr/>
                </p:nvSpPr>
                <p:spPr bwMode="auto">
                  <a:xfrm>
                    <a:off x="4822867" y="4146415"/>
                    <a:ext cx="151513" cy="146545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10" y="82"/>
                      </a:cxn>
                      <a:cxn ang="0">
                        <a:pos x="56" y="102"/>
                      </a:cxn>
                      <a:cxn ang="0">
                        <a:pos x="61" y="147"/>
                      </a:cxn>
                      <a:cxn ang="0">
                        <a:pos x="91" y="142"/>
                      </a:cxn>
                      <a:cxn ang="0">
                        <a:pos x="116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8" y="5"/>
                      </a:cxn>
                      <a:cxn ang="0">
                        <a:pos x="81" y="0"/>
                      </a:cxn>
                      <a:cxn ang="0">
                        <a:pos x="81" y="12"/>
                      </a:cxn>
                      <a:cxn ang="0">
                        <a:pos x="78" y="12"/>
                      </a:cxn>
                      <a:cxn ang="0">
                        <a:pos x="81" y="10"/>
                      </a:cxn>
                      <a:cxn ang="0">
                        <a:pos x="25" y="45"/>
                      </a:cxn>
                      <a:cxn ang="0">
                        <a:pos x="28" y="47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154" h="147">
                        <a:moveTo>
                          <a:pt x="0" y="57"/>
                        </a:moveTo>
                        <a:lnTo>
                          <a:pt x="10" y="82"/>
                        </a:lnTo>
                        <a:lnTo>
                          <a:pt x="56" y="102"/>
                        </a:lnTo>
                        <a:lnTo>
                          <a:pt x="61" y="147"/>
                        </a:lnTo>
                        <a:lnTo>
                          <a:pt x="91" y="142"/>
                        </a:lnTo>
                        <a:lnTo>
                          <a:pt x="116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8" y="5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78" y="12"/>
                        </a:lnTo>
                        <a:lnTo>
                          <a:pt x="81" y="10"/>
                        </a:lnTo>
                        <a:lnTo>
                          <a:pt x="25" y="45"/>
                        </a:lnTo>
                        <a:lnTo>
                          <a:pt x="28" y="47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8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99195" y="2355574"/>
                    <a:ext cx="4968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69" name="Freeform 143"/>
                  <p:cNvSpPr>
                    <a:spLocks/>
                  </p:cNvSpPr>
                  <p:nvPr/>
                </p:nvSpPr>
                <p:spPr bwMode="auto">
                  <a:xfrm>
                    <a:off x="2704163" y="2333220"/>
                    <a:ext cx="2485" cy="1241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3" y="1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3">
                        <a:moveTo>
                          <a:pt x="0" y="13"/>
                        </a:moveTo>
                        <a:lnTo>
                          <a:pt x="3" y="1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0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9130" y="2310865"/>
                    <a:ext cx="0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1" name="Line 1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1615" y="2286027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2" name="Line 1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4098" y="2263673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3" name="Line 1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1550" y="2241318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4" name="Line 1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4033" y="2218964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5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1486" y="2196609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6" name="Freeform 136"/>
                  <p:cNvSpPr>
                    <a:spLocks/>
                  </p:cNvSpPr>
                  <p:nvPr/>
                </p:nvSpPr>
                <p:spPr bwMode="auto">
                  <a:xfrm>
                    <a:off x="2733969" y="2174255"/>
                    <a:ext cx="4968" cy="1738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3" y="9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6">
                        <a:moveTo>
                          <a:pt x="0" y="16"/>
                        </a:moveTo>
                        <a:lnTo>
                          <a:pt x="3" y="9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7077" name="Line 1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41421" y="2151900"/>
                    <a:ext cx="2483" cy="1738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7078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4246644" y="3525458"/>
                    <a:ext cx="193739" cy="280672"/>
                    <a:chOff x="4770" y="4410"/>
                    <a:chExt cx="195" cy="282"/>
                  </a:xfrm>
                  <a:solidFill>
                    <a:schemeClr val="bg2"/>
                  </a:solidFill>
                </p:grpSpPr>
                <p:sp>
                  <p:nvSpPr>
                    <p:cNvPr id="7079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805" y="4410"/>
                      <a:ext cx="160" cy="282"/>
                    </a:xfrm>
                    <a:custGeom>
                      <a:avLst/>
                      <a:gdLst/>
                      <a:ahLst/>
                      <a:cxnLst>
                        <a:cxn ang="0">
                          <a:pos x="90" y="10"/>
                        </a:cxn>
                        <a:cxn ang="0">
                          <a:pos x="144" y="0"/>
                        </a:cxn>
                        <a:cxn ang="0">
                          <a:pos x="122" y="67"/>
                        </a:cxn>
                        <a:cxn ang="0">
                          <a:pos x="132" y="115"/>
                        </a:cxn>
                        <a:cxn ang="0">
                          <a:pos x="144" y="166"/>
                        </a:cxn>
                        <a:cxn ang="0">
                          <a:pos x="125" y="189"/>
                        </a:cxn>
                        <a:cxn ang="0">
                          <a:pos x="160" y="195"/>
                        </a:cxn>
                        <a:cxn ang="0">
                          <a:pos x="160" y="243"/>
                        </a:cxn>
                        <a:cxn ang="0">
                          <a:pos x="87" y="266"/>
                        </a:cxn>
                        <a:cxn ang="0">
                          <a:pos x="39" y="275"/>
                        </a:cxn>
                        <a:cxn ang="0">
                          <a:pos x="4" y="282"/>
                        </a:cxn>
                        <a:cxn ang="0">
                          <a:pos x="0" y="256"/>
                        </a:cxn>
                        <a:cxn ang="0">
                          <a:pos x="39" y="234"/>
                        </a:cxn>
                        <a:cxn ang="0">
                          <a:pos x="20" y="214"/>
                        </a:cxn>
                        <a:cxn ang="0">
                          <a:pos x="23" y="186"/>
                        </a:cxn>
                        <a:cxn ang="0">
                          <a:pos x="55" y="170"/>
                        </a:cxn>
                        <a:cxn ang="0">
                          <a:pos x="61" y="74"/>
                        </a:cxn>
                        <a:cxn ang="0">
                          <a:pos x="90" y="10"/>
                        </a:cxn>
                      </a:cxnLst>
                      <a:rect l="0" t="0" r="r" b="b"/>
                      <a:pathLst>
                        <a:path w="160" h="282">
                          <a:moveTo>
                            <a:pt x="90" y="10"/>
                          </a:moveTo>
                          <a:lnTo>
                            <a:pt x="144" y="0"/>
                          </a:lnTo>
                          <a:lnTo>
                            <a:pt x="122" y="67"/>
                          </a:lnTo>
                          <a:lnTo>
                            <a:pt x="132" y="115"/>
                          </a:lnTo>
                          <a:lnTo>
                            <a:pt x="144" y="166"/>
                          </a:lnTo>
                          <a:lnTo>
                            <a:pt x="125" y="189"/>
                          </a:lnTo>
                          <a:lnTo>
                            <a:pt x="160" y="195"/>
                          </a:lnTo>
                          <a:lnTo>
                            <a:pt x="160" y="243"/>
                          </a:lnTo>
                          <a:lnTo>
                            <a:pt x="87" y="266"/>
                          </a:lnTo>
                          <a:lnTo>
                            <a:pt x="39" y="275"/>
                          </a:lnTo>
                          <a:lnTo>
                            <a:pt x="4" y="282"/>
                          </a:lnTo>
                          <a:lnTo>
                            <a:pt x="0" y="256"/>
                          </a:lnTo>
                          <a:lnTo>
                            <a:pt x="39" y="234"/>
                          </a:lnTo>
                          <a:lnTo>
                            <a:pt x="20" y="214"/>
                          </a:lnTo>
                          <a:lnTo>
                            <a:pt x="23" y="186"/>
                          </a:lnTo>
                          <a:lnTo>
                            <a:pt x="55" y="170"/>
                          </a:lnTo>
                          <a:lnTo>
                            <a:pt x="61" y="74"/>
                          </a:lnTo>
                          <a:lnTo>
                            <a:pt x="90" y="1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708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4770" y="4509"/>
                      <a:ext cx="58" cy="71"/>
                    </a:xfrm>
                    <a:custGeom>
                      <a:avLst/>
                      <a:gdLst/>
                      <a:ahLst/>
                      <a:cxnLst>
                        <a:cxn ang="0">
                          <a:pos x="45" y="0"/>
                        </a:cxn>
                        <a:cxn ang="0">
                          <a:pos x="58" y="45"/>
                        </a:cxn>
                        <a:cxn ang="0">
                          <a:pos x="45" y="71"/>
                        </a:cxn>
                        <a:cxn ang="0">
                          <a:pos x="10" y="45"/>
                        </a:cxn>
                        <a:cxn ang="0">
                          <a:pos x="0" y="16"/>
                        </a:cxn>
                        <a:cxn ang="0">
                          <a:pos x="0" y="13"/>
                        </a:cxn>
                        <a:cxn ang="0">
                          <a:pos x="45" y="0"/>
                        </a:cxn>
                      </a:cxnLst>
                      <a:rect l="0" t="0" r="r" b="b"/>
                      <a:pathLst>
                        <a:path w="58" h="71">
                          <a:moveTo>
                            <a:pt x="45" y="0"/>
                          </a:moveTo>
                          <a:lnTo>
                            <a:pt x="58" y="45"/>
                          </a:lnTo>
                          <a:lnTo>
                            <a:pt x="45" y="71"/>
                          </a:lnTo>
                          <a:lnTo>
                            <a:pt x="10" y="45"/>
                          </a:lnTo>
                          <a:lnTo>
                            <a:pt x="0" y="16"/>
                          </a:lnTo>
                          <a:lnTo>
                            <a:pt x="0" y="1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</p:grpSp>
            <p:grpSp>
              <p:nvGrpSpPr>
                <p:cNvPr id="4226" name="Groupe 4225"/>
                <p:cNvGrpSpPr/>
                <p:nvPr/>
              </p:nvGrpSpPr>
              <p:grpSpPr>
                <a:xfrm>
                  <a:off x="140854" y="857232"/>
                  <a:ext cx="8862292" cy="5760000"/>
                  <a:chOff x="140854" y="857232"/>
                  <a:chExt cx="8862292" cy="5760000"/>
                </a:xfrm>
              </p:grpSpPr>
              <p:sp>
                <p:nvSpPr>
                  <p:cNvPr id="5979" name="Freeform 714"/>
                  <p:cNvSpPr>
                    <a:spLocks/>
                  </p:cNvSpPr>
                  <p:nvPr/>
                </p:nvSpPr>
                <p:spPr bwMode="auto">
                  <a:xfrm>
                    <a:off x="4855156" y="1781216"/>
                    <a:ext cx="1326363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29"/>
                      </a:cxn>
                      <a:cxn ang="0">
                        <a:pos x="80" y="1997"/>
                      </a:cxn>
                      <a:cxn ang="0">
                        <a:pos x="176" y="2099"/>
                      </a:cxn>
                      <a:cxn ang="0">
                        <a:pos x="342" y="2243"/>
                      </a:cxn>
                      <a:cxn ang="0">
                        <a:pos x="400" y="2317"/>
                      </a:cxn>
                      <a:cxn ang="0">
                        <a:pos x="624" y="2285"/>
                      </a:cxn>
                      <a:cxn ang="0">
                        <a:pos x="627" y="2285"/>
                      </a:cxn>
                      <a:cxn ang="0">
                        <a:pos x="634" y="2115"/>
                      </a:cxn>
                      <a:cxn ang="0">
                        <a:pos x="560" y="2032"/>
                      </a:cxn>
                      <a:cxn ang="0">
                        <a:pos x="694" y="1779"/>
                      </a:cxn>
                      <a:cxn ang="0">
                        <a:pos x="1037" y="1475"/>
                      </a:cxn>
                      <a:cxn ang="0">
                        <a:pos x="1094" y="1161"/>
                      </a:cxn>
                      <a:cxn ang="0">
                        <a:pos x="1120" y="870"/>
                      </a:cxn>
                      <a:cxn ang="0">
                        <a:pos x="1113" y="813"/>
                      </a:cxn>
                      <a:cxn ang="0">
                        <a:pos x="1101" y="611"/>
                      </a:cxn>
                      <a:cxn ang="0">
                        <a:pos x="1165" y="422"/>
                      </a:cxn>
                      <a:cxn ang="0">
                        <a:pos x="1318" y="451"/>
                      </a:cxn>
                      <a:cxn ang="0">
                        <a:pos x="1334" y="416"/>
                      </a:cxn>
                      <a:cxn ang="0">
                        <a:pos x="1181" y="317"/>
                      </a:cxn>
                      <a:cxn ang="0">
                        <a:pos x="931" y="393"/>
                      </a:cxn>
                      <a:cxn ang="0">
                        <a:pos x="698" y="352"/>
                      </a:cxn>
                      <a:cxn ang="0">
                        <a:pos x="589" y="205"/>
                      </a:cxn>
                      <a:cxn ang="0">
                        <a:pos x="480" y="198"/>
                      </a:cxn>
                      <a:cxn ang="0">
                        <a:pos x="576" y="144"/>
                      </a:cxn>
                      <a:cxn ang="0">
                        <a:pos x="454" y="109"/>
                      </a:cxn>
                      <a:cxn ang="0">
                        <a:pos x="326" y="89"/>
                      </a:cxn>
                      <a:cxn ang="0">
                        <a:pos x="205" y="176"/>
                      </a:cxn>
                      <a:cxn ang="0">
                        <a:pos x="7" y="163"/>
                      </a:cxn>
                      <a:cxn ang="0">
                        <a:pos x="135" y="294"/>
                      </a:cxn>
                      <a:cxn ang="0">
                        <a:pos x="301" y="470"/>
                      </a:cxn>
                      <a:cxn ang="0">
                        <a:pos x="381" y="608"/>
                      </a:cxn>
                      <a:cxn ang="0">
                        <a:pos x="397" y="729"/>
                      </a:cxn>
                      <a:cxn ang="0">
                        <a:pos x="323" y="896"/>
                      </a:cxn>
                      <a:cxn ang="0">
                        <a:pos x="365" y="1129"/>
                      </a:cxn>
                      <a:cxn ang="0">
                        <a:pos x="387" y="1248"/>
                      </a:cxn>
                      <a:cxn ang="0">
                        <a:pos x="496" y="1350"/>
                      </a:cxn>
                      <a:cxn ang="0">
                        <a:pos x="352" y="1331"/>
                      </a:cxn>
                      <a:cxn ang="0">
                        <a:pos x="333" y="1440"/>
                      </a:cxn>
                      <a:cxn ang="0">
                        <a:pos x="294" y="1504"/>
                      </a:cxn>
                      <a:cxn ang="0">
                        <a:pos x="221" y="1529"/>
                      </a:cxn>
                      <a:cxn ang="0">
                        <a:pos x="186" y="1712"/>
                      </a:cxn>
                      <a:cxn ang="0">
                        <a:pos x="106" y="1645"/>
                      </a:cxn>
                      <a:cxn ang="0">
                        <a:pos x="195" y="1565"/>
                      </a:cxn>
                      <a:cxn ang="0">
                        <a:pos x="64" y="1533"/>
                      </a:cxn>
                      <a:cxn ang="0">
                        <a:pos x="58" y="1574"/>
                      </a:cxn>
                      <a:cxn ang="0">
                        <a:pos x="99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4" y="1824"/>
                        </a:moveTo>
                        <a:lnTo>
                          <a:pt x="74" y="1856"/>
                        </a:lnTo>
                        <a:lnTo>
                          <a:pt x="58" y="1872"/>
                        </a:lnTo>
                        <a:lnTo>
                          <a:pt x="58" y="1869"/>
                        </a:lnTo>
                        <a:lnTo>
                          <a:pt x="67" y="1869"/>
                        </a:lnTo>
                        <a:lnTo>
                          <a:pt x="80" y="1929"/>
                        </a:lnTo>
                        <a:lnTo>
                          <a:pt x="80" y="1981"/>
                        </a:lnTo>
                        <a:lnTo>
                          <a:pt x="74" y="2029"/>
                        </a:lnTo>
                        <a:lnTo>
                          <a:pt x="80" y="1997"/>
                        </a:lnTo>
                        <a:lnTo>
                          <a:pt x="80" y="1993"/>
                        </a:lnTo>
                        <a:lnTo>
                          <a:pt x="170" y="2035"/>
                        </a:lnTo>
                        <a:lnTo>
                          <a:pt x="176" y="2099"/>
                        </a:lnTo>
                        <a:lnTo>
                          <a:pt x="243" y="2096"/>
                        </a:lnTo>
                        <a:lnTo>
                          <a:pt x="323" y="2157"/>
                        </a:lnTo>
                        <a:lnTo>
                          <a:pt x="342" y="2243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6" y="2275"/>
                        </a:lnTo>
                        <a:lnTo>
                          <a:pt x="611" y="2259"/>
                        </a:lnTo>
                        <a:lnTo>
                          <a:pt x="624" y="2285"/>
                        </a:lnTo>
                        <a:lnTo>
                          <a:pt x="627" y="2285"/>
                        </a:lnTo>
                        <a:lnTo>
                          <a:pt x="627" y="2278"/>
                        </a:lnTo>
                        <a:lnTo>
                          <a:pt x="627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4" y="2115"/>
                        </a:lnTo>
                        <a:lnTo>
                          <a:pt x="653" y="2051"/>
                        </a:lnTo>
                        <a:lnTo>
                          <a:pt x="653" y="2048"/>
                        </a:lnTo>
                        <a:lnTo>
                          <a:pt x="560" y="2032"/>
                        </a:lnTo>
                        <a:lnTo>
                          <a:pt x="605" y="1904"/>
                        </a:lnTo>
                        <a:lnTo>
                          <a:pt x="720" y="1827"/>
                        </a:lnTo>
                        <a:lnTo>
                          <a:pt x="694" y="1779"/>
                        </a:lnTo>
                        <a:lnTo>
                          <a:pt x="762" y="1625"/>
                        </a:lnTo>
                        <a:lnTo>
                          <a:pt x="918" y="1549"/>
                        </a:lnTo>
                        <a:lnTo>
                          <a:pt x="1037" y="1475"/>
                        </a:lnTo>
                        <a:lnTo>
                          <a:pt x="1014" y="1251"/>
                        </a:lnTo>
                        <a:lnTo>
                          <a:pt x="1056" y="1168"/>
                        </a:lnTo>
                        <a:lnTo>
                          <a:pt x="1094" y="1161"/>
                        </a:lnTo>
                        <a:lnTo>
                          <a:pt x="1161" y="992"/>
                        </a:lnTo>
                        <a:lnTo>
                          <a:pt x="1123" y="953"/>
                        </a:lnTo>
                        <a:lnTo>
                          <a:pt x="1120" y="870"/>
                        </a:lnTo>
                        <a:lnTo>
                          <a:pt x="1123" y="870"/>
                        </a:lnTo>
                        <a:lnTo>
                          <a:pt x="1123" y="873"/>
                        </a:lnTo>
                        <a:lnTo>
                          <a:pt x="1113" y="813"/>
                        </a:lnTo>
                        <a:lnTo>
                          <a:pt x="1008" y="752"/>
                        </a:lnTo>
                        <a:lnTo>
                          <a:pt x="1005" y="701"/>
                        </a:lnTo>
                        <a:lnTo>
                          <a:pt x="1101" y="611"/>
                        </a:lnTo>
                        <a:lnTo>
                          <a:pt x="1126" y="557"/>
                        </a:lnTo>
                        <a:lnTo>
                          <a:pt x="1120" y="451"/>
                        </a:lnTo>
                        <a:lnTo>
                          <a:pt x="1165" y="422"/>
                        </a:lnTo>
                        <a:lnTo>
                          <a:pt x="1267" y="467"/>
                        </a:lnTo>
                        <a:lnTo>
                          <a:pt x="1302" y="470"/>
                        </a:lnTo>
                        <a:lnTo>
                          <a:pt x="1318" y="451"/>
                        </a:lnTo>
                        <a:lnTo>
                          <a:pt x="1321" y="416"/>
                        </a:lnTo>
                        <a:lnTo>
                          <a:pt x="1328" y="413"/>
                        </a:lnTo>
                        <a:lnTo>
                          <a:pt x="1334" y="416"/>
                        </a:lnTo>
                        <a:lnTo>
                          <a:pt x="1296" y="406"/>
                        </a:lnTo>
                        <a:lnTo>
                          <a:pt x="1283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3"/>
                        </a:lnTo>
                        <a:lnTo>
                          <a:pt x="867" y="400"/>
                        </a:lnTo>
                        <a:lnTo>
                          <a:pt x="774" y="381"/>
                        </a:lnTo>
                        <a:lnTo>
                          <a:pt x="698" y="352"/>
                        </a:lnTo>
                        <a:lnTo>
                          <a:pt x="659" y="297"/>
                        </a:lnTo>
                        <a:lnTo>
                          <a:pt x="678" y="262"/>
                        </a:lnTo>
                        <a:lnTo>
                          <a:pt x="589" y="205"/>
                        </a:lnTo>
                        <a:lnTo>
                          <a:pt x="566" y="224"/>
                        </a:lnTo>
                        <a:lnTo>
                          <a:pt x="480" y="230"/>
                        </a:lnTo>
                        <a:lnTo>
                          <a:pt x="480" y="198"/>
                        </a:lnTo>
                        <a:lnTo>
                          <a:pt x="413" y="198"/>
                        </a:lnTo>
                        <a:lnTo>
                          <a:pt x="438" y="160"/>
                        </a:lnTo>
                        <a:lnTo>
                          <a:pt x="576" y="144"/>
                        </a:lnTo>
                        <a:lnTo>
                          <a:pt x="694" y="0"/>
                        </a:lnTo>
                        <a:lnTo>
                          <a:pt x="525" y="38"/>
                        </a:lnTo>
                        <a:lnTo>
                          <a:pt x="454" y="109"/>
                        </a:lnTo>
                        <a:lnTo>
                          <a:pt x="400" y="118"/>
                        </a:lnTo>
                        <a:lnTo>
                          <a:pt x="358" y="128"/>
                        </a:lnTo>
                        <a:lnTo>
                          <a:pt x="326" y="89"/>
                        </a:lnTo>
                        <a:lnTo>
                          <a:pt x="247" y="121"/>
                        </a:lnTo>
                        <a:lnTo>
                          <a:pt x="151" y="128"/>
                        </a:lnTo>
                        <a:lnTo>
                          <a:pt x="205" y="176"/>
                        </a:lnTo>
                        <a:lnTo>
                          <a:pt x="125" y="169"/>
                        </a:lnTo>
                        <a:lnTo>
                          <a:pt x="83" y="134"/>
                        </a:lnTo>
                        <a:lnTo>
                          <a:pt x="7" y="163"/>
                        </a:lnTo>
                        <a:lnTo>
                          <a:pt x="0" y="208"/>
                        </a:lnTo>
                        <a:lnTo>
                          <a:pt x="48" y="224"/>
                        </a:lnTo>
                        <a:lnTo>
                          <a:pt x="135" y="294"/>
                        </a:lnTo>
                        <a:lnTo>
                          <a:pt x="205" y="384"/>
                        </a:lnTo>
                        <a:lnTo>
                          <a:pt x="243" y="384"/>
                        </a:lnTo>
                        <a:lnTo>
                          <a:pt x="301" y="470"/>
                        </a:lnTo>
                        <a:lnTo>
                          <a:pt x="333" y="505"/>
                        </a:lnTo>
                        <a:lnTo>
                          <a:pt x="342" y="566"/>
                        </a:lnTo>
                        <a:lnTo>
                          <a:pt x="381" y="608"/>
                        </a:lnTo>
                        <a:lnTo>
                          <a:pt x="419" y="605"/>
                        </a:lnTo>
                        <a:lnTo>
                          <a:pt x="432" y="665"/>
                        </a:lnTo>
                        <a:lnTo>
                          <a:pt x="397" y="729"/>
                        </a:lnTo>
                        <a:lnTo>
                          <a:pt x="403" y="896"/>
                        </a:lnTo>
                        <a:lnTo>
                          <a:pt x="352" y="861"/>
                        </a:lnTo>
                        <a:lnTo>
                          <a:pt x="323" y="896"/>
                        </a:lnTo>
                        <a:lnTo>
                          <a:pt x="317" y="985"/>
                        </a:lnTo>
                        <a:lnTo>
                          <a:pt x="352" y="1062"/>
                        </a:lnTo>
                        <a:lnTo>
                          <a:pt x="365" y="1129"/>
                        </a:lnTo>
                        <a:lnTo>
                          <a:pt x="419" y="1158"/>
                        </a:lnTo>
                        <a:lnTo>
                          <a:pt x="368" y="1216"/>
                        </a:lnTo>
                        <a:lnTo>
                          <a:pt x="387" y="1248"/>
                        </a:lnTo>
                        <a:lnTo>
                          <a:pt x="534" y="1280"/>
                        </a:lnTo>
                        <a:lnTo>
                          <a:pt x="486" y="1296"/>
                        </a:lnTo>
                        <a:lnTo>
                          <a:pt x="496" y="1350"/>
                        </a:lnTo>
                        <a:lnTo>
                          <a:pt x="451" y="1299"/>
                        </a:lnTo>
                        <a:lnTo>
                          <a:pt x="352" y="1277"/>
                        </a:lnTo>
                        <a:lnTo>
                          <a:pt x="352" y="1331"/>
                        </a:lnTo>
                        <a:lnTo>
                          <a:pt x="381" y="1366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6" y="1507"/>
                        </a:lnTo>
                        <a:lnTo>
                          <a:pt x="294" y="1504"/>
                        </a:lnTo>
                        <a:lnTo>
                          <a:pt x="291" y="1558"/>
                        </a:lnTo>
                        <a:lnTo>
                          <a:pt x="272" y="1526"/>
                        </a:lnTo>
                        <a:lnTo>
                          <a:pt x="221" y="1529"/>
                        </a:lnTo>
                        <a:lnTo>
                          <a:pt x="253" y="1584"/>
                        </a:lnTo>
                        <a:lnTo>
                          <a:pt x="243" y="1641"/>
                        </a:lnTo>
                        <a:lnTo>
                          <a:pt x="186" y="1712"/>
                        </a:lnTo>
                        <a:lnTo>
                          <a:pt x="160" y="1670"/>
                        </a:lnTo>
                        <a:lnTo>
                          <a:pt x="106" y="1661"/>
                        </a:lnTo>
                        <a:lnTo>
                          <a:pt x="106" y="1645"/>
                        </a:lnTo>
                        <a:lnTo>
                          <a:pt x="195" y="1648"/>
                        </a:lnTo>
                        <a:lnTo>
                          <a:pt x="208" y="1606"/>
                        </a:lnTo>
                        <a:lnTo>
                          <a:pt x="195" y="1565"/>
                        </a:lnTo>
                        <a:lnTo>
                          <a:pt x="138" y="1568"/>
                        </a:lnTo>
                        <a:lnTo>
                          <a:pt x="64" y="1529"/>
                        </a:lnTo>
                        <a:lnTo>
                          <a:pt x="64" y="1533"/>
                        </a:lnTo>
                        <a:lnTo>
                          <a:pt x="64" y="1574"/>
                        </a:lnTo>
                        <a:lnTo>
                          <a:pt x="55" y="1574"/>
                        </a:lnTo>
                        <a:lnTo>
                          <a:pt x="58" y="1574"/>
                        </a:lnTo>
                        <a:lnTo>
                          <a:pt x="58" y="1577"/>
                        </a:lnTo>
                        <a:lnTo>
                          <a:pt x="67" y="1696"/>
                        </a:lnTo>
                        <a:lnTo>
                          <a:pt x="99" y="1705"/>
                        </a:lnTo>
                        <a:lnTo>
                          <a:pt x="80" y="1821"/>
                        </a:lnTo>
                        <a:lnTo>
                          <a:pt x="74" y="182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0" name="Freeform 713"/>
                  <p:cNvSpPr>
                    <a:spLocks/>
                  </p:cNvSpPr>
                  <p:nvPr/>
                </p:nvSpPr>
                <p:spPr bwMode="auto">
                  <a:xfrm>
                    <a:off x="4855156" y="1781216"/>
                    <a:ext cx="1323880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30"/>
                      </a:cxn>
                      <a:cxn ang="0">
                        <a:pos x="80" y="1997"/>
                      </a:cxn>
                      <a:cxn ang="0">
                        <a:pos x="175" y="2100"/>
                      </a:cxn>
                      <a:cxn ang="0">
                        <a:pos x="340" y="2245"/>
                      </a:cxn>
                      <a:cxn ang="0">
                        <a:pos x="400" y="2317"/>
                      </a:cxn>
                      <a:cxn ang="0">
                        <a:pos x="623" y="2285"/>
                      </a:cxn>
                      <a:cxn ang="0">
                        <a:pos x="626" y="2285"/>
                      </a:cxn>
                      <a:cxn ang="0">
                        <a:pos x="633" y="2115"/>
                      </a:cxn>
                      <a:cxn ang="0">
                        <a:pos x="561" y="2032"/>
                      </a:cxn>
                      <a:cxn ang="0">
                        <a:pos x="693" y="1780"/>
                      </a:cxn>
                      <a:cxn ang="0">
                        <a:pos x="1036" y="1475"/>
                      </a:cxn>
                      <a:cxn ang="0">
                        <a:pos x="1094" y="1162"/>
                      </a:cxn>
                      <a:cxn ang="0">
                        <a:pos x="1121" y="870"/>
                      </a:cxn>
                      <a:cxn ang="0">
                        <a:pos x="1114" y="815"/>
                      </a:cxn>
                      <a:cxn ang="0">
                        <a:pos x="1101" y="612"/>
                      </a:cxn>
                      <a:cxn ang="0">
                        <a:pos x="1166" y="422"/>
                      </a:cxn>
                      <a:cxn ang="0">
                        <a:pos x="1319" y="452"/>
                      </a:cxn>
                      <a:cxn ang="0">
                        <a:pos x="1334" y="417"/>
                      </a:cxn>
                      <a:cxn ang="0">
                        <a:pos x="1181" y="317"/>
                      </a:cxn>
                      <a:cxn ang="0">
                        <a:pos x="931" y="395"/>
                      </a:cxn>
                      <a:cxn ang="0">
                        <a:pos x="698" y="352"/>
                      </a:cxn>
                      <a:cxn ang="0">
                        <a:pos x="588" y="205"/>
                      </a:cxn>
                      <a:cxn ang="0">
                        <a:pos x="481" y="200"/>
                      </a:cxn>
                      <a:cxn ang="0">
                        <a:pos x="576" y="145"/>
                      </a:cxn>
                      <a:cxn ang="0">
                        <a:pos x="453" y="110"/>
                      </a:cxn>
                      <a:cxn ang="0">
                        <a:pos x="325" y="90"/>
                      </a:cxn>
                      <a:cxn ang="0">
                        <a:pos x="205" y="177"/>
                      </a:cxn>
                      <a:cxn ang="0">
                        <a:pos x="5" y="165"/>
                      </a:cxn>
                      <a:cxn ang="0">
                        <a:pos x="135" y="295"/>
                      </a:cxn>
                      <a:cxn ang="0">
                        <a:pos x="300" y="470"/>
                      </a:cxn>
                      <a:cxn ang="0">
                        <a:pos x="380" y="610"/>
                      </a:cxn>
                      <a:cxn ang="0">
                        <a:pos x="395" y="730"/>
                      </a:cxn>
                      <a:cxn ang="0">
                        <a:pos x="323" y="897"/>
                      </a:cxn>
                      <a:cxn ang="0">
                        <a:pos x="365" y="1130"/>
                      </a:cxn>
                      <a:cxn ang="0">
                        <a:pos x="385" y="1250"/>
                      </a:cxn>
                      <a:cxn ang="0">
                        <a:pos x="496" y="1350"/>
                      </a:cxn>
                      <a:cxn ang="0">
                        <a:pos x="350" y="1332"/>
                      </a:cxn>
                      <a:cxn ang="0">
                        <a:pos x="333" y="1440"/>
                      </a:cxn>
                      <a:cxn ang="0">
                        <a:pos x="293" y="1505"/>
                      </a:cxn>
                      <a:cxn ang="0">
                        <a:pos x="220" y="1530"/>
                      </a:cxn>
                      <a:cxn ang="0">
                        <a:pos x="185" y="1712"/>
                      </a:cxn>
                      <a:cxn ang="0">
                        <a:pos x="105" y="1645"/>
                      </a:cxn>
                      <a:cxn ang="0">
                        <a:pos x="195" y="1565"/>
                      </a:cxn>
                      <a:cxn ang="0">
                        <a:pos x="63" y="1535"/>
                      </a:cxn>
                      <a:cxn ang="0">
                        <a:pos x="58" y="1575"/>
                      </a:cxn>
                      <a:cxn ang="0">
                        <a:pos x="98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3" y="1825"/>
                        </a:moveTo>
                        <a:lnTo>
                          <a:pt x="73" y="1857"/>
                        </a:lnTo>
                        <a:lnTo>
                          <a:pt x="58" y="1872"/>
                        </a:lnTo>
                        <a:lnTo>
                          <a:pt x="58" y="1870"/>
                        </a:lnTo>
                        <a:lnTo>
                          <a:pt x="65" y="1870"/>
                        </a:lnTo>
                        <a:lnTo>
                          <a:pt x="80" y="1930"/>
                        </a:lnTo>
                        <a:lnTo>
                          <a:pt x="80" y="1982"/>
                        </a:lnTo>
                        <a:lnTo>
                          <a:pt x="73" y="2030"/>
                        </a:lnTo>
                        <a:lnTo>
                          <a:pt x="80" y="1997"/>
                        </a:lnTo>
                        <a:lnTo>
                          <a:pt x="80" y="1995"/>
                        </a:lnTo>
                        <a:lnTo>
                          <a:pt x="170" y="2035"/>
                        </a:lnTo>
                        <a:lnTo>
                          <a:pt x="175" y="2100"/>
                        </a:lnTo>
                        <a:lnTo>
                          <a:pt x="243" y="2097"/>
                        </a:lnTo>
                        <a:lnTo>
                          <a:pt x="323" y="2157"/>
                        </a:lnTo>
                        <a:lnTo>
                          <a:pt x="340" y="2245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5" y="2275"/>
                        </a:lnTo>
                        <a:lnTo>
                          <a:pt x="611" y="2260"/>
                        </a:lnTo>
                        <a:lnTo>
                          <a:pt x="623" y="2285"/>
                        </a:lnTo>
                        <a:lnTo>
                          <a:pt x="626" y="2285"/>
                        </a:lnTo>
                        <a:lnTo>
                          <a:pt x="626" y="2280"/>
                        </a:lnTo>
                        <a:lnTo>
                          <a:pt x="626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3" y="2115"/>
                        </a:lnTo>
                        <a:lnTo>
                          <a:pt x="653" y="2052"/>
                        </a:lnTo>
                        <a:lnTo>
                          <a:pt x="653" y="2050"/>
                        </a:lnTo>
                        <a:lnTo>
                          <a:pt x="561" y="2032"/>
                        </a:lnTo>
                        <a:lnTo>
                          <a:pt x="606" y="1905"/>
                        </a:lnTo>
                        <a:lnTo>
                          <a:pt x="721" y="1827"/>
                        </a:lnTo>
                        <a:lnTo>
                          <a:pt x="693" y="1780"/>
                        </a:lnTo>
                        <a:lnTo>
                          <a:pt x="761" y="1625"/>
                        </a:lnTo>
                        <a:lnTo>
                          <a:pt x="919" y="1550"/>
                        </a:lnTo>
                        <a:lnTo>
                          <a:pt x="1036" y="1475"/>
                        </a:lnTo>
                        <a:lnTo>
                          <a:pt x="1014" y="1252"/>
                        </a:lnTo>
                        <a:lnTo>
                          <a:pt x="1056" y="1170"/>
                        </a:lnTo>
                        <a:lnTo>
                          <a:pt x="1094" y="1162"/>
                        </a:lnTo>
                        <a:lnTo>
                          <a:pt x="1161" y="992"/>
                        </a:lnTo>
                        <a:lnTo>
                          <a:pt x="1124" y="955"/>
                        </a:lnTo>
                        <a:lnTo>
                          <a:pt x="1121" y="870"/>
                        </a:lnTo>
                        <a:lnTo>
                          <a:pt x="1124" y="870"/>
                        </a:lnTo>
                        <a:lnTo>
                          <a:pt x="1124" y="875"/>
                        </a:lnTo>
                        <a:lnTo>
                          <a:pt x="1114" y="815"/>
                        </a:lnTo>
                        <a:lnTo>
                          <a:pt x="1009" y="752"/>
                        </a:lnTo>
                        <a:lnTo>
                          <a:pt x="1006" y="702"/>
                        </a:lnTo>
                        <a:lnTo>
                          <a:pt x="1101" y="612"/>
                        </a:lnTo>
                        <a:lnTo>
                          <a:pt x="1126" y="557"/>
                        </a:lnTo>
                        <a:lnTo>
                          <a:pt x="1121" y="452"/>
                        </a:lnTo>
                        <a:lnTo>
                          <a:pt x="1166" y="422"/>
                        </a:lnTo>
                        <a:lnTo>
                          <a:pt x="1266" y="467"/>
                        </a:lnTo>
                        <a:lnTo>
                          <a:pt x="1301" y="470"/>
                        </a:lnTo>
                        <a:lnTo>
                          <a:pt x="1319" y="452"/>
                        </a:lnTo>
                        <a:lnTo>
                          <a:pt x="1321" y="417"/>
                        </a:lnTo>
                        <a:lnTo>
                          <a:pt x="1329" y="415"/>
                        </a:lnTo>
                        <a:lnTo>
                          <a:pt x="1334" y="417"/>
                        </a:lnTo>
                        <a:lnTo>
                          <a:pt x="1296" y="407"/>
                        </a:lnTo>
                        <a:lnTo>
                          <a:pt x="1284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5"/>
                        </a:lnTo>
                        <a:lnTo>
                          <a:pt x="866" y="400"/>
                        </a:lnTo>
                        <a:lnTo>
                          <a:pt x="773" y="382"/>
                        </a:lnTo>
                        <a:lnTo>
                          <a:pt x="698" y="352"/>
                        </a:lnTo>
                        <a:lnTo>
                          <a:pt x="658" y="297"/>
                        </a:lnTo>
                        <a:lnTo>
                          <a:pt x="678" y="262"/>
                        </a:lnTo>
                        <a:lnTo>
                          <a:pt x="588" y="205"/>
                        </a:lnTo>
                        <a:lnTo>
                          <a:pt x="566" y="225"/>
                        </a:lnTo>
                        <a:lnTo>
                          <a:pt x="481" y="230"/>
                        </a:lnTo>
                        <a:lnTo>
                          <a:pt x="481" y="200"/>
                        </a:lnTo>
                        <a:lnTo>
                          <a:pt x="413" y="200"/>
                        </a:lnTo>
                        <a:lnTo>
                          <a:pt x="438" y="160"/>
                        </a:lnTo>
                        <a:lnTo>
                          <a:pt x="576" y="145"/>
                        </a:lnTo>
                        <a:lnTo>
                          <a:pt x="693" y="0"/>
                        </a:lnTo>
                        <a:lnTo>
                          <a:pt x="526" y="40"/>
                        </a:lnTo>
                        <a:lnTo>
                          <a:pt x="453" y="110"/>
                        </a:lnTo>
                        <a:lnTo>
                          <a:pt x="400" y="120"/>
                        </a:lnTo>
                        <a:lnTo>
                          <a:pt x="358" y="130"/>
                        </a:lnTo>
                        <a:lnTo>
                          <a:pt x="325" y="90"/>
                        </a:lnTo>
                        <a:lnTo>
                          <a:pt x="245" y="122"/>
                        </a:lnTo>
                        <a:lnTo>
                          <a:pt x="150" y="130"/>
                        </a:lnTo>
                        <a:lnTo>
                          <a:pt x="205" y="177"/>
                        </a:lnTo>
                        <a:lnTo>
                          <a:pt x="125" y="170"/>
                        </a:lnTo>
                        <a:lnTo>
                          <a:pt x="83" y="135"/>
                        </a:lnTo>
                        <a:lnTo>
                          <a:pt x="5" y="165"/>
                        </a:lnTo>
                        <a:lnTo>
                          <a:pt x="0" y="210"/>
                        </a:lnTo>
                        <a:lnTo>
                          <a:pt x="48" y="225"/>
                        </a:lnTo>
                        <a:lnTo>
                          <a:pt x="135" y="295"/>
                        </a:lnTo>
                        <a:lnTo>
                          <a:pt x="205" y="385"/>
                        </a:lnTo>
                        <a:lnTo>
                          <a:pt x="243" y="385"/>
                        </a:lnTo>
                        <a:lnTo>
                          <a:pt x="300" y="470"/>
                        </a:lnTo>
                        <a:lnTo>
                          <a:pt x="333" y="505"/>
                        </a:lnTo>
                        <a:lnTo>
                          <a:pt x="340" y="567"/>
                        </a:lnTo>
                        <a:lnTo>
                          <a:pt x="380" y="610"/>
                        </a:lnTo>
                        <a:lnTo>
                          <a:pt x="418" y="605"/>
                        </a:lnTo>
                        <a:lnTo>
                          <a:pt x="430" y="665"/>
                        </a:lnTo>
                        <a:lnTo>
                          <a:pt x="395" y="730"/>
                        </a:lnTo>
                        <a:lnTo>
                          <a:pt x="403" y="897"/>
                        </a:lnTo>
                        <a:lnTo>
                          <a:pt x="350" y="862"/>
                        </a:lnTo>
                        <a:lnTo>
                          <a:pt x="323" y="897"/>
                        </a:lnTo>
                        <a:lnTo>
                          <a:pt x="315" y="985"/>
                        </a:lnTo>
                        <a:lnTo>
                          <a:pt x="350" y="1062"/>
                        </a:lnTo>
                        <a:lnTo>
                          <a:pt x="365" y="1130"/>
                        </a:lnTo>
                        <a:lnTo>
                          <a:pt x="418" y="1160"/>
                        </a:lnTo>
                        <a:lnTo>
                          <a:pt x="368" y="1217"/>
                        </a:lnTo>
                        <a:lnTo>
                          <a:pt x="385" y="1250"/>
                        </a:lnTo>
                        <a:lnTo>
                          <a:pt x="533" y="1280"/>
                        </a:lnTo>
                        <a:lnTo>
                          <a:pt x="486" y="1297"/>
                        </a:lnTo>
                        <a:lnTo>
                          <a:pt x="496" y="1350"/>
                        </a:lnTo>
                        <a:lnTo>
                          <a:pt x="451" y="1300"/>
                        </a:lnTo>
                        <a:lnTo>
                          <a:pt x="350" y="1277"/>
                        </a:lnTo>
                        <a:lnTo>
                          <a:pt x="350" y="1332"/>
                        </a:lnTo>
                        <a:lnTo>
                          <a:pt x="380" y="1367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5" y="1507"/>
                        </a:lnTo>
                        <a:lnTo>
                          <a:pt x="293" y="1505"/>
                        </a:lnTo>
                        <a:lnTo>
                          <a:pt x="290" y="1560"/>
                        </a:lnTo>
                        <a:lnTo>
                          <a:pt x="270" y="1527"/>
                        </a:lnTo>
                        <a:lnTo>
                          <a:pt x="220" y="1530"/>
                        </a:lnTo>
                        <a:lnTo>
                          <a:pt x="253" y="1585"/>
                        </a:lnTo>
                        <a:lnTo>
                          <a:pt x="243" y="1642"/>
                        </a:lnTo>
                        <a:lnTo>
                          <a:pt x="185" y="1712"/>
                        </a:lnTo>
                        <a:lnTo>
                          <a:pt x="160" y="1670"/>
                        </a:lnTo>
                        <a:lnTo>
                          <a:pt x="105" y="1662"/>
                        </a:lnTo>
                        <a:lnTo>
                          <a:pt x="105" y="1645"/>
                        </a:lnTo>
                        <a:lnTo>
                          <a:pt x="195" y="1650"/>
                        </a:lnTo>
                        <a:lnTo>
                          <a:pt x="208" y="1607"/>
                        </a:lnTo>
                        <a:lnTo>
                          <a:pt x="195" y="1565"/>
                        </a:lnTo>
                        <a:lnTo>
                          <a:pt x="138" y="1570"/>
                        </a:lnTo>
                        <a:lnTo>
                          <a:pt x="63" y="1530"/>
                        </a:lnTo>
                        <a:lnTo>
                          <a:pt x="63" y="1535"/>
                        </a:lnTo>
                        <a:lnTo>
                          <a:pt x="63" y="1575"/>
                        </a:lnTo>
                        <a:lnTo>
                          <a:pt x="55" y="1575"/>
                        </a:lnTo>
                        <a:lnTo>
                          <a:pt x="58" y="1575"/>
                        </a:lnTo>
                        <a:lnTo>
                          <a:pt x="58" y="1577"/>
                        </a:lnTo>
                        <a:lnTo>
                          <a:pt x="65" y="1697"/>
                        </a:lnTo>
                        <a:lnTo>
                          <a:pt x="98" y="1705"/>
                        </a:lnTo>
                        <a:lnTo>
                          <a:pt x="80" y="1822"/>
                        </a:lnTo>
                        <a:lnTo>
                          <a:pt x="73" y="18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1" name="Freeform 712"/>
                  <p:cNvSpPr>
                    <a:spLocks/>
                  </p:cNvSpPr>
                  <p:nvPr/>
                </p:nvSpPr>
                <p:spPr bwMode="auto">
                  <a:xfrm>
                    <a:off x="4681288" y="6172626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1"/>
                      </a:cxn>
                      <a:cxn ang="0">
                        <a:pos x="4" y="221"/>
                      </a:cxn>
                      <a:cxn ang="0">
                        <a:pos x="52" y="307"/>
                      </a:cxn>
                      <a:cxn ang="0">
                        <a:pos x="52" y="365"/>
                      </a:cxn>
                      <a:cxn ang="0">
                        <a:pos x="109" y="448"/>
                      </a:cxn>
                      <a:cxn ang="0">
                        <a:pos x="160" y="406"/>
                      </a:cxn>
                      <a:cxn ang="0">
                        <a:pos x="324" y="400"/>
                      </a:cxn>
                      <a:cxn ang="0">
                        <a:pos x="535" y="176"/>
                      </a:cxn>
                      <a:cxn ang="0">
                        <a:pos x="503" y="169"/>
                      </a:cxn>
                      <a:cxn ang="0">
                        <a:pos x="496" y="179"/>
                      </a:cxn>
                      <a:cxn ang="0">
                        <a:pos x="474" y="176"/>
                      </a:cxn>
                      <a:cxn ang="0">
                        <a:pos x="461" y="147"/>
                      </a:cxn>
                      <a:cxn ang="0">
                        <a:pos x="483" y="137"/>
                      </a:cxn>
                      <a:cxn ang="0">
                        <a:pos x="471" y="19"/>
                      </a:cxn>
                      <a:cxn ang="0">
                        <a:pos x="397" y="3"/>
                      </a:cxn>
                      <a:cxn ang="0">
                        <a:pos x="394" y="0"/>
                      </a:cxn>
                      <a:cxn ang="0">
                        <a:pos x="394" y="3"/>
                      </a:cxn>
                      <a:cxn ang="0">
                        <a:pos x="298" y="86"/>
                      </a:cxn>
                      <a:cxn ang="0">
                        <a:pos x="224" y="102"/>
                      </a:cxn>
                      <a:cxn ang="0">
                        <a:pos x="180" y="134"/>
                      </a:cxn>
                      <a:cxn ang="0">
                        <a:pos x="116" y="137"/>
                      </a:cxn>
                      <a:cxn ang="0">
                        <a:pos x="116" y="185"/>
                      </a:cxn>
                      <a:cxn ang="0">
                        <a:pos x="90" y="198"/>
                      </a:cxn>
                      <a:cxn ang="0">
                        <a:pos x="0" y="211"/>
                      </a:cxn>
                    </a:cxnLst>
                    <a:rect l="0" t="0" r="r" b="b"/>
                    <a:pathLst>
                      <a:path w="535" h="448">
                        <a:moveTo>
                          <a:pt x="0" y="211"/>
                        </a:moveTo>
                        <a:lnTo>
                          <a:pt x="4" y="221"/>
                        </a:lnTo>
                        <a:lnTo>
                          <a:pt x="52" y="307"/>
                        </a:lnTo>
                        <a:lnTo>
                          <a:pt x="52" y="365"/>
                        </a:lnTo>
                        <a:lnTo>
                          <a:pt x="109" y="448"/>
                        </a:lnTo>
                        <a:lnTo>
                          <a:pt x="160" y="406"/>
                        </a:lnTo>
                        <a:lnTo>
                          <a:pt x="324" y="400"/>
                        </a:lnTo>
                        <a:lnTo>
                          <a:pt x="535" y="176"/>
                        </a:lnTo>
                        <a:lnTo>
                          <a:pt x="503" y="169"/>
                        </a:lnTo>
                        <a:lnTo>
                          <a:pt x="496" y="179"/>
                        </a:lnTo>
                        <a:lnTo>
                          <a:pt x="474" y="176"/>
                        </a:lnTo>
                        <a:lnTo>
                          <a:pt x="461" y="147"/>
                        </a:lnTo>
                        <a:lnTo>
                          <a:pt x="483" y="137"/>
                        </a:lnTo>
                        <a:lnTo>
                          <a:pt x="471" y="19"/>
                        </a:lnTo>
                        <a:lnTo>
                          <a:pt x="397" y="3"/>
                        </a:lnTo>
                        <a:lnTo>
                          <a:pt x="394" y="0"/>
                        </a:lnTo>
                        <a:lnTo>
                          <a:pt x="394" y="3"/>
                        </a:lnTo>
                        <a:lnTo>
                          <a:pt x="298" y="86"/>
                        </a:lnTo>
                        <a:lnTo>
                          <a:pt x="224" y="102"/>
                        </a:lnTo>
                        <a:lnTo>
                          <a:pt x="180" y="134"/>
                        </a:lnTo>
                        <a:lnTo>
                          <a:pt x="116" y="137"/>
                        </a:lnTo>
                        <a:lnTo>
                          <a:pt x="116" y="185"/>
                        </a:lnTo>
                        <a:lnTo>
                          <a:pt x="90" y="198"/>
                        </a:lnTo>
                        <a:lnTo>
                          <a:pt x="0" y="21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2" name="Freeform 711"/>
                  <p:cNvSpPr>
                    <a:spLocks/>
                  </p:cNvSpPr>
                  <p:nvPr/>
                </p:nvSpPr>
                <p:spPr bwMode="auto">
                  <a:xfrm>
                    <a:off x="4681288" y="6172626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0"/>
                      </a:cxn>
                      <a:cxn ang="0">
                        <a:pos x="5" y="220"/>
                      </a:cxn>
                      <a:cxn ang="0">
                        <a:pos x="53" y="308"/>
                      </a:cxn>
                      <a:cxn ang="0">
                        <a:pos x="53" y="365"/>
                      </a:cxn>
                      <a:cxn ang="0">
                        <a:pos x="110" y="448"/>
                      </a:cxn>
                      <a:cxn ang="0">
                        <a:pos x="160" y="405"/>
                      </a:cxn>
                      <a:cxn ang="0">
                        <a:pos x="325" y="400"/>
                      </a:cxn>
                      <a:cxn ang="0">
                        <a:pos x="535" y="175"/>
                      </a:cxn>
                      <a:cxn ang="0">
                        <a:pos x="505" y="170"/>
                      </a:cxn>
                      <a:cxn ang="0">
                        <a:pos x="498" y="180"/>
                      </a:cxn>
                      <a:cxn ang="0">
                        <a:pos x="475" y="175"/>
                      </a:cxn>
                      <a:cxn ang="0">
                        <a:pos x="463" y="148"/>
                      </a:cxn>
                      <a:cxn ang="0">
                        <a:pos x="485" y="138"/>
                      </a:cxn>
                      <a:cxn ang="0">
                        <a:pos x="473" y="20"/>
                      </a:cxn>
                      <a:cxn ang="0">
                        <a:pos x="398" y="3"/>
                      </a:cxn>
                      <a:cxn ang="0">
                        <a:pos x="395" y="0"/>
                      </a:cxn>
                      <a:cxn ang="0">
                        <a:pos x="395" y="3"/>
                      </a:cxn>
                      <a:cxn ang="0">
                        <a:pos x="300" y="85"/>
                      </a:cxn>
                      <a:cxn ang="0">
                        <a:pos x="225" y="103"/>
                      </a:cxn>
                      <a:cxn ang="0">
                        <a:pos x="180" y="135"/>
                      </a:cxn>
                      <a:cxn ang="0">
                        <a:pos x="118" y="138"/>
                      </a:cxn>
                      <a:cxn ang="0">
                        <a:pos x="118" y="185"/>
                      </a:cxn>
                      <a:cxn ang="0">
                        <a:pos x="90" y="198"/>
                      </a:cxn>
                      <a:cxn ang="0">
                        <a:pos x="0" y="210"/>
                      </a:cxn>
                    </a:cxnLst>
                    <a:rect l="0" t="0" r="r" b="b"/>
                    <a:pathLst>
                      <a:path w="535" h="448">
                        <a:moveTo>
                          <a:pt x="0" y="210"/>
                        </a:moveTo>
                        <a:lnTo>
                          <a:pt x="5" y="220"/>
                        </a:lnTo>
                        <a:lnTo>
                          <a:pt x="53" y="308"/>
                        </a:lnTo>
                        <a:lnTo>
                          <a:pt x="53" y="365"/>
                        </a:lnTo>
                        <a:lnTo>
                          <a:pt x="110" y="448"/>
                        </a:lnTo>
                        <a:lnTo>
                          <a:pt x="160" y="405"/>
                        </a:lnTo>
                        <a:lnTo>
                          <a:pt x="325" y="400"/>
                        </a:lnTo>
                        <a:lnTo>
                          <a:pt x="535" y="175"/>
                        </a:lnTo>
                        <a:lnTo>
                          <a:pt x="505" y="170"/>
                        </a:lnTo>
                        <a:lnTo>
                          <a:pt x="498" y="180"/>
                        </a:lnTo>
                        <a:lnTo>
                          <a:pt x="475" y="175"/>
                        </a:lnTo>
                        <a:lnTo>
                          <a:pt x="463" y="148"/>
                        </a:lnTo>
                        <a:lnTo>
                          <a:pt x="485" y="138"/>
                        </a:lnTo>
                        <a:lnTo>
                          <a:pt x="473" y="20"/>
                        </a:lnTo>
                        <a:lnTo>
                          <a:pt x="398" y="3"/>
                        </a:lnTo>
                        <a:lnTo>
                          <a:pt x="395" y="0"/>
                        </a:lnTo>
                        <a:lnTo>
                          <a:pt x="395" y="3"/>
                        </a:lnTo>
                        <a:lnTo>
                          <a:pt x="300" y="85"/>
                        </a:lnTo>
                        <a:lnTo>
                          <a:pt x="225" y="103"/>
                        </a:lnTo>
                        <a:lnTo>
                          <a:pt x="180" y="135"/>
                        </a:lnTo>
                        <a:lnTo>
                          <a:pt x="118" y="138"/>
                        </a:lnTo>
                        <a:lnTo>
                          <a:pt x="118" y="185"/>
                        </a:lnTo>
                        <a:lnTo>
                          <a:pt x="90" y="198"/>
                        </a:lnTo>
                        <a:lnTo>
                          <a:pt x="0" y="2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3" name="Freeform 710"/>
                  <p:cNvSpPr>
                    <a:spLocks/>
                  </p:cNvSpPr>
                  <p:nvPr/>
                </p:nvSpPr>
                <p:spPr bwMode="auto">
                  <a:xfrm>
                    <a:off x="5130862" y="5772730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4" y="579"/>
                      </a:cxn>
                      <a:cxn ang="0">
                        <a:pos x="84" y="544"/>
                      </a:cxn>
                      <a:cxn ang="0">
                        <a:pos x="157" y="512"/>
                      </a:cxn>
                      <a:cxn ang="0">
                        <a:pos x="154" y="316"/>
                      </a:cxn>
                      <a:cxn ang="0">
                        <a:pos x="269" y="246"/>
                      </a:cxn>
                      <a:cxn ang="0">
                        <a:pos x="340" y="166"/>
                      </a:cxn>
                      <a:cxn ang="0">
                        <a:pos x="314" y="0"/>
                      </a:cxn>
                      <a:cxn ang="0">
                        <a:pos x="314" y="12"/>
                      </a:cxn>
                      <a:cxn ang="0">
                        <a:pos x="253" y="73"/>
                      </a:cxn>
                      <a:cxn ang="0">
                        <a:pos x="183" y="70"/>
                      </a:cxn>
                      <a:cxn ang="0">
                        <a:pos x="132" y="54"/>
                      </a:cxn>
                      <a:cxn ang="0">
                        <a:pos x="132" y="51"/>
                      </a:cxn>
                      <a:cxn ang="0">
                        <a:pos x="125" y="51"/>
                      </a:cxn>
                      <a:cxn ang="0">
                        <a:pos x="125" y="134"/>
                      </a:cxn>
                      <a:cxn ang="0">
                        <a:pos x="167" y="198"/>
                      </a:cxn>
                      <a:cxn ang="0">
                        <a:pos x="132" y="220"/>
                      </a:cxn>
                      <a:cxn ang="0">
                        <a:pos x="61" y="140"/>
                      </a:cxn>
                      <a:cxn ang="0">
                        <a:pos x="87" y="9"/>
                      </a:cxn>
                      <a:cxn ang="0">
                        <a:pos x="61" y="140"/>
                      </a:cxn>
                      <a:cxn ang="0">
                        <a:pos x="13" y="156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6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2" y="540"/>
                      </a:cxn>
                      <a:cxn ang="0">
                        <a:pos x="52" y="566"/>
                      </a:cxn>
                      <a:cxn ang="0">
                        <a:pos x="45" y="582"/>
                      </a:cxn>
                      <a:cxn ang="0">
                        <a:pos x="52" y="572"/>
                      </a:cxn>
                      <a:cxn ang="0">
                        <a:pos x="84" y="579"/>
                      </a:cxn>
                    </a:cxnLst>
                    <a:rect l="0" t="0" r="r" b="b"/>
                    <a:pathLst>
                      <a:path w="340" h="582">
                        <a:moveTo>
                          <a:pt x="84" y="579"/>
                        </a:moveTo>
                        <a:lnTo>
                          <a:pt x="84" y="544"/>
                        </a:lnTo>
                        <a:lnTo>
                          <a:pt x="157" y="512"/>
                        </a:lnTo>
                        <a:lnTo>
                          <a:pt x="154" y="316"/>
                        </a:lnTo>
                        <a:lnTo>
                          <a:pt x="269" y="246"/>
                        </a:lnTo>
                        <a:lnTo>
                          <a:pt x="340" y="166"/>
                        </a:lnTo>
                        <a:lnTo>
                          <a:pt x="314" y="0"/>
                        </a:lnTo>
                        <a:lnTo>
                          <a:pt x="314" y="12"/>
                        </a:lnTo>
                        <a:lnTo>
                          <a:pt x="253" y="73"/>
                        </a:lnTo>
                        <a:lnTo>
                          <a:pt x="183" y="70"/>
                        </a:lnTo>
                        <a:lnTo>
                          <a:pt x="132" y="54"/>
                        </a:lnTo>
                        <a:lnTo>
                          <a:pt x="132" y="51"/>
                        </a:lnTo>
                        <a:lnTo>
                          <a:pt x="125" y="51"/>
                        </a:lnTo>
                        <a:lnTo>
                          <a:pt x="125" y="134"/>
                        </a:lnTo>
                        <a:lnTo>
                          <a:pt x="167" y="198"/>
                        </a:lnTo>
                        <a:lnTo>
                          <a:pt x="132" y="220"/>
                        </a:lnTo>
                        <a:lnTo>
                          <a:pt x="61" y="140"/>
                        </a:lnTo>
                        <a:lnTo>
                          <a:pt x="87" y="9"/>
                        </a:lnTo>
                        <a:lnTo>
                          <a:pt x="61" y="140"/>
                        </a:lnTo>
                        <a:lnTo>
                          <a:pt x="13" y="156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6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2" y="540"/>
                        </a:lnTo>
                        <a:lnTo>
                          <a:pt x="52" y="566"/>
                        </a:lnTo>
                        <a:lnTo>
                          <a:pt x="45" y="582"/>
                        </a:lnTo>
                        <a:lnTo>
                          <a:pt x="52" y="572"/>
                        </a:lnTo>
                        <a:lnTo>
                          <a:pt x="84" y="57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4" name="Freeform 709"/>
                  <p:cNvSpPr>
                    <a:spLocks/>
                  </p:cNvSpPr>
                  <p:nvPr/>
                </p:nvSpPr>
                <p:spPr bwMode="auto">
                  <a:xfrm>
                    <a:off x="5130862" y="5772730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3" y="577"/>
                      </a:cxn>
                      <a:cxn ang="0">
                        <a:pos x="83" y="542"/>
                      </a:cxn>
                      <a:cxn ang="0">
                        <a:pos x="158" y="512"/>
                      </a:cxn>
                      <a:cxn ang="0">
                        <a:pos x="153" y="315"/>
                      </a:cxn>
                      <a:cxn ang="0">
                        <a:pos x="268" y="245"/>
                      </a:cxn>
                      <a:cxn ang="0">
                        <a:pos x="340" y="165"/>
                      </a:cxn>
                      <a:cxn ang="0">
                        <a:pos x="313" y="0"/>
                      </a:cxn>
                      <a:cxn ang="0">
                        <a:pos x="313" y="12"/>
                      </a:cxn>
                      <a:cxn ang="0">
                        <a:pos x="253" y="72"/>
                      </a:cxn>
                      <a:cxn ang="0">
                        <a:pos x="183" y="70"/>
                      </a:cxn>
                      <a:cxn ang="0">
                        <a:pos x="133" y="52"/>
                      </a:cxn>
                      <a:cxn ang="0">
                        <a:pos x="133" y="50"/>
                      </a:cxn>
                      <a:cxn ang="0">
                        <a:pos x="125" y="50"/>
                      </a:cxn>
                      <a:cxn ang="0">
                        <a:pos x="125" y="132"/>
                      </a:cxn>
                      <a:cxn ang="0">
                        <a:pos x="168" y="197"/>
                      </a:cxn>
                      <a:cxn ang="0">
                        <a:pos x="133" y="220"/>
                      </a:cxn>
                      <a:cxn ang="0">
                        <a:pos x="60" y="140"/>
                      </a:cxn>
                      <a:cxn ang="0">
                        <a:pos x="88" y="7"/>
                      </a:cxn>
                      <a:cxn ang="0">
                        <a:pos x="60" y="140"/>
                      </a:cxn>
                      <a:cxn ang="0">
                        <a:pos x="13" y="155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5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3" y="540"/>
                      </a:cxn>
                      <a:cxn ang="0">
                        <a:pos x="53" y="565"/>
                      </a:cxn>
                      <a:cxn ang="0">
                        <a:pos x="45" y="582"/>
                      </a:cxn>
                      <a:cxn ang="0">
                        <a:pos x="53" y="572"/>
                      </a:cxn>
                      <a:cxn ang="0">
                        <a:pos x="83" y="577"/>
                      </a:cxn>
                    </a:cxnLst>
                    <a:rect l="0" t="0" r="r" b="b"/>
                    <a:pathLst>
                      <a:path w="340" h="582">
                        <a:moveTo>
                          <a:pt x="83" y="577"/>
                        </a:moveTo>
                        <a:lnTo>
                          <a:pt x="83" y="542"/>
                        </a:lnTo>
                        <a:lnTo>
                          <a:pt x="158" y="512"/>
                        </a:lnTo>
                        <a:lnTo>
                          <a:pt x="153" y="315"/>
                        </a:lnTo>
                        <a:lnTo>
                          <a:pt x="268" y="245"/>
                        </a:lnTo>
                        <a:lnTo>
                          <a:pt x="340" y="165"/>
                        </a:lnTo>
                        <a:lnTo>
                          <a:pt x="313" y="0"/>
                        </a:lnTo>
                        <a:lnTo>
                          <a:pt x="313" y="12"/>
                        </a:lnTo>
                        <a:lnTo>
                          <a:pt x="253" y="72"/>
                        </a:lnTo>
                        <a:lnTo>
                          <a:pt x="183" y="70"/>
                        </a:lnTo>
                        <a:lnTo>
                          <a:pt x="133" y="52"/>
                        </a:lnTo>
                        <a:lnTo>
                          <a:pt x="133" y="50"/>
                        </a:lnTo>
                        <a:lnTo>
                          <a:pt x="125" y="50"/>
                        </a:lnTo>
                        <a:lnTo>
                          <a:pt x="125" y="132"/>
                        </a:lnTo>
                        <a:lnTo>
                          <a:pt x="168" y="197"/>
                        </a:lnTo>
                        <a:lnTo>
                          <a:pt x="133" y="220"/>
                        </a:lnTo>
                        <a:lnTo>
                          <a:pt x="60" y="140"/>
                        </a:lnTo>
                        <a:lnTo>
                          <a:pt x="88" y="7"/>
                        </a:lnTo>
                        <a:lnTo>
                          <a:pt x="60" y="140"/>
                        </a:lnTo>
                        <a:lnTo>
                          <a:pt x="13" y="155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5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3" y="540"/>
                        </a:lnTo>
                        <a:lnTo>
                          <a:pt x="53" y="565"/>
                        </a:lnTo>
                        <a:lnTo>
                          <a:pt x="45" y="582"/>
                        </a:lnTo>
                        <a:lnTo>
                          <a:pt x="53" y="572"/>
                        </a:lnTo>
                        <a:lnTo>
                          <a:pt x="83" y="57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5" name="Freeform 708"/>
                  <p:cNvSpPr>
                    <a:spLocks/>
                  </p:cNvSpPr>
                  <p:nvPr/>
                </p:nvSpPr>
                <p:spPr bwMode="auto">
                  <a:xfrm>
                    <a:off x="4574485" y="5310738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6"/>
                      </a:cxn>
                      <a:cxn ang="0">
                        <a:pos x="0" y="352"/>
                      </a:cxn>
                      <a:cxn ang="0">
                        <a:pos x="3" y="352"/>
                      </a:cxn>
                      <a:cxn ang="0">
                        <a:pos x="112" y="345"/>
                      </a:cxn>
                      <a:cxn ang="0">
                        <a:pos x="128" y="387"/>
                      </a:cxn>
                      <a:cxn ang="0">
                        <a:pos x="262" y="384"/>
                      </a:cxn>
                      <a:cxn ang="0">
                        <a:pos x="275" y="438"/>
                      </a:cxn>
                      <a:cxn ang="0">
                        <a:pos x="326" y="518"/>
                      </a:cxn>
                      <a:cxn ang="0">
                        <a:pos x="326" y="544"/>
                      </a:cxn>
                      <a:cxn ang="0">
                        <a:pos x="374" y="508"/>
                      </a:cxn>
                      <a:cxn ang="0">
                        <a:pos x="448" y="569"/>
                      </a:cxn>
                      <a:cxn ang="0">
                        <a:pos x="483" y="553"/>
                      </a:cxn>
                      <a:cxn ang="0">
                        <a:pos x="537" y="588"/>
                      </a:cxn>
                      <a:cxn ang="0">
                        <a:pos x="556" y="563"/>
                      </a:cxn>
                      <a:cxn ang="0">
                        <a:pos x="512" y="515"/>
                      </a:cxn>
                      <a:cxn ang="0">
                        <a:pos x="521" y="428"/>
                      </a:cxn>
                      <a:cxn ang="0">
                        <a:pos x="572" y="422"/>
                      </a:cxn>
                      <a:cxn ang="0">
                        <a:pos x="575" y="422"/>
                      </a:cxn>
                      <a:cxn ang="0">
                        <a:pos x="528" y="345"/>
                      </a:cxn>
                      <a:cxn ang="0">
                        <a:pos x="556" y="300"/>
                      </a:cxn>
                      <a:cxn ang="0">
                        <a:pos x="556" y="297"/>
                      </a:cxn>
                      <a:cxn ang="0">
                        <a:pos x="553" y="297"/>
                      </a:cxn>
                      <a:cxn ang="0">
                        <a:pos x="540" y="262"/>
                      </a:cxn>
                      <a:cxn ang="0">
                        <a:pos x="537" y="262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2"/>
                      </a:cxn>
                      <a:cxn ang="0">
                        <a:pos x="553" y="153"/>
                      </a:cxn>
                      <a:cxn ang="0">
                        <a:pos x="579" y="124"/>
                      </a:cxn>
                      <a:cxn ang="0">
                        <a:pos x="572" y="51"/>
                      </a:cxn>
                      <a:cxn ang="0">
                        <a:pos x="419" y="0"/>
                      </a:cxn>
                      <a:cxn ang="0">
                        <a:pos x="326" y="38"/>
                      </a:cxn>
                      <a:cxn ang="0">
                        <a:pos x="249" y="22"/>
                      </a:cxn>
                      <a:cxn ang="0">
                        <a:pos x="195" y="60"/>
                      </a:cxn>
                      <a:cxn ang="0">
                        <a:pos x="198" y="57"/>
                      </a:cxn>
                      <a:cxn ang="0">
                        <a:pos x="166" y="86"/>
                      </a:cxn>
                      <a:cxn ang="0">
                        <a:pos x="172" y="160"/>
                      </a:cxn>
                      <a:cxn ang="0">
                        <a:pos x="128" y="182"/>
                      </a:cxn>
                      <a:cxn ang="0">
                        <a:pos x="131" y="256"/>
                      </a:cxn>
                      <a:cxn ang="0">
                        <a:pos x="35" y="291"/>
                      </a:cxn>
                      <a:cxn ang="0">
                        <a:pos x="0" y="326"/>
                      </a:cxn>
                    </a:cxnLst>
                    <a:rect l="0" t="0" r="r" b="b"/>
                    <a:pathLst>
                      <a:path w="579" h="588">
                        <a:moveTo>
                          <a:pt x="0" y="326"/>
                        </a:moveTo>
                        <a:lnTo>
                          <a:pt x="0" y="352"/>
                        </a:lnTo>
                        <a:lnTo>
                          <a:pt x="3" y="352"/>
                        </a:lnTo>
                        <a:lnTo>
                          <a:pt x="112" y="345"/>
                        </a:lnTo>
                        <a:lnTo>
                          <a:pt x="128" y="387"/>
                        </a:lnTo>
                        <a:lnTo>
                          <a:pt x="262" y="384"/>
                        </a:lnTo>
                        <a:lnTo>
                          <a:pt x="275" y="438"/>
                        </a:lnTo>
                        <a:lnTo>
                          <a:pt x="326" y="518"/>
                        </a:lnTo>
                        <a:lnTo>
                          <a:pt x="326" y="544"/>
                        </a:lnTo>
                        <a:lnTo>
                          <a:pt x="374" y="508"/>
                        </a:lnTo>
                        <a:lnTo>
                          <a:pt x="448" y="569"/>
                        </a:lnTo>
                        <a:lnTo>
                          <a:pt x="483" y="553"/>
                        </a:lnTo>
                        <a:lnTo>
                          <a:pt x="537" y="588"/>
                        </a:lnTo>
                        <a:lnTo>
                          <a:pt x="556" y="563"/>
                        </a:lnTo>
                        <a:lnTo>
                          <a:pt x="512" y="515"/>
                        </a:lnTo>
                        <a:lnTo>
                          <a:pt x="521" y="428"/>
                        </a:lnTo>
                        <a:lnTo>
                          <a:pt x="572" y="422"/>
                        </a:lnTo>
                        <a:lnTo>
                          <a:pt x="575" y="422"/>
                        </a:lnTo>
                        <a:lnTo>
                          <a:pt x="528" y="345"/>
                        </a:lnTo>
                        <a:lnTo>
                          <a:pt x="556" y="300"/>
                        </a:lnTo>
                        <a:lnTo>
                          <a:pt x="556" y="297"/>
                        </a:lnTo>
                        <a:lnTo>
                          <a:pt x="553" y="297"/>
                        </a:lnTo>
                        <a:lnTo>
                          <a:pt x="540" y="262"/>
                        </a:lnTo>
                        <a:lnTo>
                          <a:pt x="537" y="262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2"/>
                        </a:lnTo>
                        <a:lnTo>
                          <a:pt x="553" y="153"/>
                        </a:lnTo>
                        <a:lnTo>
                          <a:pt x="579" y="124"/>
                        </a:lnTo>
                        <a:lnTo>
                          <a:pt x="572" y="51"/>
                        </a:lnTo>
                        <a:lnTo>
                          <a:pt x="419" y="0"/>
                        </a:lnTo>
                        <a:lnTo>
                          <a:pt x="326" y="38"/>
                        </a:lnTo>
                        <a:lnTo>
                          <a:pt x="249" y="22"/>
                        </a:lnTo>
                        <a:lnTo>
                          <a:pt x="195" y="60"/>
                        </a:lnTo>
                        <a:lnTo>
                          <a:pt x="198" y="57"/>
                        </a:lnTo>
                        <a:lnTo>
                          <a:pt x="166" y="86"/>
                        </a:lnTo>
                        <a:lnTo>
                          <a:pt x="172" y="160"/>
                        </a:lnTo>
                        <a:lnTo>
                          <a:pt x="128" y="182"/>
                        </a:lnTo>
                        <a:lnTo>
                          <a:pt x="131" y="256"/>
                        </a:lnTo>
                        <a:lnTo>
                          <a:pt x="35" y="291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6" name="Freeform 707"/>
                  <p:cNvSpPr>
                    <a:spLocks/>
                  </p:cNvSpPr>
                  <p:nvPr/>
                </p:nvSpPr>
                <p:spPr bwMode="auto">
                  <a:xfrm>
                    <a:off x="4574485" y="5310738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8"/>
                      </a:cxn>
                      <a:cxn ang="0">
                        <a:pos x="0" y="353"/>
                      </a:cxn>
                      <a:cxn ang="0">
                        <a:pos x="2" y="353"/>
                      </a:cxn>
                      <a:cxn ang="0">
                        <a:pos x="112" y="345"/>
                      </a:cxn>
                      <a:cxn ang="0">
                        <a:pos x="127" y="388"/>
                      </a:cxn>
                      <a:cxn ang="0">
                        <a:pos x="262" y="385"/>
                      </a:cxn>
                      <a:cxn ang="0">
                        <a:pos x="275" y="438"/>
                      </a:cxn>
                      <a:cxn ang="0">
                        <a:pos x="327" y="518"/>
                      </a:cxn>
                      <a:cxn ang="0">
                        <a:pos x="327" y="545"/>
                      </a:cxn>
                      <a:cxn ang="0">
                        <a:pos x="374" y="508"/>
                      </a:cxn>
                      <a:cxn ang="0">
                        <a:pos x="447" y="570"/>
                      </a:cxn>
                      <a:cxn ang="0">
                        <a:pos x="482" y="553"/>
                      </a:cxn>
                      <a:cxn ang="0">
                        <a:pos x="537" y="588"/>
                      </a:cxn>
                      <a:cxn ang="0">
                        <a:pos x="557" y="563"/>
                      </a:cxn>
                      <a:cxn ang="0">
                        <a:pos x="512" y="515"/>
                      </a:cxn>
                      <a:cxn ang="0">
                        <a:pos x="522" y="428"/>
                      </a:cxn>
                      <a:cxn ang="0">
                        <a:pos x="572" y="423"/>
                      </a:cxn>
                      <a:cxn ang="0">
                        <a:pos x="574" y="423"/>
                      </a:cxn>
                      <a:cxn ang="0">
                        <a:pos x="527" y="345"/>
                      </a:cxn>
                      <a:cxn ang="0">
                        <a:pos x="557" y="300"/>
                      </a:cxn>
                      <a:cxn ang="0">
                        <a:pos x="557" y="298"/>
                      </a:cxn>
                      <a:cxn ang="0">
                        <a:pos x="552" y="298"/>
                      </a:cxn>
                      <a:cxn ang="0">
                        <a:pos x="539" y="263"/>
                      </a:cxn>
                      <a:cxn ang="0">
                        <a:pos x="537" y="263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3"/>
                      </a:cxn>
                      <a:cxn ang="0">
                        <a:pos x="552" y="153"/>
                      </a:cxn>
                      <a:cxn ang="0">
                        <a:pos x="579" y="125"/>
                      </a:cxn>
                      <a:cxn ang="0">
                        <a:pos x="572" y="53"/>
                      </a:cxn>
                      <a:cxn ang="0">
                        <a:pos x="419" y="0"/>
                      </a:cxn>
                      <a:cxn ang="0">
                        <a:pos x="327" y="38"/>
                      </a:cxn>
                      <a:cxn ang="0">
                        <a:pos x="250" y="23"/>
                      </a:cxn>
                      <a:cxn ang="0">
                        <a:pos x="195" y="60"/>
                      </a:cxn>
                      <a:cxn ang="0">
                        <a:pos x="197" y="58"/>
                      </a:cxn>
                      <a:cxn ang="0">
                        <a:pos x="167" y="88"/>
                      </a:cxn>
                      <a:cxn ang="0">
                        <a:pos x="172" y="160"/>
                      </a:cxn>
                      <a:cxn ang="0">
                        <a:pos x="127" y="183"/>
                      </a:cxn>
                      <a:cxn ang="0">
                        <a:pos x="132" y="258"/>
                      </a:cxn>
                      <a:cxn ang="0">
                        <a:pos x="35" y="293"/>
                      </a:cxn>
                      <a:cxn ang="0">
                        <a:pos x="0" y="328"/>
                      </a:cxn>
                    </a:cxnLst>
                    <a:rect l="0" t="0" r="r" b="b"/>
                    <a:pathLst>
                      <a:path w="579" h="588">
                        <a:moveTo>
                          <a:pt x="0" y="328"/>
                        </a:moveTo>
                        <a:lnTo>
                          <a:pt x="0" y="353"/>
                        </a:lnTo>
                        <a:lnTo>
                          <a:pt x="2" y="353"/>
                        </a:lnTo>
                        <a:lnTo>
                          <a:pt x="112" y="345"/>
                        </a:lnTo>
                        <a:lnTo>
                          <a:pt x="127" y="388"/>
                        </a:lnTo>
                        <a:lnTo>
                          <a:pt x="262" y="385"/>
                        </a:lnTo>
                        <a:lnTo>
                          <a:pt x="275" y="438"/>
                        </a:lnTo>
                        <a:lnTo>
                          <a:pt x="327" y="518"/>
                        </a:lnTo>
                        <a:lnTo>
                          <a:pt x="327" y="545"/>
                        </a:lnTo>
                        <a:lnTo>
                          <a:pt x="374" y="508"/>
                        </a:lnTo>
                        <a:lnTo>
                          <a:pt x="447" y="570"/>
                        </a:lnTo>
                        <a:lnTo>
                          <a:pt x="482" y="553"/>
                        </a:lnTo>
                        <a:lnTo>
                          <a:pt x="537" y="588"/>
                        </a:lnTo>
                        <a:lnTo>
                          <a:pt x="557" y="563"/>
                        </a:lnTo>
                        <a:lnTo>
                          <a:pt x="512" y="515"/>
                        </a:lnTo>
                        <a:lnTo>
                          <a:pt x="522" y="428"/>
                        </a:lnTo>
                        <a:lnTo>
                          <a:pt x="572" y="423"/>
                        </a:lnTo>
                        <a:lnTo>
                          <a:pt x="574" y="423"/>
                        </a:lnTo>
                        <a:lnTo>
                          <a:pt x="527" y="345"/>
                        </a:lnTo>
                        <a:lnTo>
                          <a:pt x="557" y="300"/>
                        </a:lnTo>
                        <a:lnTo>
                          <a:pt x="557" y="298"/>
                        </a:lnTo>
                        <a:lnTo>
                          <a:pt x="552" y="298"/>
                        </a:lnTo>
                        <a:lnTo>
                          <a:pt x="539" y="263"/>
                        </a:lnTo>
                        <a:lnTo>
                          <a:pt x="537" y="263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3"/>
                        </a:lnTo>
                        <a:lnTo>
                          <a:pt x="552" y="153"/>
                        </a:lnTo>
                        <a:lnTo>
                          <a:pt x="579" y="125"/>
                        </a:lnTo>
                        <a:lnTo>
                          <a:pt x="572" y="53"/>
                        </a:lnTo>
                        <a:lnTo>
                          <a:pt x="419" y="0"/>
                        </a:lnTo>
                        <a:lnTo>
                          <a:pt x="327" y="38"/>
                        </a:lnTo>
                        <a:lnTo>
                          <a:pt x="250" y="23"/>
                        </a:lnTo>
                        <a:lnTo>
                          <a:pt x="195" y="60"/>
                        </a:lnTo>
                        <a:lnTo>
                          <a:pt x="197" y="58"/>
                        </a:lnTo>
                        <a:lnTo>
                          <a:pt x="167" y="88"/>
                        </a:lnTo>
                        <a:lnTo>
                          <a:pt x="172" y="160"/>
                        </a:lnTo>
                        <a:lnTo>
                          <a:pt x="127" y="183"/>
                        </a:lnTo>
                        <a:lnTo>
                          <a:pt x="132" y="258"/>
                        </a:lnTo>
                        <a:lnTo>
                          <a:pt x="35" y="293"/>
                        </a:lnTo>
                        <a:lnTo>
                          <a:pt x="0" y="3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7" name="Freeform 706"/>
                  <p:cNvSpPr>
                    <a:spLocks/>
                  </p:cNvSpPr>
                  <p:nvPr/>
                </p:nvSpPr>
                <p:spPr bwMode="auto">
                  <a:xfrm>
                    <a:off x="4872544" y="4741940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8"/>
                      </a:cxn>
                      <a:cxn ang="0">
                        <a:pos x="413" y="0"/>
                      </a:cxn>
                      <a:cxn ang="0">
                        <a:pos x="349" y="54"/>
                      </a:cxn>
                      <a:cxn ang="0">
                        <a:pos x="269" y="48"/>
                      </a:cxn>
                      <a:cxn ang="0">
                        <a:pos x="167" y="54"/>
                      </a:cxn>
                      <a:cxn ang="0">
                        <a:pos x="90" y="61"/>
                      </a:cxn>
                      <a:cxn ang="0">
                        <a:pos x="87" y="54"/>
                      </a:cxn>
                      <a:cxn ang="0">
                        <a:pos x="87" y="42"/>
                      </a:cxn>
                      <a:cxn ang="0">
                        <a:pos x="87" y="54"/>
                      </a:cxn>
                      <a:cxn ang="0">
                        <a:pos x="90" y="58"/>
                      </a:cxn>
                      <a:cxn ang="0">
                        <a:pos x="39" y="138"/>
                      </a:cxn>
                      <a:cxn ang="0">
                        <a:pos x="52" y="249"/>
                      </a:cxn>
                      <a:cxn ang="0">
                        <a:pos x="0" y="304"/>
                      </a:cxn>
                      <a:cxn ang="0">
                        <a:pos x="10" y="416"/>
                      </a:cxn>
                      <a:cxn ang="0">
                        <a:pos x="29" y="416"/>
                      </a:cxn>
                      <a:cxn ang="0">
                        <a:pos x="109" y="505"/>
                      </a:cxn>
                      <a:cxn ang="0">
                        <a:pos x="116" y="573"/>
                      </a:cxn>
                      <a:cxn ang="0">
                        <a:pos x="272" y="627"/>
                      </a:cxn>
                      <a:cxn ang="0">
                        <a:pos x="384" y="624"/>
                      </a:cxn>
                      <a:cxn ang="0">
                        <a:pos x="445" y="585"/>
                      </a:cxn>
                      <a:cxn ang="0">
                        <a:pos x="355" y="473"/>
                      </a:cxn>
                      <a:cxn ang="0">
                        <a:pos x="464" y="281"/>
                      </a:cxn>
                      <a:cxn ang="0">
                        <a:pos x="461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8"/>
                        </a:lnTo>
                        <a:lnTo>
                          <a:pt x="413" y="0"/>
                        </a:lnTo>
                        <a:lnTo>
                          <a:pt x="349" y="54"/>
                        </a:lnTo>
                        <a:lnTo>
                          <a:pt x="269" y="48"/>
                        </a:lnTo>
                        <a:lnTo>
                          <a:pt x="167" y="54"/>
                        </a:lnTo>
                        <a:lnTo>
                          <a:pt x="90" y="61"/>
                        </a:lnTo>
                        <a:lnTo>
                          <a:pt x="87" y="54"/>
                        </a:lnTo>
                        <a:lnTo>
                          <a:pt x="87" y="42"/>
                        </a:lnTo>
                        <a:lnTo>
                          <a:pt x="87" y="54"/>
                        </a:lnTo>
                        <a:lnTo>
                          <a:pt x="90" y="58"/>
                        </a:lnTo>
                        <a:lnTo>
                          <a:pt x="39" y="138"/>
                        </a:lnTo>
                        <a:lnTo>
                          <a:pt x="52" y="249"/>
                        </a:lnTo>
                        <a:lnTo>
                          <a:pt x="0" y="304"/>
                        </a:lnTo>
                        <a:lnTo>
                          <a:pt x="10" y="416"/>
                        </a:lnTo>
                        <a:lnTo>
                          <a:pt x="29" y="416"/>
                        </a:lnTo>
                        <a:lnTo>
                          <a:pt x="109" y="505"/>
                        </a:lnTo>
                        <a:lnTo>
                          <a:pt x="116" y="573"/>
                        </a:lnTo>
                        <a:lnTo>
                          <a:pt x="272" y="627"/>
                        </a:lnTo>
                        <a:lnTo>
                          <a:pt x="384" y="624"/>
                        </a:lnTo>
                        <a:lnTo>
                          <a:pt x="445" y="585"/>
                        </a:lnTo>
                        <a:lnTo>
                          <a:pt x="355" y="473"/>
                        </a:lnTo>
                        <a:lnTo>
                          <a:pt x="464" y="281"/>
                        </a:lnTo>
                        <a:lnTo>
                          <a:pt x="461" y="205"/>
                        </a:lnTo>
                        <a:lnTo>
                          <a:pt x="503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8" name="Freeform 705"/>
                  <p:cNvSpPr>
                    <a:spLocks/>
                  </p:cNvSpPr>
                  <p:nvPr/>
                </p:nvSpPr>
                <p:spPr bwMode="auto">
                  <a:xfrm>
                    <a:off x="4872544" y="4741940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7"/>
                      </a:cxn>
                      <a:cxn ang="0">
                        <a:pos x="413" y="0"/>
                      </a:cxn>
                      <a:cxn ang="0">
                        <a:pos x="350" y="55"/>
                      </a:cxn>
                      <a:cxn ang="0">
                        <a:pos x="270" y="47"/>
                      </a:cxn>
                      <a:cxn ang="0">
                        <a:pos x="168" y="55"/>
                      </a:cxn>
                      <a:cxn ang="0">
                        <a:pos x="90" y="60"/>
                      </a:cxn>
                      <a:cxn ang="0">
                        <a:pos x="88" y="55"/>
                      </a:cxn>
                      <a:cxn ang="0">
                        <a:pos x="88" y="42"/>
                      </a:cxn>
                      <a:cxn ang="0">
                        <a:pos x="88" y="55"/>
                      </a:cxn>
                      <a:cxn ang="0">
                        <a:pos x="90" y="57"/>
                      </a:cxn>
                      <a:cxn ang="0">
                        <a:pos x="40" y="137"/>
                      </a:cxn>
                      <a:cxn ang="0">
                        <a:pos x="53" y="250"/>
                      </a:cxn>
                      <a:cxn ang="0">
                        <a:pos x="0" y="305"/>
                      </a:cxn>
                      <a:cxn ang="0">
                        <a:pos x="10" y="415"/>
                      </a:cxn>
                      <a:cxn ang="0">
                        <a:pos x="30" y="415"/>
                      </a:cxn>
                      <a:cxn ang="0">
                        <a:pos x="110" y="505"/>
                      </a:cxn>
                      <a:cxn ang="0">
                        <a:pos x="118" y="572"/>
                      </a:cxn>
                      <a:cxn ang="0">
                        <a:pos x="273" y="627"/>
                      </a:cxn>
                      <a:cxn ang="0">
                        <a:pos x="385" y="625"/>
                      </a:cxn>
                      <a:cxn ang="0">
                        <a:pos x="445" y="585"/>
                      </a:cxn>
                      <a:cxn ang="0">
                        <a:pos x="355" y="472"/>
                      </a:cxn>
                      <a:cxn ang="0">
                        <a:pos x="465" y="280"/>
                      </a:cxn>
                      <a:cxn ang="0">
                        <a:pos x="463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7"/>
                        </a:lnTo>
                        <a:lnTo>
                          <a:pt x="413" y="0"/>
                        </a:lnTo>
                        <a:lnTo>
                          <a:pt x="350" y="55"/>
                        </a:lnTo>
                        <a:lnTo>
                          <a:pt x="270" y="47"/>
                        </a:lnTo>
                        <a:lnTo>
                          <a:pt x="168" y="55"/>
                        </a:lnTo>
                        <a:lnTo>
                          <a:pt x="90" y="60"/>
                        </a:lnTo>
                        <a:lnTo>
                          <a:pt x="88" y="55"/>
                        </a:lnTo>
                        <a:lnTo>
                          <a:pt x="88" y="42"/>
                        </a:lnTo>
                        <a:lnTo>
                          <a:pt x="88" y="55"/>
                        </a:lnTo>
                        <a:lnTo>
                          <a:pt x="90" y="57"/>
                        </a:lnTo>
                        <a:lnTo>
                          <a:pt x="40" y="137"/>
                        </a:lnTo>
                        <a:lnTo>
                          <a:pt x="53" y="250"/>
                        </a:lnTo>
                        <a:lnTo>
                          <a:pt x="0" y="305"/>
                        </a:lnTo>
                        <a:lnTo>
                          <a:pt x="10" y="415"/>
                        </a:lnTo>
                        <a:lnTo>
                          <a:pt x="30" y="415"/>
                        </a:lnTo>
                        <a:lnTo>
                          <a:pt x="110" y="505"/>
                        </a:lnTo>
                        <a:lnTo>
                          <a:pt x="118" y="572"/>
                        </a:lnTo>
                        <a:lnTo>
                          <a:pt x="273" y="627"/>
                        </a:lnTo>
                        <a:lnTo>
                          <a:pt x="385" y="625"/>
                        </a:lnTo>
                        <a:lnTo>
                          <a:pt x="445" y="585"/>
                        </a:lnTo>
                        <a:lnTo>
                          <a:pt x="355" y="472"/>
                        </a:lnTo>
                        <a:lnTo>
                          <a:pt x="465" y="280"/>
                        </a:lnTo>
                        <a:lnTo>
                          <a:pt x="463" y="205"/>
                        </a:lnTo>
                        <a:lnTo>
                          <a:pt x="503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89" name="Freeform 704"/>
                  <p:cNvSpPr>
                    <a:spLocks/>
                  </p:cNvSpPr>
                  <p:nvPr/>
                </p:nvSpPr>
                <p:spPr bwMode="auto">
                  <a:xfrm>
                    <a:off x="5411533" y="3244192"/>
                    <a:ext cx="521604" cy="730246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60"/>
                      </a:cxn>
                      <a:cxn ang="0">
                        <a:pos x="45" y="432"/>
                      </a:cxn>
                      <a:cxn ang="0">
                        <a:pos x="160" y="355"/>
                      </a:cxn>
                      <a:cxn ang="0">
                        <a:pos x="134" y="307"/>
                      </a:cxn>
                      <a:cxn ang="0">
                        <a:pos x="202" y="153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4"/>
                      </a:cxn>
                      <a:cxn ang="0">
                        <a:pos x="509" y="157"/>
                      </a:cxn>
                      <a:cxn ang="0">
                        <a:pos x="509" y="291"/>
                      </a:cxn>
                      <a:cxn ang="0">
                        <a:pos x="422" y="416"/>
                      </a:cxn>
                      <a:cxn ang="0">
                        <a:pos x="429" y="525"/>
                      </a:cxn>
                      <a:cxn ang="0">
                        <a:pos x="464" y="502"/>
                      </a:cxn>
                      <a:cxn ang="0">
                        <a:pos x="425" y="525"/>
                      </a:cxn>
                      <a:cxn ang="0">
                        <a:pos x="281" y="537"/>
                      </a:cxn>
                      <a:cxn ang="0">
                        <a:pos x="272" y="592"/>
                      </a:cxn>
                      <a:cxn ang="0">
                        <a:pos x="326" y="662"/>
                      </a:cxn>
                      <a:cxn ang="0">
                        <a:pos x="393" y="643"/>
                      </a:cxn>
                      <a:cxn ang="0">
                        <a:pos x="326" y="662"/>
                      </a:cxn>
                      <a:cxn ang="0">
                        <a:pos x="256" y="729"/>
                      </a:cxn>
                      <a:cxn ang="0">
                        <a:pos x="253" y="736"/>
                      </a:cxn>
                      <a:cxn ang="0">
                        <a:pos x="163" y="643"/>
                      </a:cxn>
                      <a:cxn ang="0">
                        <a:pos x="202" y="585"/>
                      </a:cxn>
                      <a:cxn ang="0">
                        <a:pos x="160" y="515"/>
                      </a:cxn>
                      <a:cxn ang="0">
                        <a:pos x="96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60"/>
                        </a:lnTo>
                        <a:lnTo>
                          <a:pt x="45" y="432"/>
                        </a:lnTo>
                        <a:lnTo>
                          <a:pt x="160" y="355"/>
                        </a:lnTo>
                        <a:lnTo>
                          <a:pt x="134" y="307"/>
                        </a:lnTo>
                        <a:lnTo>
                          <a:pt x="202" y="153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4"/>
                        </a:lnTo>
                        <a:lnTo>
                          <a:pt x="509" y="157"/>
                        </a:lnTo>
                        <a:lnTo>
                          <a:pt x="509" y="291"/>
                        </a:lnTo>
                        <a:lnTo>
                          <a:pt x="422" y="416"/>
                        </a:lnTo>
                        <a:lnTo>
                          <a:pt x="429" y="525"/>
                        </a:lnTo>
                        <a:lnTo>
                          <a:pt x="464" y="502"/>
                        </a:lnTo>
                        <a:lnTo>
                          <a:pt x="425" y="525"/>
                        </a:lnTo>
                        <a:lnTo>
                          <a:pt x="281" y="537"/>
                        </a:lnTo>
                        <a:lnTo>
                          <a:pt x="272" y="592"/>
                        </a:lnTo>
                        <a:lnTo>
                          <a:pt x="326" y="662"/>
                        </a:lnTo>
                        <a:lnTo>
                          <a:pt x="393" y="643"/>
                        </a:lnTo>
                        <a:lnTo>
                          <a:pt x="326" y="662"/>
                        </a:lnTo>
                        <a:lnTo>
                          <a:pt x="256" y="729"/>
                        </a:lnTo>
                        <a:lnTo>
                          <a:pt x="253" y="736"/>
                        </a:lnTo>
                        <a:lnTo>
                          <a:pt x="163" y="643"/>
                        </a:lnTo>
                        <a:lnTo>
                          <a:pt x="202" y="585"/>
                        </a:lnTo>
                        <a:lnTo>
                          <a:pt x="160" y="515"/>
                        </a:lnTo>
                        <a:lnTo>
                          <a:pt x="96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0" name="Freeform 703"/>
                  <p:cNvSpPr>
                    <a:spLocks/>
                  </p:cNvSpPr>
                  <p:nvPr/>
                </p:nvSpPr>
                <p:spPr bwMode="auto">
                  <a:xfrm>
                    <a:off x="5411533" y="3244192"/>
                    <a:ext cx="521604" cy="732729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59"/>
                      </a:cxn>
                      <a:cxn ang="0">
                        <a:pos x="45" y="432"/>
                      </a:cxn>
                      <a:cxn ang="0">
                        <a:pos x="160" y="354"/>
                      </a:cxn>
                      <a:cxn ang="0">
                        <a:pos x="133" y="307"/>
                      </a:cxn>
                      <a:cxn ang="0">
                        <a:pos x="200" y="152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5"/>
                      </a:cxn>
                      <a:cxn ang="0">
                        <a:pos x="508" y="157"/>
                      </a:cxn>
                      <a:cxn ang="0">
                        <a:pos x="508" y="292"/>
                      </a:cxn>
                      <a:cxn ang="0">
                        <a:pos x="420" y="417"/>
                      </a:cxn>
                      <a:cxn ang="0">
                        <a:pos x="428" y="524"/>
                      </a:cxn>
                      <a:cxn ang="0">
                        <a:pos x="463" y="501"/>
                      </a:cxn>
                      <a:cxn ang="0">
                        <a:pos x="425" y="524"/>
                      </a:cxn>
                      <a:cxn ang="0">
                        <a:pos x="280" y="536"/>
                      </a:cxn>
                      <a:cxn ang="0">
                        <a:pos x="270" y="591"/>
                      </a:cxn>
                      <a:cxn ang="0">
                        <a:pos x="325" y="661"/>
                      </a:cxn>
                      <a:cxn ang="0">
                        <a:pos x="393" y="641"/>
                      </a:cxn>
                      <a:cxn ang="0">
                        <a:pos x="325" y="661"/>
                      </a:cxn>
                      <a:cxn ang="0">
                        <a:pos x="255" y="729"/>
                      </a:cxn>
                      <a:cxn ang="0">
                        <a:pos x="253" y="736"/>
                      </a:cxn>
                      <a:cxn ang="0">
                        <a:pos x="163" y="641"/>
                      </a:cxn>
                      <a:cxn ang="0">
                        <a:pos x="200" y="584"/>
                      </a:cxn>
                      <a:cxn ang="0">
                        <a:pos x="160" y="514"/>
                      </a:cxn>
                      <a:cxn ang="0">
                        <a:pos x="95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59"/>
                        </a:lnTo>
                        <a:lnTo>
                          <a:pt x="45" y="432"/>
                        </a:lnTo>
                        <a:lnTo>
                          <a:pt x="160" y="354"/>
                        </a:lnTo>
                        <a:lnTo>
                          <a:pt x="133" y="307"/>
                        </a:lnTo>
                        <a:lnTo>
                          <a:pt x="200" y="152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5"/>
                        </a:lnTo>
                        <a:lnTo>
                          <a:pt x="508" y="157"/>
                        </a:lnTo>
                        <a:lnTo>
                          <a:pt x="508" y="292"/>
                        </a:lnTo>
                        <a:lnTo>
                          <a:pt x="420" y="417"/>
                        </a:lnTo>
                        <a:lnTo>
                          <a:pt x="428" y="524"/>
                        </a:lnTo>
                        <a:lnTo>
                          <a:pt x="463" y="501"/>
                        </a:lnTo>
                        <a:lnTo>
                          <a:pt x="425" y="524"/>
                        </a:lnTo>
                        <a:lnTo>
                          <a:pt x="280" y="536"/>
                        </a:lnTo>
                        <a:lnTo>
                          <a:pt x="270" y="591"/>
                        </a:lnTo>
                        <a:lnTo>
                          <a:pt x="325" y="661"/>
                        </a:lnTo>
                        <a:lnTo>
                          <a:pt x="393" y="641"/>
                        </a:lnTo>
                        <a:lnTo>
                          <a:pt x="325" y="661"/>
                        </a:lnTo>
                        <a:lnTo>
                          <a:pt x="255" y="729"/>
                        </a:lnTo>
                        <a:lnTo>
                          <a:pt x="253" y="736"/>
                        </a:lnTo>
                        <a:lnTo>
                          <a:pt x="163" y="641"/>
                        </a:lnTo>
                        <a:lnTo>
                          <a:pt x="200" y="584"/>
                        </a:lnTo>
                        <a:lnTo>
                          <a:pt x="160" y="514"/>
                        </a:lnTo>
                        <a:lnTo>
                          <a:pt x="95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1" name="Freeform 702"/>
                  <p:cNvSpPr>
                    <a:spLocks/>
                  </p:cNvSpPr>
                  <p:nvPr/>
                </p:nvSpPr>
                <p:spPr bwMode="auto">
                  <a:xfrm>
                    <a:off x="4711094" y="4093662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7" y="103"/>
                      </a:cxn>
                      <a:cxn ang="0">
                        <a:pos x="80" y="99"/>
                      </a:cxn>
                      <a:cxn ang="0">
                        <a:pos x="87" y="48"/>
                      </a:cxn>
                      <a:cxn ang="0">
                        <a:pos x="131" y="51"/>
                      </a:cxn>
                      <a:cxn ang="0">
                        <a:pos x="138" y="48"/>
                      </a:cxn>
                      <a:cxn ang="0">
                        <a:pos x="144" y="13"/>
                      </a:cxn>
                      <a:cxn ang="0">
                        <a:pos x="141" y="10"/>
                      </a:cxn>
                      <a:cxn ang="0">
                        <a:pos x="93" y="0"/>
                      </a:cxn>
                      <a:cxn ang="0">
                        <a:pos x="87" y="0"/>
                      </a:cxn>
                      <a:cxn ang="0">
                        <a:pos x="90" y="0"/>
                      </a:cxn>
                      <a:cxn ang="0">
                        <a:pos x="64" y="26"/>
                      </a:cxn>
                      <a:cxn ang="0">
                        <a:pos x="0" y="32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80" y="99"/>
                        </a:lnTo>
                        <a:lnTo>
                          <a:pt x="87" y="48"/>
                        </a:lnTo>
                        <a:lnTo>
                          <a:pt x="131" y="51"/>
                        </a:lnTo>
                        <a:lnTo>
                          <a:pt x="138" y="48"/>
                        </a:lnTo>
                        <a:lnTo>
                          <a:pt x="144" y="13"/>
                        </a:lnTo>
                        <a:lnTo>
                          <a:pt x="141" y="10"/>
                        </a:lnTo>
                        <a:lnTo>
                          <a:pt x="93" y="0"/>
                        </a:lnTo>
                        <a:lnTo>
                          <a:pt x="87" y="0"/>
                        </a:lnTo>
                        <a:lnTo>
                          <a:pt x="90" y="0"/>
                        </a:lnTo>
                        <a:lnTo>
                          <a:pt x="64" y="26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2" name="Freeform 701"/>
                  <p:cNvSpPr>
                    <a:spLocks/>
                  </p:cNvSpPr>
                  <p:nvPr/>
                </p:nvSpPr>
                <p:spPr bwMode="auto">
                  <a:xfrm>
                    <a:off x="4711094" y="4093662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9" y="98"/>
                      </a:cxn>
                      <a:cxn ang="0">
                        <a:pos x="87" y="48"/>
                      </a:cxn>
                      <a:cxn ang="0">
                        <a:pos x="129" y="50"/>
                      </a:cxn>
                      <a:cxn ang="0">
                        <a:pos x="137" y="48"/>
                      </a:cxn>
                      <a:cxn ang="0">
                        <a:pos x="144" y="13"/>
                      </a:cxn>
                      <a:cxn ang="0">
                        <a:pos x="139" y="10"/>
                      </a:cxn>
                      <a:cxn ang="0">
                        <a:pos x="92" y="0"/>
                      </a:cxn>
                      <a:cxn ang="0">
                        <a:pos x="87" y="0"/>
                      </a:cxn>
                      <a:cxn ang="0">
                        <a:pos x="89" y="0"/>
                      </a:cxn>
                      <a:cxn ang="0">
                        <a:pos x="65" y="25"/>
                      </a:cxn>
                      <a:cxn ang="0">
                        <a:pos x="0" y="33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79" y="98"/>
                        </a:lnTo>
                        <a:lnTo>
                          <a:pt x="87" y="48"/>
                        </a:lnTo>
                        <a:lnTo>
                          <a:pt x="129" y="50"/>
                        </a:lnTo>
                        <a:lnTo>
                          <a:pt x="137" y="48"/>
                        </a:lnTo>
                        <a:lnTo>
                          <a:pt x="144" y="13"/>
                        </a:lnTo>
                        <a:lnTo>
                          <a:pt x="139" y="10"/>
                        </a:lnTo>
                        <a:lnTo>
                          <a:pt x="92" y="0"/>
                        </a:lnTo>
                        <a:lnTo>
                          <a:pt x="87" y="0"/>
                        </a:lnTo>
                        <a:lnTo>
                          <a:pt x="89" y="0"/>
                        </a:lnTo>
                        <a:lnTo>
                          <a:pt x="65" y="25"/>
                        </a:lnTo>
                        <a:lnTo>
                          <a:pt x="0" y="33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3" name="Freeform 700"/>
                  <p:cNvSpPr>
                    <a:spLocks/>
                  </p:cNvSpPr>
                  <p:nvPr/>
                </p:nvSpPr>
                <p:spPr bwMode="auto">
                  <a:xfrm>
                    <a:off x="4298779" y="3867633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7" y="0"/>
                      </a:cxn>
                      <a:cxn ang="0">
                        <a:pos x="148" y="3"/>
                      </a:cxn>
                      <a:cxn ang="0">
                        <a:pos x="132" y="32"/>
                      </a:cxn>
                      <a:cxn ang="0">
                        <a:pos x="90" y="48"/>
                      </a:cxn>
                      <a:cxn ang="0">
                        <a:pos x="71" y="16"/>
                      </a:cxn>
                      <a:cxn ang="0">
                        <a:pos x="58" y="54"/>
                      </a:cxn>
                      <a:cxn ang="0">
                        <a:pos x="0" y="58"/>
                      </a:cxn>
                      <a:cxn ang="0">
                        <a:pos x="7" y="83"/>
                      </a:cxn>
                      <a:cxn ang="0">
                        <a:pos x="52" y="102"/>
                      </a:cxn>
                      <a:cxn ang="0">
                        <a:pos x="42" y="166"/>
                      </a:cxn>
                      <a:cxn ang="0">
                        <a:pos x="7" y="221"/>
                      </a:cxn>
                      <a:cxn ang="0">
                        <a:pos x="10" y="221"/>
                      </a:cxn>
                      <a:cxn ang="0">
                        <a:pos x="10" y="243"/>
                      </a:cxn>
                      <a:cxn ang="0">
                        <a:pos x="112" y="294"/>
                      </a:cxn>
                      <a:cxn ang="0">
                        <a:pos x="106" y="317"/>
                      </a:cxn>
                      <a:cxn ang="0">
                        <a:pos x="122" y="275"/>
                      </a:cxn>
                      <a:cxn ang="0">
                        <a:pos x="215" y="288"/>
                      </a:cxn>
                      <a:cxn ang="0">
                        <a:pos x="228" y="272"/>
                      </a:cxn>
                      <a:cxn ang="0">
                        <a:pos x="212" y="253"/>
                      </a:cxn>
                      <a:cxn ang="0">
                        <a:pos x="237" y="208"/>
                      </a:cxn>
                      <a:cxn ang="0">
                        <a:pos x="215" y="170"/>
                      </a:cxn>
                      <a:cxn ang="0">
                        <a:pos x="250" y="141"/>
                      </a:cxn>
                      <a:cxn ang="0">
                        <a:pos x="247" y="102"/>
                      </a:cxn>
                      <a:cxn ang="0">
                        <a:pos x="218" y="80"/>
                      </a:cxn>
                      <a:cxn ang="0">
                        <a:pos x="176" y="32"/>
                      </a:cxn>
                      <a:cxn ang="0">
                        <a:pos x="173" y="3"/>
                      </a:cxn>
                      <a:cxn ang="0">
                        <a:pos x="167" y="0"/>
                      </a:cxn>
                    </a:cxnLst>
                    <a:rect l="0" t="0" r="r" b="b"/>
                    <a:pathLst>
                      <a:path w="250" h="317">
                        <a:moveTo>
                          <a:pt x="167" y="0"/>
                        </a:moveTo>
                        <a:lnTo>
                          <a:pt x="148" y="3"/>
                        </a:lnTo>
                        <a:lnTo>
                          <a:pt x="132" y="32"/>
                        </a:lnTo>
                        <a:lnTo>
                          <a:pt x="90" y="48"/>
                        </a:lnTo>
                        <a:lnTo>
                          <a:pt x="71" y="16"/>
                        </a:lnTo>
                        <a:lnTo>
                          <a:pt x="58" y="54"/>
                        </a:lnTo>
                        <a:lnTo>
                          <a:pt x="0" y="58"/>
                        </a:lnTo>
                        <a:lnTo>
                          <a:pt x="7" y="83"/>
                        </a:lnTo>
                        <a:lnTo>
                          <a:pt x="52" y="102"/>
                        </a:lnTo>
                        <a:lnTo>
                          <a:pt x="42" y="166"/>
                        </a:lnTo>
                        <a:lnTo>
                          <a:pt x="7" y="221"/>
                        </a:lnTo>
                        <a:lnTo>
                          <a:pt x="10" y="221"/>
                        </a:lnTo>
                        <a:lnTo>
                          <a:pt x="10" y="243"/>
                        </a:lnTo>
                        <a:lnTo>
                          <a:pt x="112" y="294"/>
                        </a:lnTo>
                        <a:lnTo>
                          <a:pt x="106" y="317"/>
                        </a:lnTo>
                        <a:lnTo>
                          <a:pt x="122" y="275"/>
                        </a:lnTo>
                        <a:lnTo>
                          <a:pt x="215" y="288"/>
                        </a:lnTo>
                        <a:lnTo>
                          <a:pt x="228" y="272"/>
                        </a:lnTo>
                        <a:lnTo>
                          <a:pt x="212" y="253"/>
                        </a:lnTo>
                        <a:lnTo>
                          <a:pt x="237" y="208"/>
                        </a:lnTo>
                        <a:lnTo>
                          <a:pt x="215" y="170"/>
                        </a:lnTo>
                        <a:lnTo>
                          <a:pt x="250" y="141"/>
                        </a:lnTo>
                        <a:lnTo>
                          <a:pt x="247" y="102"/>
                        </a:lnTo>
                        <a:lnTo>
                          <a:pt x="218" y="80"/>
                        </a:lnTo>
                        <a:lnTo>
                          <a:pt x="176" y="32"/>
                        </a:lnTo>
                        <a:lnTo>
                          <a:pt x="173" y="3"/>
                        </a:lnTo>
                        <a:lnTo>
                          <a:pt x="167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4" name="Freeform 699"/>
                  <p:cNvSpPr>
                    <a:spLocks/>
                  </p:cNvSpPr>
                  <p:nvPr/>
                </p:nvSpPr>
                <p:spPr bwMode="auto">
                  <a:xfrm>
                    <a:off x="4298779" y="3867633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48" y="2"/>
                      </a:cxn>
                      <a:cxn ang="0">
                        <a:pos x="130" y="32"/>
                      </a:cxn>
                      <a:cxn ang="0">
                        <a:pos x="90" y="47"/>
                      </a:cxn>
                      <a:cxn ang="0">
                        <a:pos x="70" y="15"/>
                      </a:cxn>
                      <a:cxn ang="0">
                        <a:pos x="58" y="55"/>
                      </a:cxn>
                      <a:cxn ang="0">
                        <a:pos x="0" y="57"/>
                      </a:cxn>
                      <a:cxn ang="0">
                        <a:pos x="5" y="82"/>
                      </a:cxn>
                      <a:cxn ang="0">
                        <a:pos x="50" y="102"/>
                      </a:cxn>
                      <a:cxn ang="0">
                        <a:pos x="40" y="165"/>
                      </a:cxn>
                      <a:cxn ang="0">
                        <a:pos x="5" y="220"/>
                      </a:cxn>
                      <a:cxn ang="0">
                        <a:pos x="10" y="220"/>
                      </a:cxn>
                      <a:cxn ang="0">
                        <a:pos x="10" y="242"/>
                      </a:cxn>
                      <a:cxn ang="0">
                        <a:pos x="110" y="295"/>
                      </a:cxn>
                      <a:cxn ang="0">
                        <a:pos x="105" y="317"/>
                      </a:cxn>
                      <a:cxn ang="0">
                        <a:pos x="120" y="275"/>
                      </a:cxn>
                      <a:cxn ang="0">
                        <a:pos x="215" y="287"/>
                      </a:cxn>
                      <a:cxn ang="0">
                        <a:pos x="228" y="272"/>
                      </a:cxn>
                      <a:cxn ang="0">
                        <a:pos x="210" y="252"/>
                      </a:cxn>
                      <a:cxn ang="0">
                        <a:pos x="235" y="207"/>
                      </a:cxn>
                      <a:cxn ang="0">
                        <a:pos x="215" y="170"/>
                      </a:cxn>
                      <a:cxn ang="0">
                        <a:pos x="250" y="140"/>
                      </a:cxn>
                      <a:cxn ang="0">
                        <a:pos x="245" y="102"/>
                      </a:cxn>
                      <a:cxn ang="0">
                        <a:pos x="218" y="80"/>
                      </a:cxn>
                      <a:cxn ang="0">
                        <a:pos x="175" y="32"/>
                      </a:cxn>
                      <a:cxn ang="0">
                        <a:pos x="173" y="2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317">
                        <a:moveTo>
                          <a:pt x="165" y="0"/>
                        </a:moveTo>
                        <a:lnTo>
                          <a:pt x="148" y="2"/>
                        </a:lnTo>
                        <a:lnTo>
                          <a:pt x="130" y="32"/>
                        </a:lnTo>
                        <a:lnTo>
                          <a:pt x="90" y="47"/>
                        </a:lnTo>
                        <a:lnTo>
                          <a:pt x="70" y="15"/>
                        </a:lnTo>
                        <a:lnTo>
                          <a:pt x="58" y="55"/>
                        </a:lnTo>
                        <a:lnTo>
                          <a:pt x="0" y="57"/>
                        </a:lnTo>
                        <a:lnTo>
                          <a:pt x="5" y="82"/>
                        </a:lnTo>
                        <a:lnTo>
                          <a:pt x="50" y="102"/>
                        </a:lnTo>
                        <a:lnTo>
                          <a:pt x="40" y="165"/>
                        </a:lnTo>
                        <a:lnTo>
                          <a:pt x="5" y="220"/>
                        </a:lnTo>
                        <a:lnTo>
                          <a:pt x="10" y="220"/>
                        </a:lnTo>
                        <a:lnTo>
                          <a:pt x="10" y="242"/>
                        </a:lnTo>
                        <a:lnTo>
                          <a:pt x="110" y="295"/>
                        </a:lnTo>
                        <a:lnTo>
                          <a:pt x="105" y="317"/>
                        </a:lnTo>
                        <a:lnTo>
                          <a:pt x="120" y="275"/>
                        </a:lnTo>
                        <a:lnTo>
                          <a:pt x="215" y="287"/>
                        </a:lnTo>
                        <a:lnTo>
                          <a:pt x="228" y="272"/>
                        </a:lnTo>
                        <a:lnTo>
                          <a:pt x="210" y="252"/>
                        </a:lnTo>
                        <a:lnTo>
                          <a:pt x="235" y="207"/>
                        </a:lnTo>
                        <a:lnTo>
                          <a:pt x="215" y="170"/>
                        </a:lnTo>
                        <a:lnTo>
                          <a:pt x="250" y="140"/>
                        </a:lnTo>
                        <a:lnTo>
                          <a:pt x="245" y="102"/>
                        </a:lnTo>
                        <a:lnTo>
                          <a:pt x="218" y="80"/>
                        </a:lnTo>
                        <a:lnTo>
                          <a:pt x="175" y="32"/>
                        </a:lnTo>
                        <a:lnTo>
                          <a:pt x="173" y="2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5" name="Freeform 698"/>
                  <p:cNvSpPr>
                    <a:spLocks/>
                  </p:cNvSpPr>
                  <p:nvPr/>
                </p:nvSpPr>
                <p:spPr bwMode="auto">
                  <a:xfrm>
                    <a:off x="4457744" y="3862665"/>
                    <a:ext cx="91902" cy="9190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6" y="3"/>
                      </a:cxn>
                      <a:cxn ang="0">
                        <a:pos x="0" y="6"/>
                      </a:cxn>
                      <a:cxn ang="0">
                        <a:pos x="7" y="6"/>
                      </a:cxn>
                      <a:cxn ang="0">
                        <a:pos x="13" y="9"/>
                      </a:cxn>
                      <a:cxn ang="0">
                        <a:pos x="16" y="38"/>
                      </a:cxn>
                      <a:cxn ang="0">
                        <a:pos x="58" y="86"/>
                      </a:cxn>
                      <a:cxn ang="0">
                        <a:pos x="68" y="92"/>
                      </a:cxn>
                      <a:cxn ang="0">
                        <a:pos x="93" y="70"/>
                      </a:cxn>
                      <a:cxn ang="0">
                        <a:pos x="93" y="64"/>
                      </a:cxn>
                      <a:cxn ang="0">
                        <a:pos x="84" y="38"/>
                      </a:cxn>
                      <a:cxn ang="0">
                        <a:pos x="42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6" y="3"/>
                        </a:lnTo>
                        <a:lnTo>
                          <a:pt x="0" y="6"/>
                        </a:lnTo>
                        <a:lnTo>
                          <a:pt x="7" y="6"/>
                        </a:lnTo>
                        <a:lnTo>
                          <a:pt x="13" y="9"/>
                        </a:lnTo>
                        <a:lnTo>
                          <a:pt x="16" y="38"/>
                        </a:lnTo>
                        <a:lnTo>
                          <a:pt x="58" y="86"/>
                        </a:lnTo>
                        <a:lnTo>
                          <a:pt x="68" y="92"/>
                        </a:lnTo>
                        <a:lnTo>
                          <a:pt x="93" y="70"/>
                        </a:lnTo>
                        <a:lnTo>
                          <a:pt x="93" y="64"/>
                        </a:lnTo>
                        <a:lnTo>
                          <a:pt x="84" y="38"/>
                        </a:lnTo>
                        <a:lnTo>
                          <a:pt x="42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6" name="Freeform 697"/>
                  <p:cNvSpPr>
                    <a:spLocks/>
                  </p:cNvSpPr>
                  <p:nvPr/>
                </p:nvSpPr>
                <p:spPr bwMode="auto">
                  <a:xfrm>
                    <a:off x="4457744" y="3862665"/>
                    <a:ext cx="91902" cy="89418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5" y="3"/>
                      </a:cxn>
                      <a:cxn ang="0">
                        <a:pos x="0" y="5"/>
                      </a:cxn>
                      <a:cxn ang="0">
                        <a:pos x="5" y="5"/>
                      </a:cxn>
                      <a:cxn ang="0">
                        <a:pos x="13" y="8"/>
                      </a:cxn>
                      <a:cxn ang="0">
                        <a:pos x="15" y="38"/>
                      </a:cxn>
                      <a:cxn ang="0">
                        <a:pos x="58" y="87"/>
                      </a:cxn>
                      <a:cxn ang="0">
                        <a:pos x="68" y="92"/>
                      </a:cxn>
                      <a:cxn ang="0">
                        <a:pos x="93" y="72"/>
                      </a:cxn>
                      <a:cxn ang="0">
                        <a:pos x="93" y="64"/>
                      </a:cxn>
                      <a:cxn ang="0">
                        <a:pos x="83" y="38"/>
                      </a:cxn>
                      <a:cxn ang="0">
                        <a:pos x="4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5" y="3"/>
                        </a:lnTo>
                        <a:lnTo>
                          <a:pt x="0" y="5"/>
                        </a:lnTo>
                        <a:lnTo>
                          <a:pt x="5" y="5"/>
                        </a:lnTo>
                        <a:lnTo>
                          <a:pt x="13" y="8"/>
                        </a:lnTo>
                        <a:lnTo>
                          <a:pt x="15" y="38"/>
                        </a:lnTo>
                        <a:lnTo>
                          <a:pt x="58" y="87"/>
                        </a:lnTo>
                        <a:lnTo>
                          <a:pt x="68" y="92"/>
                        </a:lnTo>
                        <a:lnTo>
                          <a:pt x="93" y="72"/>
                        </a:lnTo>
                        <a:lnTo>
                          <a:pt x="93" y="64"/>
                        </a:lnTo>
                        <a:lnTo>
                          <a:pt x="83" y="38"/>
                        </a:lnTo>
                        <a:lnTo>
                          <a:pt x="40" y="0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7" name="Freeform 696"/>
                  <p:cNvSpPr>
                    <a:spLocks/>
                  </p:cNvSpPr>
                  <p:nvPr/>
                </p:nvSpPr>
                <p:spPr bwMode="auto">
                  <a:xfrm>
                    <a:off x="4144782" y="4071307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6"/>
                      </a:cxn>
                      <a:cxn ang="0">
                        <a:pos x="96" y="16"/>
                      </a:cxn>
                      <a:cxn ang="0">
                        <a:pos x="16" y="0"/>
                      </a:cxn>
                      <a:cxn ang="0">
                        <a:pos x="3" y="38"/>
                      </a:cxn>
                      <a:cxn ang="0">
                        <a:pos x="61" y="61"/>
                      </a:cxn>
                      <a:cxn ang="0">
                        <a:pos x="0" y="189"/>
                      </a:cxn>
                      <a:cxn ang="0">
                        <a:pos x="38" y="243"/>
                      </a:cxn>
                      <a:cxn ang="0">
                        <a:pos x="109" y="224"/>
                      </a:cxn>
                      <a:cxn ang="0">
                        <a:pos x="141" y="233"/>
                      </a:cxn>
                      <a:cxn ang="0">
                        <a:pos x="211" y="208"/>
                      </a:cxn>
                      <a:cxn ang="0">
                        <a:pos x="211" y="147"/>
                      </a:cxn>
                      <a:cxn ang="0">
                        <a:pos x="259" y="112"/>
                      </a:cxn>
                      <a:cxn ang="0">
                        <a:pos x="265" y="89"/>
                      </a:cxn>
                      <a:cxn ang="0">
                        <a:pos x="163" y="38"/>
                      </a:cxn>
                      <a:cxn ang="0">
                        <a:pos x="163" y="16"/>
                      </a:cxn>
                      <a:cxn ang="0">
                        <a:pos x="160" y="16"/>
                      </a:cxn>
                    </a:cxnLst>
                    <a:rect l="0" t="0" r="r" b="b"/>
                    <a:pathLst>
                      <a:path w="265" h="243">
                        <a:moveTo>
                          <a:pt x="160" y="16"/>
                        </a:moveTo>
                        <a:lnTo>
                          <a:pt x="96" y="16"/>
                        </a:lnTo>
                        <a:lnTo>
                          <a:pt x="16" y="0"/>
                        </a:lnTo>
                        <a:lnTo>
                          <a:pt x="3" y="38"/>
                        </a:lnTo>
                        <a:lnTo>
                          <a:pt x="61" y="61"/>
                        </a:lnTo>
                        <a:lnTo>
                          <a:pt x="0" y="189"/>
                        </a:lnTo>
                        <a:lnTo>
                          <a:pt x="38" y="243"/>
                        </a:lnTo>
                        <a:lnTo>
                          <a:pt x="109" y="224"/>
                        </a:lnTo>
                        <a:lnTo>
                          <a:pt x="141" y="233"/>
                        </a:lnTo>
                        <a:lnTo>
                          <a:pt x="211" y="208"/>
                        </a:lnTo>
                        <a:lnTo>
                          <a:pt x="211" y="147"/>
                        </a:lnTo>
                        <a:lnTo>
                          <a:pt x="259" y="112"/>
                        </a:lnTo>
                        <a:lnTo>
                          <a:pt x="265" y="89"/>
                        </a:lnTo>
                        <a:lnTo>
                          <a:pt x="163" y="38"/>
                        </a:lnTo>
                        <a:lnTo>
                          <a:pt x="163" y="16"/>
                        </a:lnTo>
                        <a:lnTo>
                          <a:pt x="160" y="1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8" name="Freeform 695"/>
                  <p:cNvSpPr>
                    <a:spLocks/>
                  </p:cNvSpPr>
                  <p:nvPr/>
                </p:nvSpPr>
                <p:spPr bwMode="auto">
                  <a:xfrm>
                    <a:off x="4144782" y="4071307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5"/>
                      </a:cxn>
                      <a:cxn ang="0">
                        <a:pos x="98" y="15"/>
                      </a:cxn>
                      <a:cxn ang="0">
                        <a:pos x="18" y="0"/>
                      </a:cxn>
                      <a:cxn ang="0">
                        <a:pos x="5" y="38"/>
                      </a:cxn>
                      <a:cxn ang="0">
                        <a:pos x="63" y="60"/>
                      </a:cxn>
                      <a:cxn ang="0">
                        <a:pos x="0" y="190"/>
                      </a:cxn>
                      <a:cxn ang="0">
                        <a:pos x="40" y="243"/>
                      </a:cxn>
                      <a:cxn ang="0">
                        <a:pos x="110" y="225"/>
                      </a:cxn>
                      <a:cxn ang="0">
                        <a:pos x="143" y="233"/>
                      </a:cxn>
                      <a:cxn ang="0">
                        <a:pos x="213" y="208"/>
                      </a:cxn>
                      <a:cxn ang="0">
                        <a:pos x="213" y="148"/>
                      </a:cxn>
                      <a:cxn ang="0">
                        <a:pos x="260" y="113"/>
                      </a:cxn>
                      <a:cxn ang="0">
                        <a:pos x="265" y="90"/>
                      </a:cxn>
                      <a:cxn ang="0">
                        <a:pos x="165" y="38"/>
                      </a:cxn>
                      <a:cxn ang="0">
                        <a:pos x="165" y="15"/>
                      </a:cxn>
                      <a:cxn ang="0">
                        <a:pos x="160" y="15"/>
                      </a:cxn>
                    </a:cxnLst>
                    <a:rect l="0" t="0" r="r" b="b"/>
                    <a:pathLst>
                      <a:path w="265" h="243">
                        <a:moveTo>
                          <a:pt x="160" y="15"/>
                        </a:moveTo>
                        <a:lnTo>
                          <a:pt x="98" y="15"/>
                        </a:lnTo>
                        <a:lnTo>
                          <a:pt x="18" y="0"/>
                        </a:lnTo>
                        <a:lnTo>
                          <a:pt x="5" y="38"/>
                        </a:lnTo>
                        <a:lnTo>
                          <a:pt x="63" y="60"/>
                        </a:lnTo>
                        <a:lnTo>
                          <a:pt x="0" y="190"/>
                        </a:lnTo>
                        <a:lnTo>
                          <a:pt x="40" y="243"/>
                        </a:lnTo>
                        <a:lnTo>
                          <a:pt x="110" y="225"/>
                        </a:lnTo>
                        <a:lnTo>
                          <a:pt x="143" y="233"/>
                        </a:lnTo>
                        <a:lnTo>
                          <a:pt x="213" y="208"/>
                        </a:lnTo>
                        <a:lnTo>
                          <a:pt x="213" y="148"/>
                        </a:lnTo>
                        <a:lnTo>
                          <a:pt x="260" y="113"/>
                        </a:lnTo>
                        <a:lnTo>
                          <a:pt x="265" y="90"/>
                        </a:lnTo>
                        <a:lnTo>
                          <a:pt x="165" y="38"/>
                        </a:lnTo>
                        <a:lnTo>
                          <a:pt x="165" y="15"/>
                        </a:lnTo>
                        <a:lnTo>
                          <a:pt x="160" y="1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99" name="Freeform 694"/>
                  <p:cNvSpPr>
                    <a:spLocks/>
                  </p:cNvSpPr>
                  <p:nvPr/>
                </p:nvSpPr>
                <p:spPr bwMode="auto">
                  <a:xfrm>
                    <a:off x="140854" y="1480674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0" name="Freeform 693"/>
                  <p:cNvSpPr>
                    <a:spLocks/>
                  </p:cNvSpPr>
                  <p:nvPr/>
                </p:nvSpPr>
                <p:spPr bwMode="auto">
                  <a:xfrm>
                    <a:off x="140854" y="1480674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1" name="Freeform 692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4579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4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4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2" name="Freeform 691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3" name="Freeform 690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1" y="12"/>
                      </a:cxn>
                      <a:cxn ang="0">
                        <a:pos x="96" y="35"/>
                      </a:cxn>
                      <a:cxn ang="0">
                        <a:pos x="84" y="0"/>
                      </a:cxn>
                      <a:cxn ang="0">
                        <a:pos x="39" y="32"/>
                      </a:cxn>
                      <a:cxn ang="0">
                        <a:pos x="39" y="67"/>
                      </a:cxn>
                      <a:cxn ang="0">
                        <a:pos x="0" y="118"/>
                      </a:cxn>
                      <a:cxn ang="0">
                        <a:pos x="4" y="137"/>
                      </a:cxn>
                      <a:cxn ang="0">
                        <a:pos x="122" y="140"/>
                      </a:cxn>
                      <a:cxn ang="0">
                        <a:pos x="116" y="105"/>
                      </a:cxn>
                      <a:cxn ang="0">
                        <a:pos x="170" y="51"/>
                      </a:cxn>
                      <a:cxn ang="0">
                        <a:pos x="141" y="12"/>
                      </a:cxn>
                    </a:cxnLst>
                    <a:rect l="0" t="0" r="r" b="b"/>
                    <a:pathLst>
                      <a:path w="170" h="140">
                        <a:moveTo>
                          <a:pt x="141" y="12"/>
                        </a:moveTo>
                        <a:lnTo>
                          <a:pt x="96" y="35"/>
                        </a:lnTo>
                        <a:lnTo>
                          <a:pt x="84" y="0"/>
                        </a:lnTo>
                        <a:lnTo>
                          <a:pt x="39" y="32"/>
                        </a:lnTo>
                        <a:lnTo>
                          <a:pt x="39" y="67"/>
                        </a:lnTo>
                        <a:lnTo>
                          <a:pt x="0" y="118"/>
                        </a:lnTo>
                        <a:lnTo>
                          <a:pt x="4" y="137"/>
                        </a:lnTo>
                        <a:lnTo>
                          <a:pt x="122" y="140"/>
                        </a:lnTo>
                        <a:lnTo>
                          <a:pt x="116" y="105"/>
                        </a:lnTo>
                        <a:lnTo>
                          <a:pt x="170" y="51"/>
                        </a:lnTo>
                        <a:lnTo>
                          <a:pt x="141" y="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4" name="Freeform 689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5" name="Freeform 688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6" name="Freeform 687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7" name="Freeform 686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4515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9"/>
                      </a:cxn>
                      <a:cxn ang="0">
                        <a:pos x="28" y="67"/>
                      </a:cxn>
                      <a:cxn ang="0">
                        <a:pos x="3" y="74"/>
                      </a:cxn>
                      <a:cxn ang="0">
                        <a:pos x="0" y="1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9"/>
                        </a:lnTo>
                        <a:lnTo>
                          <a:pt x="28" y="67"/>
                        </a:lnTo>
                        <a:lnTo>
                          <a:pt x="3" y="74"/>
                        </a:lnTo>
                        <a:lnTo>
                          <a:pt x="0" y="1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8" name="Freeform 685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09" name="Freeform 684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4" y="64"/>
                      </a:cxn>
                      <a:cxn ang="0">
                        <a:pos x="16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4" y="64"/>
                        </a:lnTo>
                        <a:lnTo>
                          <a:pt x="16" y="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0" name="Freeform 683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1" name="Freeform 682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5188" cy="293092"/>
                  </a:xfrm>
                  <a:custGeom>
                    <a:avLst/>
                    <a:gdLst/>
                    <a:ahLst/>
                    <a:cxnLst>
                      <a:cxn ang="0">
                        <a:pos x="352" y="0"/>
                      </a:cxn>
                      <a:cxn ang="0">
                        <a:pos x="278" y="16"/>
                      </a:cxn>
                      <a:cxn ang="0">
                        <a:pos x="256" y="74"/>
                      </a:cxn>
                      <a:cxn ang="0">
                        <a:pos x="118" y="122"/>
                      </a:cxn>
                      <a:cxn ang="0">
                        <a:pos x="102" y="96"/>
                      </a:cxn>
                      <a:cxn ang="0">
                        <a:pos x="54" y="93"/>
                      </a:cxn>
                      <a:cxn ang="0">
                        <a:pos x="54" y="141"/>
                      </a:cxn>
                      <a:cxn ang="0">
                        <a:pos x="26" y="164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7"/>
                      </a:cxn>
                      <a:cxn ang="0">
                        <a:pos x="58" y="266"/>
                      </a:cxn>
                      <a:cxn ang="0">
                        <a:pos x="99" y="244"/>
                      </a:cxn>
                      <a:cxn ang="0">
                        <a:pos x="106" y="282"/>
                      </a:cxn>
                      <a:cxn ang="0">
                        <a:pos x="137" y="295"/>
                      </a:cxn>
                      <a:cxn ang="0">
                        <a:pos x="176" y="279"/>
                      </a:cxn>
                      <a:cxn ang="0">
                        <a:pos x="160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9" y="112"/>
                      </a:cxn>
                      <a:cxn ang="0">
                        <a:pos x="329" y="74"/>
                      </a:cxn>
                      <a:cxn ang="0">
                        <a:pos x="358" y="39"/>
                      </a:cxn>
                      <a:cxn ang="0">
                        <a:pos x="352" y="0"/>
                      </a:cxn>
                    </a:cxnLst>
                    <a:rect l="0" t="0" r="r" b="b"/>
                    <a:pathLst>
                      <a:path w="358" h="295">
                        <a:moveTo>
                          <a:pt x="352" y="0"/>
                        </a:moveTo>
                        <a:lnTo>
                          <a:pt x="278" y="16"/>
                        </a:lnTo>
                        <a:lnTo>
                          <a:pt x="256" y="74"/>
                        </a:lnTo>
                        <a:lnTo>
                          <a:pt x="118" y="122"/>
                        </a:lnTo>
                        <a:lnTo>
                          <a:pt x="102" y="96"/>
                        </a:lnTo>
                        <a:lnTo>
                          <a:pt x="54" y="93"/>
                        </a:lnTo>
                        <a:lnTo>
                          <a:pt x="54" y="141"/>
                        </a:lnTo>
                        <a:lnTo>
                          <a:pt x="26" y="164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7"/>
                        </a:lnTo>
                        <a:lnTo>
                          <a:pt x="58" y="266"/>
                        </a:lnTo>
                        <a:lnTo>
                          <a:pt x="99" y="244"/>
                        </a:lnTo>
                        <a:lnTo>
                          <a:pt x="106" y="282"/>
                        </a:lnTo>
                        <a:lnTo>
                          <a:pt x="137" y="295"/>
                        </a:lnTo>
                        <a:lnTo>
                          <a:pt x="176" y="279"/>
                        </a:lnTo>
                        <a:lnTo>
                          <a:pt x="160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9" y="112"/>
                        </a:lnTo>
                        <a:lnTo>
                          <a:pt x="329" y="74"/>
                        </a:lnTo>
                        <a:lnTo>
                          <a:pt x="358" y="39"/>
                        </a:ln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2" name="Freeform 681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3" name="Freeform 680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4515"/>
                  </a:xfrm>
                  <a:custGeom>
                    <a:avLst/>
                    <a:gdLst/>
                    <a:ahLst/>
                    <a:cxnLst>
                      <a:cxn ang="0">
                        <a:pos x="86" y="0"/>
                      </a:cxn>
                      <a:cxn ang="0">
                        <a:pos x="16" y="16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8"/>
                      </a:cxn>
                      <a:cxn ang="0">
                        <a:pos x="86" y="0"/>
                      </a:cxn>
                    </a:cxnLst>
                    <a:rect l="0" t="0" r="r" b="b"/>
                    <a:pathLst>
                      <a:path w="93" h="76">
                        <a:moveTo>
                          <a:pt x="86" y="0"/>
                        </a:moveTo>
                        <a:lnTo>
                          <a:pt x="16" y="16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8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4" name="Freeform 679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5" name="Freeform 678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6" name="Freeform 677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55" y="0"/>
                      </a:cxn>
                      <a:cxn ang="0">
                        <a:pos x="77" y="12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89" y="42"/>
                      </a:cxn>
                      <a:cxn ang="0">
                        <a:pos x="37" y="47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44" h="64">
                        <a:moveTo>
                          <a:pt x="0" y="7"/>
                        </a:moveTo>
                        <a:lnTo>
                          <a:pt x="55" y="0"/>
                        </a:lnTo>
                        <a:lnTo>
                          <a:pt x="77" y="12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89" y="42"/>
                        </a:lnTo>
                        <a:lnTo>
                          <a:pt x="37" y="47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7" name="Freeform 676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6676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7" y="4"/>
                      </a:cxn>
                      <a:cxn ang="0">
                        <a:pos x="116" y="23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80"/>
                      </a:cxn>
                      <a:cxn ang="0">
                        <a:pos x="0" y="64"/>
                      </a:cxn>
                      <a:cxn ang="0">
                        <a:pos x="13" y="36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7" y="4"/>
                        </a:lnTo>
                        <a:lnTo>
                          <a:pt x="116" y="23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80"/>
                        </a:lnTo>
                        <a:lnTo>
                          <a:pt x="0" y="64"/>
                        </a:lnTo>
                        <a:lnTo>
                          <a:pt x="13" y="36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8" name="Freeform 675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19" name="Freeform 674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0" name="Freeform 673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1" name="Freeform 672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7193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5" y="22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5" y="22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2" name="Freeform 671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3" name="Freeform 670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9353" cy="183803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7" y="26"/>
                      </a:cxn>
                      <a:cxn ang="0">
                        <a:pos x="99" y="32"/>
                      </a:cxn>
                      <a:cxn ang="0">
                        <a:pos x="86" y="125"/>
                      </a:cxn>
                      <a:cxn ang="0">
                        <a:pos x="51" y="147"/>
                      </a:cxn>
                      <a:cxn ang="0">
                        <a:pos x="41" y="186"/>
                      </a:cxn>
                      <a:cxn ang="0">
                        <a:pos x="12" y="176"/>
                      </a:cxn>
                      <a:cxn ang="0">
                        <a:pos x="12" y="118"/>
                      </a:cxn>
                      <a:cxn ang="0">
                        <a:pos x="0" y="83"/>
                      </a:cxn>
                      <a:cxn ang="0">
                        <a:pos x="0" y="77"/>
                      </a:cxn>
                      <a:cxn ang="0">
                        <a:pos x="3" y="70"/>
                      </a:cxn>
                      <a:cxn ang="0">
                        <a:pos x="12" y="54"/>
                      </a:cxn>
                      <a:cxn ang="0">
                        <a:pos x="19" y="38"/>
                      </a:cxn>
                      <a:cxn ang="0">
                        <a:pos x="22" y="26"/>
                      </a:cxn>
                      <a:cxn ang="0">
                        <a:pos x="32" y="13"/>
                      </a:cxn>
                      <a:cxn ang="0">
                        <a:pos x="35" y="3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7" y="26"/>
                        </a:lnTo>
                        <a:lnTo>
                          <a:pt x="99" y="32"/>
                        </a:lnTo>
                        <a:lnTo>
                          <a:pt x="86" y="125"/>
                        </a:lnTo>
                        <a:lnTo>
                          <a:pt x="51" y="147"/>
                        </a:lnTo>
                        <a:lnTo>
                          <a:pt x="41" y="186"/>
                        </a:lnTo>
                        <a:lnTo>
                          <a:pt x="12" y="176"/>
                        </a:lnTo>
                        <a:lnTo>
                          <a:pt x="12" y="118"/>
                        </a:lnTo>
                        <a:lnTo>
                          <a:pt x="0" y="83"/>
                        </a:lnTo>
                        <a:lnTo>
                          <a:pt x="0" y="77"/>
                        </a:lnTo>
                        <a:lnTo>
                          <a:pt x="3" y="70"/>
                        </a:lnTo>
                        <a:lnTo>
                          <a:pt x="12" y="54"/>
                        </a:lnTo>
                        <a:lnTo>
                          <a:pt x="19" y="38"/>
                        </a:lnTo>
                        <a:lnTo>
                          <a:pt x="22" y="26"/>
                        </a:lnTo>
                        <a:lnTo>
                          <a:pt x="32" y="13"/>
                        </a:lnTo>
                        <a:lnTo>
                          <a:pt x="35" y="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4" name="Freeform 669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5" name="Freeform 668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29" y="55"/>
                      </a:cxn>
                      <a:cxn ang="0">
                        <a:pos x="6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29" y="55"/>
                        </a:lnTo>
                        <a:lnTo>
                          <a:pt x="6" y="5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6" name="Freeform 667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7" name="Freeform 666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8" name="Freeform 665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29" name="Freeform 664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2355" cy="24838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23" h="25">
                        <a:moveTo>
                          <a:pt x="13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0" name="Freeform 663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1" name="Freeform 662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2" name="Freeform 661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3" name="Freeform 660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4" name="Freeform 659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5" name="Freeform 658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6" name="Freeform 657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7" name="Freeform 656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8" name="Freeform 655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39" name="Freeform 654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0" name="Freeform 653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1" name="Freeform 652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2" name="Freeform 651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3" name="Freeform 650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4" y="0"/>
                      </a:cxn>
                      <a:cxn ang="0">
                        <a:pos x="122" y="67"/>
                      </a:cxn>
                      <a:cxn ang="0">
                        <a:pos x="132" y="115"/>
                      </a:cxn>
                      <a:cxn ang="0">
                        <a:pos x="144" y="166"/>
                      </a:cxn>
                      <a:cxn ang="0">
                        <a:pos x="125" y="189"/>
                      </a:cxn>
                      <a:cxn ang="0">
                        <a:pos x="160" y="195"/>
                      </a:cxn>
                      <a:cxn ang="0">
                        <a:pos x="160" y="243"/>
                      </a:cxn>
                      <a:cxn ang="0">
                        <a:pos x="87" y="266"/>
                      </a:cxn>
                      <a:cxn ang="0">
                        <a:pos x="39" y="275"/>
                      </a:cxn>
                      <a:cxn ang="0">
                        <a:pos x="4" y="282"/>
                      </a:cxn>
                      <a:cxn ang="0">
                        <a:pos x="0" y="256"/>
                      </a:cxn>
                      <a:cxn ang="0">
                        <a:pos x="39" y="234"/>
                      </a:cxn>
                      <a:cxn ang="0">
                        <a:pos x="20" y="214"/>
                      </a:cxn>
                      <a:cxn ang="0">
                        <a:pos x="23" y="186"/>
                      </a:cxn>
                      <a:cxn ang="0">
                        <a:pos x="55" y="170"/>
                      </a:cxn>
                      <a:cxn ang="0">
                        <a:pos x="61" y="74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4" y="0"/>
                        </a:lnTo>
                        <a:lnTo>
                          <a:pt x="122" y="67"/>
                        </a:lnTo>
                        <a:lnTo>
                          <a:pt x="132" y="115"/>
                        </a:lnTo>
                        <a:lnTo>
                          <a:pt x="144" y="166"/>
                        </a:lnTo>
                        <a:lnTo>
                          <a:pt x="125" y="189"/>
                        </a:lnTo>
                        <a:lnTo>
                          <a:pt x="160" y="195"/>
                        </a:lnTo>
                        <a:lnTo>
                          <a:pt x="160" y="243"/>
                        </a:lnTo>
                        <a:lnTo>
                          <a:pt x="87" y="266"/>
                        </a:lnTo>
                        <a:lnTo>
                          <a:pt x="39" y="275"/>
                        </a:lnTo>
                        <a:lnTo>
                          <a:pt x="4" y="282"/>
                        </a:lnTo>
                        <a:lnTo>
                          <a:pt x="0" y="256"/>
                        </a:lnTo>
                        <a:lnTo>
                          <a:pt x="39" y="234"/>
                        </a:lnTo>
                        <a:lnTo>
                          <a:pt x="20" y="214"/>
                        </a:lnTo>
                        <a:lnTo>
                          <a:pt x="23" y="186"/>
                        </a:lnTo>
                        <a:lnTo>
                          <a:pt x="55" y="170"/>
                        </a:lnTo>
                        <a:lnTo>
                          <a:pt x="61" y="74"/>
                        </a:lnTo>
                        <a:lnTo>
                          <a:pt x="90" y="1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4" name="Freeform 649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5" name="Freeform 648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90" y="45"/>
                      </a:cxn>
                      <a:cxn ang="0">
                        <a:pos x="77" y="71"/>
                      </a:cxn>
                      <a:cxn ang="0">
                        <a:pos x="55" y="103"/>
                      </a:cxn>
                      <a:cxn ang="0">
                        <a:pos x="3" y="103"/>
                      </a:cxn>
                      <a:cxn ang="0">
                        <a:pos x="0" y="48"/>
                      </a:cxn>
                      <a:cxn ang="0">
                        <a:pos x="26" y="13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90" h="103">
                        <a:moveTo>
                          <a:pt x="77" y="0"/>
                        </a:moveTo>
                        <a:lnTo>
                          <a:pt x="90" y="45"/>
                        </a:lnTo>
                        <a:lnTo>
                          <a:pt x="77" y="71"/>
                        </a:lnTo>
                        <a:lnTo>
                          <a:pt x="55" y="103"/>
                        </a:lnTo>
                        <a:lnTo>
                          <a:pt x="3" y="103"/>
                        </a:lnTo>
                        <a:lnTo>
                          <a:pt x="0" y="48"/>
                        </a:lnTo>
                        <a:lnTo>
                          <a:pt x="26" y="13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6" name="Freeform 647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7" name="Freeform 646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8" name="Freeform 645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49" name="Freeform 644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0" name="Freeform 643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1" name="Freeform 642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2" name="Freeform 641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3" name="Freeform 640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4" name="Freeform 639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5" name="Freeform 638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6" name="Freeform 637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7" name="Freeform 636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8" name="Freeform 635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59" name="Freeform 634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0" name="Freeform 633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1" name="Freeform 632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2" name="Freeform 631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3" name="Freeform 630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4" name="Freeform 629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5" name="Freeform 628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6" name="Freeform 627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7" name="Freeform 626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8" name="Freeform 625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69" name="Freeform 624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0" name="Freeform 623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1" name="Freeform 622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2" name="Freeform 621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3" name="Freeform 620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4" name="Freeform 619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5" name="Freeform 618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2833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79" y="32"/>
                      </a:cxn>
                      <a:cxn ang="0">
                        <a:pos x="217" y="64"/>
                      </a:cxn>
                      <a:cxn ang="0">
                        <a:pos x="249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4" y="300"/>
                      </a:cxn>
                      <a:cxn ang="0">
                        <a:pos x="208" y="336"/>
                      </a:cxn>
                      <a:cxn ang="0">
                        <a:pos x="160" y="336"/>
                      </a:cxn>
                      <a:cxn ang="0">
                        <a:pos x="112" y="313"/>
                      </a:cxn>
                      <a:cxn ang="0">
                        <a:pos x="115" y="284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79" y="32"/>
                        </a:lnTo>
                        <a:lnTo>
                          <a:pt x="217" y="64"/>
                        </a:lnTo>
                        <a:lnTo>
                          <a:pt x="249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4" y="300"/>
                        </a:lnTo>
                        <a:lnTo>
                          <a:pt x="208" y="336"/>
                        </a:lnTo>
                        <a:lnTo>
                          <a:pt x="160" y="336"/>
                        </a:lnTo>
                        <a:lnTo>
                          <a:pt x="112" y="313"/>
                        </a:lnTo>
                        <a:lnTo>
                          <a:pt x="115" y="284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6" name="Freeform 617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7" name="Freeform 616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8" name="Freeform 615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79" name="Freeform 614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0" name="Freeform 613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1" name="Freeform 612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2" name="Freeform 611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3" name="Freeform 610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4" name="Freeform 609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5" name="Freeform 608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6" name="Freeform 607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7" name="Freeform 606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8" name="Freeform 605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89" name="Freeform 604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0" name="Freeform 603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1" name="Freeform 602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2" name="Freeform 601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3" name="Freeform 600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4" name="Freeform 599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5" name="Freeform 598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6054"/>
                  </a:xfrm>
                  <a:custGeom>
                    <a:avLst/>
                    <a:gdLst/>
                    <a:ahLst/>
                    <a:cxnLst>
                      <a:cxn ang="0">
                        <a:pos x="131" y="80"/>
                      </a:cxn>
                      <a:cxn ang="0">
                        <a:pos x="169" y="90"/>
                      </a:cxn>
                      <a:cxn ang="0">
                        <a:pos x="246" y="0"/>
                      </a:cxn>
                      <a:cxn ang="0">
                        <a:pos x="268" y="3"/>
                      </a:cxn>
                      <a:cxn ang="0">
                        <a:pos x="252" y="42"/>
                      </a:cxn>
                      <a:cxn ang="0">
                        <a:pos x="252" y="106"/>
                      </a:cxn>
                      <a:cxn ang="0">
                        <a:pos x="204" y="141"/>
                      </a:cxn>
                      <a:cxn ang="0">
                        <a:pos x="185" y="202"/>
                      </a:cxn>
                      <a:cxn ang="0">
                        <a:pos x="240" y="218"/>
                      </a:cxn>
                      <a:cxn ang="0">
                        <a:pos x="246" y="282"/>
                      </a:cxn>
                      <a:cxn ang="0">
                        <a:pos x="217" y="323"/>
                      </a:cxn>
                      <a:cxn ang="0">
                        <a:pos x="224" y="387"/>
                      </a:cxn>
                      <a:cxn ang="0">
                        <a:pos x="153" y="387"/>
                      </a:cxn>
                      <a:cxn ang="0">
                        <a:pos x="96" y="509"/>
                      </a:cxn>
                      <a:cxn ang="0">
                        <a:pos x="108" y="547"/>
                      </a:cxn>
                      <a:cxn ang="0">
                        <a:pos x="45" y="573"/>
                      </a:cxn>
                      <a:cxn ang="0">
                        <a:pos x="16" y="611"/>
                      </a:cxn>
                      <a:cxn ang="0">
                        <a:pos x="0" y="528"/>
                      </a:cxn>
                      <a:cxn ang="0">
                        <a:pos x="41" y="518"/>
                      </a:cxn>
                      <a:cxn ang="0">
                        <a:pos x="51" y="458"/>
                      </a:cxn>
                      <a:cxn ang="0">
                        <a:pos x="32" y="458"/>
                      </a:cxn>
                      <a:cxn ang="0">
                        <a:pos x="0" y="374"/>
                      </a:cxn>
                      <a:cxn ang="0">
                        <a:pos x="45" y="320"/>
                      </a:cxn>
                      <a:cxn ang="0">
                        <a:pos x="38" y="278"/>
                      </a:cxn>
                      <a:cxn ang="0">
                        <a:pos x="131" y="80"/>
                      </a:cxn>
                    </a:cxnLst>
                    <a:rect l="0" t="0" r="r" b="b"/>
                    <a:pathLst>
                      <a:path w="268" h="611">
                        <a:moveTo>
                          <a:pt x="131" y="80"/>
                        </a:moveTo>
                        <a:lnTo>
                          <a:pt x="169" y="90"/>
                        </a:lnTo>
                        <a:lnTo>
                          <a:pt x="246" y="0"/>
                        </a:lnTo>
                        <a:lnTo>
                          <a:pt x="268" y="3"/>
                        </a:lnTo>
                        <a:lnTo>
                          <a:pt x="252" y="42"/>
                        </a:lnTo>
                        <a:lnTo>
                          <a:pt x="252" y="106"/>
                        </a:lnTo>
                        <a:lnTo>
                          <a:pt x="204" y="141"/>
                        </a:lnTo>
                        <a:lnTo>
                          <a:pt x="185" y="202"/>
                        </a:lnTo>
                        <a:lnTo>
                          <a:pt x="240" y="218"/>
                        </a:lnTo>
                        <a:lnTo>
                          <a:pt x="246" y="282"/>
                        </a:lnTo>
                        <a:lnTo>
                          <a:pt x="217" y="323"/>
                        </a:lnTo>
                        <a:lnTo>
                          <a:pt x="224" y="387"/>
                        </a:lnTo>
                        <a:lnTo>
                          <a:pt x="153" y="387"/>
                        </a:lnTo>
                        <a:lnTo>
                          <a:pt x="96" y="509"/>
                        </a:lnTo>
                        <a:lnTo>
                          <a:pt x="108" y="547"/>
                        </a:lnTo>
                        <a:lnTo>
                          <a:pt x="45" y="573"/>
                        </a:lnTo>
                        <a:lnTo>
                          <a:pt x="16" y="611"/>
                        </a:lnTo>
                        <a:lnTo>
                          <a:pt x="0" y="528"/>
                        </a:lnTo>
                        <a:lnTo>
                          <a:pt x="41" y="518"/>
                        </a:lnTo>
                        <a:lnTo>
                          <a:pt x="51" y="458"/>
                        </a:lnTo>
                        <a:lnTo>
                          <a:pt x="32" y="458"/>
                        </a:lnTo>
                        <a:lnTo>
                          <a:pt x="0" y="374"/>
                        </a:lnTo>
                        <a:lnTo>
                          <a:pt x="45" y="320"/>
                        </a:lnTo>
                        <a:lnTo>
                          <a:pt x="38" y="278"/>
                        </a:lnTo>
                        <a:lnTo>
                          <a:pt x="131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6" name="Freeform 597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7" name="Freeform 596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8" name="Freeform 595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099" name="Freeform 594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0" name="Freeform 593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1" name="Freeform 592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2" name="Freeform 591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3" name="Freeform 590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4580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5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5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4" name="Freeform 589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5" name="Freeform 731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6" name="Freeform 730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7" name="Freeform 588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8" name="Freeform 587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09" name="Freeform 586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0" name="Freeform 585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1" name="Freeform 8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2" name="Freeform 7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3" name="Freeform 6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4" name="Freeform 5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5" name="Freeform 584"/>
                  <p:cNvSpPr>
                    <a:spLocks/>
                  </p:cNvSpPr>
                  <p:nvPr/>
                </p:nvSpPr>
                <p:spPr bwMode="auto">
                  <a:xfrm>
                    <a:off x="5483565" y="3755861"/>
                    <a:ext cx="233480" cy="367607"/>
                  </a:xfrm>
                  <a:custGeom>
                    <a:avLst/>
                    <a:gdLst/>
                    <a:ahLst/>
                    <a:cxnLst>
                      <a:cxn ang="0">
                        <a:pos x="144" y="368"/>
                      </a:cxn>
                      <a:cxn ang="0">
                        <a:pos x="172" y="371"/>
                      </a:cxn>
                      <a:cxn ang="0">
                        <a:pos x="236" y="317"/>
                      </a:cxn>
                      <a:cxn ang="0">
                        <a:pos x="182" y="230"/>
                      </a:cxn>
                      <a:cxn ang="0">
                        <a:pos x="89" y="128"/>
                      </a:cxn>
                      <a:cxn ang="0">
                        <a:pos x="128" y="70"/>
                      </a:cxn>
                      <a:cxn ang="0">
                        <a:pos x="86" y="0"/>
                      </a:cxn>
                      <a:cxn ang="0">
                        <a:pos x="22" y="61"/>
                      </a:cxn>
                      <a:cxn ang="0">
                        <a:pos x="0" y="128"/>
                      </a:cxn>
                      <a:cxn ang="0">
                        <a:pos x="22" y="160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8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8"/>
                        </a:moveTo>
                        <a:lnTo>
                          <a:pt x="172" y="371"/>
                        </a:lnTo>
                        <a:lnTo>
                          <a:pt x="236" y="317"/>
                        </a:lnTo>
                        <a:lnTo>
                          <a:pt x="182" y="230"/>
                        </a:lnTo>
                        <a:lnTo>
                          <a:pt x="89" y="128"/>
                        </a:lnTo>
                        <a:lnTo>
                          <a:pt x="128" y="70"/>
                        </a:lnTo>
                        <a:lnTo>
                          <a:pt x="86" y="0"/>
                        </a:lnTo>
                        <a:lnTo>
                          <a:pt x="22" y="61"/>
                        </a:lnTo>
                        <a:lnTo>
                          <a:pt x="0" y="128"/>
                        </a:lnTo>
                        <a:lnTo>
                          <a:pt x="22" y="160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6" name="Freeform 583"/>
                  <p:cNvSpPr>
                    <a:spLocks/>
                  </p:cNvSpPr>
                  <p:nvPr/>
                </p:nvSpPr>
                <p:spPr bwMode="auto">
                  <a:xfrm>
                    <a:off x="5483565" y="3755861"/>
                    <a:ext cx="235963" cy="370090"/>
                  </a:xfrm>
                  <a:custGeom>
                    <a:avLst/>
                    <a:gdLst/>
                    <a:ahLst/>
                    <a:cxnLst>
                      <a:cxn ang="0">
                        <a:pos x="144" y="366"/>
                      </a:cxn>
                      <a:cxn ang="0">
                        <a:pos x="171" y="371"/>
                      </a:cxn>
                      <a:cxn ang="0">
                        <a:pos x="236" y="316"/>
                      </a:cxn>
                      <a:cxn ang="0">
                        <a:pos x="181" y="229"/>
                      </a:cxn>
                      <a:cxn ang="0">
                        <a:pos x="89" y="127"/>
                      </a:cxn>
                      <a:cxn ang="0">
                        <a:pos x="127" y="70"/>
                      </a:cxn>
                      <a:cxn ang="0">
                        <a:pos x="87" y="0"/>
                      </a:cxn>
                      <a:cxn ang="0">
                        <a:pos x="22" y="62"/>
                      </a:cxn>
                      <a:cxn ang="0">
                        <a:pos x="0" y="127"/>
                      </a:cxn>
                      <a:cxn ang="0">
                        <a:pos x="22" y="159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6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6"/>
                        </a:moveTo>
                        <a:lnTo>
                          <a:pt x="171" y="371"/>
                        </a:lnTo>
                        <a:lnTo>
                          <a:pt x="236" y="316"/>
                        </a:lnTo>
                        <a:lnTo>
                          <a:pt x="181" y="229"/>
                        </a:lnTo>
                        <a:lnTo>
                          <a:pt x="89" y="127"/>
                        </a:lnTo>
                        <a:lnTo>
                          <a:pt x="127" y="70"/>
                        </a:lnTo>
                        <a:lnTo>
                          <a:pt x="87" y="0"/>
                        </a:lnTo>
                        <a:lnTo>
                          <a:pt x="22" y="62"/>
                        </a:lnTo>
                        <a:lnTo>
                          <a:pt x="0" y="127"/>
                        </a:lnTo>
                        <a:lnTo>
                          <a:pt x="22" y="159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7" name="Freeform 582"/>
                  <p:cNvSpPr>
                    <a:spLocks/>
                  </p:cNvSpPr>
                  <p:nvPr/>
                </p:nvSpPr>
                <p:spPr bwMode="auto">
                  <a:xfrm>
                    <a:off x="3305249" y="2282950"/>
                    <a:ext cx="288124" cy="206159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2" y="87"/>
                      </a:cxn>
                      <a:cxn ang="0">
                        <a:pos x="240" y="74"/>
                      </a:cxn>
                      <a:cxn ang="0">
                        <a:pos x="176" y="90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68" y="208"/>
                      </a:cxn>
                      <a:cxn ang="0">
                        <a:pos x="36" y="183"/>
                      </a:cxn>
                      <a:cxn ang="0">
                        <a:pos x="128" y="122"/>
                      </a:cxn>
                      <a:cxn ang="0">
                        <a:pos x="39" y="109"/>
                      </a:cxn>
                      <a:cxn ang="0">
                        <a:pos x="0" y="74"/>
                      </a:cxn>
                      <a:cxn ang="0">
                        <a:pos x="68" y="48"/>
                      </a:cxn>
                      <a:cxn ang="0">
                        <a:pos x="109" y="61"/>
                      </a:cxn>
                      <a:cxn ang="0">
                        <a:pos x="151" y="71"/>
                      </a:cxn>
                      <a:cxn ang="0">
                        <a:pos x="189" y="61"/>
                      </a:cxn>
                      <a:cxn ang="0">
                        <a:pos x="202" y="23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2" y="87"/>
                        </a:lnTo>
                        <a:lnTo>
                          <a:pt x="240" y="74"/>
                        </a:lnTo>
                        <a:lnTo>
                          <a:pt x="176" y="90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68" y="208"/>
                        </a:lnTo>
                        <a:lnTo>
                          <a:pt x="36" y="183"/>
                        </a:lnTo>
                        <a:lnTo>
                          <a:pt x="128" y="122"/>
                        </a:lnTo>
                        <a:lnTo>
                          <a:pt x="39" y="109"/>
                        </a:lnTo>
                        <a:lnTo>
                          <a:pt x="0" y="74"/>
                        </a:lnTo>
                        <a:lnTo>
                          <a:pt x="68" y="48"/>
                        </a:lnTo>
                        <a:lnTo>
                          <a:pt x="109" y="61"/>
                        </a:lnTo>
                        <a:lnTo>
                          <a:pt x="151" y="71"/>
                        </a:lnTo>
                        <a:lnTo>
                          <a:pt x="189" y="61"/>
                        </a:lnTo>
                        <a:lnTo>
                          <a:pt x="202" y="23"/>
                        </a:lnTo>
                        <a:lnTo>
                          <a:pt x="29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8" name="Freeform 581"/>
                  <p:cNvSpPr>
                    <a:spLocks/>
                  </p:cNvSpPr>
                  <p:nvPr/>
                </p:nvSpPr>
                <p:spPr bwMode="auto">
                  <a:xfrm>
                    <a:off x="3305249" y="2282950"/>
                    <a:ext cx="290608" cy="208642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1" y="87"/>
                      </a:cxn>
                      <a:cxn ang="0">
                        <a:pos x="239" y="74"/>
                      </a:cxn>
                      <a:cxn ang="0">
                        <a:pos x="177" y="89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70" y="208"/>
                      </a:cxn>
                      <a:cxn ang="0">
                        <a:pos x="37" y="183"/>
                      </a:cxn>
                      <a:cxn ang="0">
                        <a:pos x="129" y="121"/>
                      </a:cxn>
                      <a:cxn ang="0">
                        <a:pos x="40" y="109"/>
                      </a:cxn>
                      <a:cxn ang="0">
                        <a:pos x="0" y="74"/>
                      </a:cxn>
                      <a:cxn ang="0">
                        <a:pos x="70" y="50"/>
                      </a:cxn>
                      <a:cxn ang="0">
                        <a:pos x="109" y="62"/>
                      </a:cxn>
                      <a:cxn ang="0">
                        <a:pos x="152" y="72"/>
                      </a:cxn>
                      <a:cxn ang="0">
                        <a:pos x="189" y="62"/>
                      </a:cxn>
                      <a:cxn ang="0">
                        <a:pos x="201" y="25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1" y="87"/>
                        </a:lnTo>
                        <a:lnTo>
                          <a:pt x="239" y="74"/>
                        </a:lnTo>
                        <a:lnTo>
                          <a:pt x="177" y="89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70" y="208"/>
                        </a:lnTo>
                        <a:lnTo>
                          <a:pt x="37" y="183"/>
                        </a:lnTo>
                        <a:lnTo>
                          <a:pt x="129" y="121"/>
                        </a:lnTo>
                        <a:lnTo>
                          <a:pt x="40" y="109"/>
                        </a:lnTo>
                        <a:lnTo>
                          <a:pt x="0" y="74"/>
                        </a:lnTo>
                        <a:lnTo>
                          <a:pt x="70" y="50"/>
                        </a:lnTo>
                        <a:lnTo>
                          <a:pt x="109" y="62"/>
                        </a:lnTo>
                        <a:lnTo>
                          <a:pt x="152" y="72"/>
                        </a:lnTo>
                        <a:lnTo>
                          <a:pt x="189" y="62"/>
                        </a:lnTo>
                        <a:lnTo>
                          <a:pt x="201" y="25"/>
                        </a:lnTo>
                        <a:lnTo>
                          <a:pt x="29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19" name="Freeform 580"/>
                  <p:cNvSpPr>
                    <a:spLocks/>
                  </p:cNvSpPr>
                  <p:nvPr/>
                </p:nvSpPr>
                <p:spPr bwMode="auto">
                  <a:xfrm>
                    <a:off x="4507421" y="4056404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6" y="83"/>
                      </a:cxn>
                      <a:cxn ang="0">
                        <a:pos x="19" y="83"/>
                      </a:cxn>
                      <a:cxn ang="0">
                        <a:pos x="73" y="86"/>
                      </a:cxn>
                      <a:cxn ang="0">
                        <a:pos x="121" y="153"/>
                      </a:cxn>
                      <a:cxn ang="0">
                        <a:pos x="195" y="214"/>
                      </a:cxn>
                      <a:cxn ang="0">
                        <a:pos x="207" y="281"/>
                      </a:cxn>
                      <a:cxn ang="0">
                        <a:pos x="230" y="265"/>
                      </a:cxn>
                      <a:cxn ang="0">
                        <a:pos x="243" y="230"/>
                      </a:cxn>
                      <a:cxn ang="0">
                        <a:pos x="255" y="227"/>
                      </a:cxn>
                      <a:cxn ang="0">
                        <a:pos x="275" y="237"/>
                      </a:cxn>
                      <a:cxn ang="0">
                        <a:pos x="284" y="227"/>
                      </a:cxn>
                      <a:cxn ang="0">
                        <a:pos x="249" y="185"/>
                      </a:cxn>
                      <a:cxn ang="0">
                        <a:pos x="188" y="141"/>
                      </a:cxn>
                      <a:cxn ang="0">
                        <a:pos x="159" y="99"/>
                      </a:cxn>
                      <a:cxn ang="0">
                        <a:pos x="195" y="67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5" y="67"/>
                      </a:cxn>
                      <a:cxn ang="0">
                        <a:pos x="191" y="35"/>
                      </a:cxn>
                      <a:cxn ang="0">
                        <a:pos x="211" y="32"/>
                      </a:cxn>
                      <a:cxn ang="0">
                        <a:pos x="191" y="35"/>
                      </a:cxn>
                      <a:cxn ang="0">
                        <a:pos x="134" y="3"/>
                      </a:cxn>
                      <a:cxn ang="0">
                        <a:pos x="89" y="0"/>
                      </a:cxn>
                      <a:cxn ang="0">
                        <a:pos x="25" y="19"/>
                      </a:cxn>
                      <a:cxn ang="0">
                        <a:pos x="25" y="16"/>
                      </a:cxn>
                      <a:cxn ang="0">
                        <a:pos x="25" y="19"/>
                      </a:cxn>
                      <a:cxn ang="0">
                        <a:pos x="0" y="64"/>
                      </a:cxn>
                      <a:cxn ang="0">
                        <a:pos x="16" y="83"/>
                      </a:cxn>
                    </a:cxnLst>
                    <a:rect l="0" t="0" r="r" b="b"/>
                    <a:pathLst>
                      <a:path w="284" h="281">
                        <a:moveTo>
                          <a:pt x="16" y="83"/>
                        </a:moveTo>
                        <a:lnTo>
                          <a:pt x="19" y="83"/>
                        </a:lnTo>
                        <a:lnTo>
                          <a:pt x="73" y="86"/>
                        </a:lnTo>
                        <a:lnTo>
                          <a:pt x="121" y="153"/>
                        </a:lnTo>
                        <a:lnTo>
                          <a:pt x="195" y="214"/>
                        </a:lnTo>
                        <a:lnTo>
                          <a:pt x="207" y="281"/>
                        </a:lnTo>
                        <a:lnTo>
                          <a:pt x="230" y="265"/>
                        </a:lnTo>
                        <a:lnTo>
                          <a:pt x="243" y="230"/>
                        </a:lnTo>
                        <a:lnTo>
                          <a:pt x="255" y="227"/>
                        </a:lnTo>
                        <a:lnTo>
                          <a:pt x="275" y="237"/>
                        </a:lnTo>
                        <a:lnTo>
                          <a:pt x="284" y="227"/>
                        </a:lnTo>
                        <a:lnTo>
                          <a:pt x="249" y="185"/>
                        </a:lnTo>
                        <a:lnTo>
                          <a:pt x="188" y="141"/>
                        </a:lnTo>
                        <a:lnTo>
                          <a:pt x="159" y="99"/>
                        </a:lnTo>
                        <a:lnTo>
                          <a:pt x="195" y="67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5" y="67"/>
                        </a:lnTo>
                        <a:lnTo>
                          <a:pt x="191" y="35"/>
                        </a:lnTo>
                        <a:lnTo>
                          <a:pt x="211" y="32"/>
                        </a:lnTo>
                        <a:lnTo>
                          <a:pt x="191" y="35"/>
                        </a:lnTo>
                        <a:lnTo>
                          <a:pt x="134" y="3"/>
                        </a:lnTo>
                        <a:lnTo>
                          <a:pt x="89" y="0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9"/>
                        </a:lnTo>
                        <a:lnTo>
                          <a:pt x="0" y="64"/>
                        </a:lnTo>
                        <a:lnTo>
                          <a:pt x="16" y="8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0" name="Freeform 579"/>
                  <p:cNvSpPr>
                    <a:spLocks/>
                  </p:cNvSpPr>
                  <p:nvPr/>
                </p:nvSpPr>
                <p:spPr bwMode="auto">
                  <a:xfrm>
                    <a:off x="4507421" y="4056404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7" y="83"/>
                      </a:cxn>
                      <a:cxn ang="0">
                        <a:pos x="20" y="83"/>
                      </a:cxn>
                      <a:cxn ang="0">
                        <a:pos x="75" y="85"/>
                      </a:cxn>
                      <a:cxn ang="0">
                        <a:pos x="122" y="153"/>
                      </a:cxn>
                      <a:cxn ang="0">
                        <a:pos x="194" y="213"/>
                      </a:cxn>
                      <a:cxn ang="0">
                        <a:pos x="207" y="281"/>
                      </a:cxn>
                      <a:cxn ang="0">
                        <a:pos x="229" y="266"/>
                      </a:cxn>
                      <a:cxn ang="0">
                        <a:pos x="244" y="231"/>
                      </a:cxn>
                      <a:cxn ang="0">
                        <a:pos x="254" y="226"/>
                      </a:cxn>
                      <a:cxn ang="0">
                        <a:pos x="274" y="236"/>
                      </a:cxn>
                      <a:cxn ang="0">
                        <a:pos x="284" y="226"/>
                      </a:cxn>
                      <a:cxn ang="0">
                        <a:pos x="249" y="186"/>
                      </a:cxn>
                      <a:cxn ang="0">
                        <a:pos x="189" y="141"/>
                      </a:cxn>
                      <a:cxn ang="0">
                        <a:pos x="159" y="98"/>
                      </a:cxn>
                      <a:cxn ang="0">
                        <a:pos x="194" y="65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4" y="65"/>
                      </a:cxn>
                      <a:cxn ang="0">
                        <a:pos x="192" y="35"/>
                      </a:cxn>
                      <a:cxn ang="0">
                        <a:pos x="212" y="30"/>
                      </a:cxn>
                      <a:cxn ang="0">
                        <a:pos x="192" y="35"/>
                      </a:cxn>
                      <a:cxn ang="0">
                        <a:pos x="135" y="3"/>
                      </a:cxn>
                      <a:cxn ang="0">
                        <a:pos x="90" y="0"/>
                      </a:cxn>
                      <a:cxn ang="0">
                        <a:pos x="25" y="18"/>
                      </a:cxn>
                      <a:cxn ang="0">
                        <a:pos x="25" y="15"/>
                      </a:cxn>
                      <a:cxn ang="0">
                        <a:pos x="25" y="18"/>
                      </a:cxn>
                      <a:cxn ang="0">
                        <a:pos x="0" y="63"/>
                      </a:cxn>
                      <a:cxn ang="0">
                        <a:pos x="17" y="83"/>
                      </a:cxn>
                    </a:cxnLst>
                    <a:rect l="0" t="0" r="r" b="b"/>
                    <a:pathLst>
                      <a:path w="284" h="281">
                        <a:moveTo>
                          <a:pt x="17" y="83"/>
                        </a:moveTo>
                        <a:lnTo>
                          <a:pt x="20" y="83"/>
                        </a:lnTo>
                        <a:lnTo>
                          <a:pt x="75" y="85"/>
                        </a:lnTo>
                        <a:lnTo>
                          <a:pt x="122" y="153"/>
                        </a:lnTo>
                        <a:lnTo>
                          <a:pt x="194" y="213"/>
                        </a:lnTo>
                        <a:lnTo>
                          <a:pt x="207" y="281"/>
                        </a:lnTo>
                        <a:lnTo>
                          <a:pt x="229" y="266"/>
                        </a:lnTo>
                        <a:lnTo>
                          <a:pt x="244" y="231"/>
                        </a:lnTo>
                        <a:lnTo>
                          <a:pt x="254" y="226"/>
                        </a:lnTo>
                        <a:lnTo>
                          <a:pt x="274" y="236"/>
                        </a:lnTo>
                        <a:lnTo>
                          <a:pt x="284" y="226"/>
                        </a:lnTo>
                        <a:lnTo>
                          <a:pt x="249" y="186"/>
                        </a:lnTo>
                        <a:lnTo>
                          <a:pt x="189" y="141"/>
                        </a:lnTo>
                        <a:lnTo>
                          <a:pt x="159" y="98"/>
                        </a:lnTo>
                        <a:lnTo>
                          <a:pt x="194" y="65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4" y="65"/>
                        </a:lnTo>
                        <a:lnTo>
                          <a:pt x="192" y="35"/>
                        </a:lnTo>
                        <a:lnTo>
                          <a:pt x="212" y="30"/>
                        </a:lnTo>
                        <a:lnTo>
                          <a:pt x="192" y="35"/>
                        </a:lnTo>
                        <a:lnTo>
                          <a:pt x="135" y="3"/>
                        </a:lnTo>
                        <a:lnTo>
                          <a:pt x="90" y="0"/>
                        </a:lnTo>
                        <a:lnTo>
                          <a:pt x="25" y="18"/>
                        </a:lnTo>
                        <a:lnTo>
                          <a:pt x="25" y="15"/>
                        </a:lnTo>
                        <a:lnTo>
                          <a:pt x="25" y="18"/>
                        </a:lnTo>
                        <a:lnTo>
                          <a:pt x="0" y="63"/>
                        </a:lnTo>
                        <a:lnTo>
                          <a:pt x="17" y="8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1" name="Freeform 578"/>
                  <p:cNvSpPr>
                    <a:spLocks/>
                  </p:cNvSpPr>
                  <p:nvPr/>
                </p:nvSpPr>
                <p:spPr bwMode="auto">
                  <a:xfrm>
                    <a:off x="4711094" y="4120983"/>
                    <a:ext cx="34774" cy="496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15" y="3"/>
                      </a:cxn>
                      <a:cxn ang="0">
                        <a:pos x="25" y="3"/>
                      </a:cxn>
                      <a:cxn ang="0">
                        <a:pos x="30" y="0"/>
                      </a:cxn>
                      <a:cxn ang="0">
                        <a:pos x="35" y="0"/>
                      </a:cxn>
                      <a:cxn ang="0">
                        <a:pos x="25" y="3"/>
                      </a:cxn>
                      <a:cxn ang="0">
                        <a:pos x="15" y="3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35" h="3">
                        <a:moveTo>
                          <a:pt x="0" y="3"/>
                        </a:moveTo>
                        <a:lnTo>
                          <a:pt x="15" y="3"/>
                        </a:lnTo>
                        <a:lnTo>
                          <a:pt x="25" y="3"/>
                        </a:lnTo>
                        <a:lnTo>
                          <a:pt x="30" y="0"/>
                        </a:lnTo>
                        <a:lnTo>
                          <a:pt x="35" y="0"/>
                        </a:lnTo>
                        <a:lnTo>
                          <a:pt x="25" y="3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2" name="Freeform 577"/>
                  <p:cNvSpPr>
                    <a:spLocks/>
                  </p:cNvSpPr>
                  <p:nvPr/>
                </p:nvSpPr>
                <p:spPr bwMode="auto">
                  <a:xfrm>
                    <a:off x="3958496" y="4334592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3"/>
                      </a:cxn>
                      <a:cxn ang="0">
                        <a:pos x="224" y="0"/>
                      </a:cxn>
                      <a:cxn ang="0">
                        <a:pos x="93" y="64"/>
                      </a:cxn>
                      <a:cxn ang="0">
                        <a:pos x="96" y="90"/>
                      </a:cxn>
                      <a:cxn ang="0">
                        <a:pos x="0" y="170"/>
                      </a:cxn>
                      <a:cxn ang="0">
                        <a:pos x="0" y="176"/>
                      </a:cxn>
                      <a:cxn ang="0">
                        <a:pos x="61" y="212"/>
                      </a:cxn>
                      <a:cxn ang="0">
                        <a:pos x="67" y="189"/>
                      </a:cxn>
                      <a:cxn ang="0">
                        <a:pos x="243" y="141"/>
                      </a:cxn>
                      <a:cxn ang="0">
                        <a:pos x="256" y="106"/>
                      </a:cxn>
                      <a:cxn ang="0">
                        <a:pos x="317" y="71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3"/>
                        </a:lnTo>
                        <a:lnTo>
                          <a:pt x="224" y="0"/>
                        </a:lnTo>
                        <a:lnTo>
                          <a:pt x="93" y="64"/>
                        </a:lnTo>
                        <a:lnTo>
                          <a:pt x="96" y="90"/>
                        </a:lnTo>
                        <a:lnTo>
                          <a:pt x="0" y="170"/>
                        </a:lnTo>
                        <a:lnTo>
                          <a:pt x="0" y="176"/>
                        </a:lnTo>
                        <a:lnTo>
                          <a:pt x="61" y="212"/>
                        </a:lnTo>
                        <a:lnTo>
                          <a:pt x="67" y="189"/>
                        </a:lnTo>
                        <a:lnTo>
                          <a:pt x="243" y="141"/>
                        </a:lnTo>
                        <a:lnTo>
                          <a:pt x="256" y="106"/>
                        </a:lnTo>
                        <a:lnTo>
                          <a:pt x="317" y="71"/>
                        </a:lnTo>
                        <a:lnTo>
                          <a:pt x="317" y="1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3" name="Freeform 576"/>
                  <p:cNvSpPr>
                    <a:spLocks/>
                  </p:cNvSpPr>
                  <p:nvPr/>
                </p:nvSpPr>
                <p:spPr bwMode="auto">
                  <a:xfrm>
                    <a:off x="3958496" y="4334592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2"/>
                      </a:cxn>
                      <a:cxn ang="0">
                        <a:pos x="222" y="0"/>
                      </a:cxn>
                      <a:cxn ang="0">
                        <a:pos x="92" y="65"/>
                      </a:cxn>
                      <a:cxn ang="0">
                        <a:pos x="95" y="90"/>
                      </a:cxn>
                      <a:cxn ang="0">
                        <a:pos x="0" y="170"/>
                      </a:cxn>
                      <a:cxn ang="0">
                        <a:pos x="0" y="175"/>
                      </a:cxn>
                      <a:cxn ang="0">
                        <a:pos x="60" y="212"/>
                      </a:cxn>
                      <a:cxn ang="0">
                        <a:pos x="67" y="190"/>
                      </a:cxn>
                      <a:cxn ang="0">
                        <a:pos x="242" y="140"/>
                      </a:cxn>
                      <a:cxn ang="0">
                        <a:pos x="255" y="105"/>
                      </a:cxn>
                      <a:cxn ang="0">
                        <a:pos x="317" y="70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2"/>
                        </a:lnTo>
                        <a:lnTo>
                          <a:pt x="222" y="0"/>
                        </a:lnTo>
                        <a:lnTo>
                          <a:pt x="92" y="65"/>
                        </a:lnTo>
                        <a:lnTo>
                          <a:pt x="95" y="90"/>
                        </a:lnTo>
                        <a:lnTo>
                          <a:pt x="0" y="170"/>
                        </a:lnTo>
                        <a:lnTo>
                          <a:pt x="0" y="175"/>
                        </a:lnTo>
                        <a:lnTo>
                          <a:pt x="60" y="212"/>
                        </a:lnTo>
                        <a:lnTo>
                          <a:pt x="67" y="190"/>
                        </a:lnTo>
                        <a:lnTo>
                          <a:pt x="242" y="140"/>
                        </a:lnTo>
                        <a:lnTo>
                          <a:pt x="255" y="105"/>
                        </a:lnTo>
                        <a:lnTo>
                          <a:pt x="317" y="70"/>
                        </a:lnTo>
                        <a:lnTo>
                          <a:pt x="317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4" name="Freeform 575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5" name="Freeform 574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6" name="Freeform 573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7" name="Freeform 572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8" name="Freeform 571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29" name="Freeform 570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0" name="Freeform 569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1" name="Freeform 568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2" name="Freeform 567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3" name="Freeform 566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4" name="Freeform 565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5" name="Freeform 564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6" name="Freeform 563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7" name="Freeform 562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8" name="Freeform 561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39" name="Freeform 560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0" name="Freeform 559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1" name="Freeform 558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2" name="Freeform 557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3" name="Freeform 556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4" name="Freeform 555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5" name="Freeform 554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6" name="Freeform 553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7" name="Freeform 552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8" name="Freeform 551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49" name="Freeform 550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0" name="Freeform 549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1" name="Freeform 548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2" name="Freeform 547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3" name="Freeform 546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4" name="Freeform 545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5" name="Freeform 544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6" name="Freeform 543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7" name="Freeform 542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8" name="Freeform 541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59" name="Freeform 540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0" name="Freeform 539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1" name="Freeform 538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2" name="Freeform 537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3" name="Freeform 536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4" name="Freeform 535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5" name="Freeform 534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6" name="Freeform 533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7" name="Freeform 532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8" name="Freeform 531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69" name="Freeform 530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0" name="Freeform 529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1" name="Freeform 528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2" name="Freeform 527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3" name="Freeform 526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4" name="Freeform 525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5" name="Freeform 729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6" name="Freeform 728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7" name="Freeform 524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8" name="Freeform 523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79" name="Freeform 522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0" name="Freeform 521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1" name="Freeform 4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2" name="Freeform 3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3" name="Freeform 2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4" name="Freeform 1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5" name="Freeform 520"/>
                  <p:cNvSpPr>
                    <a:spLocks/>
                  </p:cNvSpPr>
                  <p:nvPr/>
                </p:nvSpPr>
                <p:spPr bwMode="auto">
                  <a:xfrm>
                    <a:off x="4497485" y="3800570"/>
                    <a:ext cx="101838" cy="12915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58" y="9"/>
                      </a:cxn>
                      <a:cxn ang="0">
                        <a:pos x="0" y="61"/>
                      </a:cxn>
                      <a:cxn ang="0">
                        <a:pos x="42" y="99"/>
                      </a:cxn>
                      <a:cxn ang="0">
                        <a:pos x="51" y="131"/>
                      </a:cxn>
                      <a:cxn ang="0">
                        <a:pos x="64" y="89"/>
                      </a:cxn>
                      <a:cxn ang="0">
                        <a:pos x="102" y="38"/>
                      </a:cxn>
                      <a:cxn ang="0">
                        <a:pos x="83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58" y="9"/>
                        </a:lnTo>
                        <a:lnTo>
                          <a:pt x="0" y="61"/>
                        </a:lnTo>
                        <a:lnTo>
                          <a:pt x="42" y="99"/>
                        </a:lnTo>
                        <a:lnTo>
                          <a:pt x="51" y="131"/>
                        </a:lnTo>
                        <a:lnTo>
                          <a:pt x="64" y="89"/>
                        </a:lnTo>
                        <a:lnTo>
                          <a:pt x="102" y="38"/>
                        </a:lnTo>
                        <a:lnTo>
                          <a:pt x="83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6" name="Freeform 519"/>
                  <p:cNvSpPr>
                    <a:spLocks/>
                  </p:cNvSpPr>
                  <p:nvPr/>
                </p:nvSpPr>
                <p:spPr bwMode="auto">
                  <a:xfrm>
                    <a:off x="4497485" y="3800570"/>
                    <a:ext cx="101838" cy="131642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60" y="10"/>
                      </a:cxn>
                      <a:cxn ang="0">
                        <a:pos x="0" y="62"/>
                      </a:cxn>
                      <a:cxn ang="0">
                        <a:pos x="42" y="99"/>
                      </a:cxn>
                      <a:cxn ang="0">
                        <a:pos x="52" y="131"/>
                      </a:cxn>
                      <a:cxn ang="0">
                        <a:pos x="65" y="89"/>
                      </a:cxn>
                      <a:cxn ang="0">
                        <a:pos x="102" y="37"/>
                      </a:cxn>
                      <a:cxn ang="0">
                        <a:pos x="85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60" y="10"/>
                        </a:lnTo>
                        <a:lnTo>
                          <a:pt x="0" y="62"/>
                        </a:lnTo>
                        <a:lnTo>
                          <a:pt x="42" y="99"/>
                        </a:lnTo>
                        <a:lnTo>
                          <a:pt x="52" y="131"/>
                        </a:lnTo>
                        <a:lnTo>
                          <a:pt x="65" y="89"/>
                        </a:lnTo>
                        <a:lnTo>
                          <a:pt x="102" y="37"/>
                        </a:lnTo>
                        <a:lnTo>
                          <a:pt x="85" y="0"/>
                        </a:lnTo>
                        <a:lnTo>
                          <a:pt x="8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7" name="Freeform 518"/>
                  <p:cNvSpPr>
                    <a:spLocks/>
                  </p:cNvSpPr>
                  <p:nvPr/>
                </p:nvSpPr>
                <p:spPr bwMode="auto">
                  <a:xfrm>
                    <a:off x="4524808" y="3932212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2"/>
                      </a:cxn>
                      <a:cxn ang="0">
                        <a:pos x="19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2"/>
                        </a:lnTo>
                        <a:lnTo>
                          <a:pt x="19" y="3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8" name="Freeform 517"/>
                  <p:cNvSpPr>
                    <a:spLocks/>
                  </p:cNvSpPr>
                  <p:nvPr/>
                </p:nvSpPr>
                <p:spPr bwMode="auto">
                  <a:xfrm>
                    <a:off x="4524808" y="3932212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0"/>
                      </a:cxn>
                      <a:cxn ang="0">
                        <a:pos x="18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0"/>
                        </a:lnTo>
                        <a:lnTo>
                          <a:pt x="18" y="38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89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4504937" y="3855214"/>
                    <a:ext cx="0" cy="7451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0" name="Freeform 515"/>
                  <p:cNvSpPr>
                    <a:spLocks/>
                  </p:cNvSpPr>
                  <p:nvPr/>
                </p:nvSpPr>
                <p:spPr bwMode="auto">
                  <a:xfrm>
                    <a:off x="4549646" y="3932212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1" name="Freeform 514"/>
                  <p:cNvSpPr>
                    <a:spLocks/>
                  </p:cNvSpPr>
                  <p:nvPr/>
                </p:nvSpPr>
                <p:spPr bwMode="auto">
                  <a:xfrm>
                    <a:off x="4542194" y="3765796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8" y="48"/>
                      </a:cxn>
                      <a:cxn ang="0">
                        <a:pos x="140" y="60"/>
                      </a:cxn>
                      <a:cxn ang="0">
                        <a:pos x="89" y="16"/>
                      </a:cxn>
                      <a:cxn ang="0">
                        <a:pos x="92" y="9"/>
                      </a:cxn>
                      <a:cxn ang="0">
                        <a:pos x="54" y="0"/>
                      </a:cxn>
                      <a:cxn ang="0">
                        <a:pos x="41" y="35"/>
                      </a:cxn>
                      <a:cxn ang="0">
                        <a:pos x="35" y="35"/>
                      </a:cxn>
                      <a:cxn ang="0">
                        <a:pos x="38" y="35"/>
                      </a:cxn>
                      <a:cxn ang="0">
                        <a:pos x="57" y="73"/>
                      </a:cxn>
                      <a:cxn ang="0">
                        <a:pos x="19" y="124"/>
                      </a:cxn>
                      <a:cxn ang="0">
                        <a:pos x="6" y="166"/>
                      </a:cxn>
                      <a:cxn ang="0">
                        <a:pos x="6" y="160"/>
                      </a:cxn>
                      <a:cxn ang="0">
                        <a:pos x="6" y="166"/>
                      </a:cxn>
                      <a:cxn ang="0">
                        <a:pos x="0" y="204"/>
                      </a:cxn>
                      <a:cxn ang="0">
                        <a:pos x="3" y="243"/>
                      </a:cxn>
                      <a:cxn ang="0">
                        <a:pos x="0" y="243"/>
                      </a:cxn>
                      <a:cxn ang="0">
                        <a:pos x="3" y="246"/>
                      </a:cxn>
                      <a:cxn ang="0">
                        <a:pos x="57" y="262"/>
                      </a:cxn>
                      <a:cxn ang="0">
                        <a:pos x="128" y="256"/>
                      </a:cxn>
                      <a:cxn ang="0">
                        <a:pos x="137" y="240"/>
                      </a:cxn>
                      <a:cxn ang="0">
                        <a:pos x="137" y="208"/>
                      </a:cxn>
                      <a:cxn ang="0">
                        <a:pos x="195" y="185"/>
                      </a:cxn>
                      <a:cxn ang="0">
                        <a:pos x="204" y="118"/>
                      </a:cxn>
                      <a:cxn ang="0">
                        <a:pos x="192" y="54"/>
                      </a:cxn>
                      <a:cxn ang="0">
                        <a:pos x="188" y="48"/>
                      </a:cxn>
                    </a:cxnLst>
                    <a:rect l="0" t="0" r="r" b="b"/>
                    <a:pathLst>
                      <a:path w="204" h="262">
                        <a:moveTo>
                          <a:pt x="188" y="48"/>
                        </a:moveTo>
                        <a:lnTo>
                          <a:pt x="140" y="60"/>
                        </a:lnTo>
                        <a:lnTo>
                          <a:pt x="89" y="16"/>
                        </a:lnTo>
                        <a:lnTo>
                          <a:pt x="92" y="9"/>
                        </a:lnTo>
                        <a:lnTo>
                          <a:pt x="54" y="0"/>
                        </a:lnTo>
                        <a:lnTo>
                          <a:pt x="41" y="35"/>
                        </a:lnTo>
                        <a:lnTo>
                          <a:pt x="35" y="35"/>
                        </a:lnTo>
                        <a:lnTo>
                          <a:pt x="38" y="35"/>
                        </a:lnTo>
                        <a:lnTo>
                          <a:pt x="57" y="73"/>
                        </a:lnTo>
                        <a:lnTo>
                          <a:pt x="19" y="124"/>
                        </a:lnTo>
                        <a:lnTo>
                          <a:pt x="6" y="166"/>
                        </a:lnTo>
                        <a:lnTo>
                          <a:pt x="6" y="160"/>
                        </a:lnTo>
                        <a:lnTo>
                          <a:pt x="6" y="166"/>
                        </a:lnTo>
                        <a:lnTo>
                          <a:pt x="0" y="204"/>
                        </a:lnTo>
                        <a:lnTo>
                          <a:pt x="3" y="243"/>
                        </a:lnTo>
                        <a:lnTo>
                          <a:pt x="0" y="243"/>
                        </a:lnTo>
                        <a:lnTo>
                          <a:pt x="3" y="246"/>
                        </a:lnTo>
                        <a:lnTo>
                          <a:pt x="57" y="262"/>
                        </a:lnTo>
                        <a:lnTo>
                          <a:pt x="128" y="256"/>
                        </a:lnTo>
                        <a:lnTo>
                          <a:pt x="137" y="240"/>
                        </a:lnTo>
                        <a:lnTo>
                          <a:pt x="137" y="208"/>
                        </a:lnTo>
                        <a:lnTo>
                          <a:pt x="195" y="185"/>
                        </a:lnTo>
                        <a:lnTo>
                          <a:pt x="204" y="118"/>
                        </a:lnTo>
                        <a:lnTo>
                          <a:pt x="192" y="54"/>
                        </a:lnTo>
                        <a:lnTo>
                          <a:pt x="188" y="4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2" name="Freeform 513"/>
                  <p:cNvSpPr>
                    <a:spLocks/>
                  </p:cNvSpPr>
                  <p:nvPr/>
                </p:nvSpPr>
                <p:spPr bwMode="auto">
                  <a:xfrm>
                    <a:off x="4542194" y="3765796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9" y="47"/>
                      </a:cxn>
                      <a:cxn ang="0">
                        <a:pos x="139" y="60"/>
                      </a:cxn>
                      <a:cxn ang="0">
                        <a:pos x="90" y="17"/>
                      </a:cxn>
                      <a:cxn ang="0">
                        <a:pos x="92" y="10"/>
                      </a:cxn>
                      <a:cxn ang="0">
                        <a:pos x="55" y="0"/>
                      </a:cxn>
                      <a:cxn ang="0">
                        <a:pos x="42" y="35"/>
                      </a:cxn>
                      <a:cxn ang="0">
                        <a:pos x="35" y="35"/>
                      </a:cxn>
                      <a:cxn ang="0">
                        <a:pos x="40" y="35"/>
                      </a:cxn>
                      <a:cxn ang="0">
                        <a:pos x="57" y="72"/>
                      </a:cxn>
                      <a:cxn ang="0">
                        <a:pos x="20" y="125"/>
                      </a:cxn>
                      <a:cxn ang="0">
                        <a:pos x="7" y="167"/>
                      </a:cxn>
                      <a:cxn ang="0">
                        <a:pos x="7" y="160"/>
                      </a:cxn>
                      <a:cxn ang="0">
                        <a:pos x="7" y="167"/>
                      </a:cxn>
                      <a:cxn ang="0">
                        <a:pos x="0" y="205"/>
                      </a:cxn>
                      <a:cxn ang="0">
                        <a:pos x="5" y="242"/>
                      </a:cxn>
                      <a:cxn ang="0">
                        <a:pos x="0" y="242"/>
                      </a:cxn>
                      <a:cxn ang="0">
                        <a:pos x="5" y="247"/>
                      </a:cxn>
                      <a:cxn ang="0">
                        <a:pos x="57" y="262"/>
                      </a:cxn>
                      <a:cxn ang="0">
                        <a:pos x="129" y="257"/>
                      </a:cxn>
                      <a:cxn ang="0">
                        <a:pos x="137" y="240"/>
                      </a:cxn>
                      <a:cxn ang="0">
                        <a:pos x="137" y="207"/>
                      </a:cxn>
                      <a:cxn ang="0">
                        <a:pos x="194" y="185"/>
                      </a:cxn>
                      <a:cxn ang="0">
                        <a:pos x="204" y="117"/>
                      </a:cxn>
                      <a:cxn ang="0">
                        <a:pos x="192" y="55"/>
                      </a:cxn>
                      <a:cxn ang="0">
                        <a:pos x="189" y="47"/>
                      </a:cxn>
                    </a:cxnLst>
                    <a:rect l="0" t="0" r="r" b="b"/>
                    <a:pathLst>
                      <a:path w="204" h="262">
                        <a:moveTo>
                          <a:pt x="189" y="47"/>
                        </a:moveTo>
                        <a:lnTo>
                          <a:pt x="139" y="60"/>
                        </a:lnTo>
                        <a:lnTo>
                          <a:pt x="90" y="17"/>
                        </a:lnTo>
                        <a:lnTo>
                          <a:pt x="92" y="10"/>
                        </a:lnTo>
                        <a:lnTo>
                          <a:pt x="55" y="0"/>
                        </a:lnTo>
                        <a:lnTo>
                          <a:pt x="42" y="35"/>
                        </a:lnTo>
                        <a:lnTo>
                          <a:pt x="35" y="35"/>
                        </a:lnTo>
                        <a:lnTo>
                          <a:pt x="40" y="35"/>
                        </a:lnTo>
                        <a:lnTo>
                          <a:pt x="57" y="72"/>
                        </a:lnTo>
                        <a:lnTo>
                          <a:pt x="20" y="125"/>
                        </a:lnTo>
                        <a:lnTo>
                          <a:pt x="7" y="167"/>
                        </a:lnTo>
                        <a:lnTo>
                          <a:pt x="7" y="160"/>
                        </a:lnTo>
                        <a:lnTo>
                          <a:pt x="7" y="167"/>
                        </a:lnTo>
                        <a:lnTo>
                          <a:pt x="0" y="205"/>
                        </a:lnTo>
                        <a:lnTo>
                          <a:pt x="5" y="242"/>
                        </a:lnTo>
                        <a:lnTo>
                          <a:pt x="0" y="242"/>
                        </a:lnTo>
                        <a:lnTo>
                          <a:pt x="5" y="247"/>
                        </a:lnTo>
                        <a:lnTo>
                          <a:pt x="57" y="262"/>
                        </a:lnTo>
                        <a:lnTo>
                          <a:pt x="129" y="257"/>
                        </a:lnTo>
                        <a:lnTo>
                          <a:pt x="137" y="240"/>
                        </a:lnTo>
                        <a:lnTo>
                          <a:pt x="137" y="207"/>
                        </a:lnTo>
                        <a:lnTo>
                          <a:pt x="194" y="185"/>
                        </a:lnTo>
                        <a:lnTo>
                          <a:pt x="204" y="117"/>
                        </a:lnTo>
                        <a:lnTo>
                          <a:pt x="192" y="55"/>
                        </a:lnTo>
                        <a:lnTo>
                          <a:pt x="189" y="4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3" name="Freeform 512"/>
                  <p:cNvSpPr>
                    <a:spLocks/>
                  </p:cNvSpPr>
                  <p:nvPr/>
                </p:nvSpPr>
                <p:spPr bwMode="auto">
                  <a:xfrm>
                    <a:off x="4549646" y="3932212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4" name="Freeform 511"/>
                  <p:cNvSpPr>
                    <a:spLocks/>
                  </p:cNvSpPr>
                  <p:nvPr/>
                </p:nvSpPr>
                <p:spPr bwMode="auto">
                  <a:xfrm>
                    <a:off x="4512388" y="400672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48"/>
                      </a:cxn>
                      <a:cxn ang="0">
                        <a:pos x="22" y="67"/>
                      </a:cxn>
                      <a:cxn ang="0">
                        <a:pos x="0" y="29"/>
                      </a:cxn>
                      <a:cxn ang="0">
                        <a:pos x="35" y="0"/>
                      </a:cxn>
                      <a:cxn ang="0">
                        <a:pos x="32" y="0"/>
                      </a:cxn>
                      <a:cxn ang="0">
                        <a:pos x="35" y="3"/>
                      </a:cxn>
                      <a:cxn ang="0">
                        <a:pos x="83" y="19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48"/>
                        </a:lnTo>
                        <a:lnTo>
                          <a:pt x="22" y="67"/>
                        </a:lnTo>
                        <a:lnTo>
                          <a:pt x="0" y="29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35" y="3"/>
                        </a:lnTo>
                        <a:lnTo>
                          <a:pt x="83" y="19"/>
                        </a:lnTo>
                        <a:lnTo>
                          <a:pt x="86" y="2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5" name="Freeform 510"/>
                  <p:cNvSpPr>
                    <a:spLocks/>
                  </p:cNvSpPr>
                  <p:nvPr/>
                </p:nvSpPr>
                <p:spPr bwMode="auto">
                  <a:xfrm>
                    <a:off x="4512388" y="400672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50"/>
                      </a:cxn>
                      <a:cxn ang="0">
                        <a:pos x="20" y="67"/>
                      </a:cxn>
                      <a:cxn ang="0">
                        <a:pos x="0" y="30"/>
                      </a:cxn>
                      <a:cxn ang="0">
                        <a:pos x="35" y="0"/>
                      </a:cxn>
                      <a:cxn ang="0">
                        <a:pos x="30" y="0"/>
                      </a:cxn>
                      <a:cxn ang="0">
                        <a:pos x="35" y="5"/>
                      </a:cxn>
                      <a:cxn ang="0">
                        <a:pos x="83" y="20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50"/>
                        </a:lnTo>
                        <a:lnTo>
                          <a:pt x="20" y="67"/>
                        </a:lnTo>
                        <a:lnTo>
                          <a:pt x="0" y="3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35" y="5"/>
                        </a:lnTo>
                        <a:lnTo>
                          <a:pt x="83" y="20"/>
                        </a:lnTo>
                        <a:lnTo>
                          <a:pt x="86" y="2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6" name="Freeform 509"/>
                  <p:cNvSpPr>
                    <a:spLocks/>
                  </p:cNvSpPr>
                  <p:nvPr/>
                </p:nvSpPr>
                <p:spPr bwMode="auto">
                  <a:xfrm>
                    <a:off x="4591871" y="4001759"/>
                    <a:ext cx="181320" cy="89418"/>
                  </a:xfrm>
                  <a:custGeom>
                    <a:avLst/>
                    <a:gdLst/>
                    <a:ahLst/>
                    <a:cxnLst>
                      <a:cxn ang="0">
                        <a:pos x="89" y="0"/>
                      </a:cxn>
                      <a:cxn ang="0">
                        <a:pos x="166" y="7"/>
                      </a:cxn>
                      <a:cxn ang="0">
                        <a:pos x="182" y="16"/>
                      </a:cxn>
                      <a:cxn ang="0">
                        <a:pos x="172" y="77"/>
                      </a:cxn>
                      <a:cxn ang="0">
                        <a:pos x="108" y="90"/>
                      </a:cxn>
                      <a:cxn ang="0">
                        <a:pos x="51" y="58"/>
                      </a:cxn>
                      <a:cxn ang="0">
                        <a:pos x="6" y="55"/>
                      </a:cxn>
                      <a:cxn ang="0">
                        <a:pos x="6" y="32"/>
                      </a:cxn>
                      <a:cxn ang="0">
                        <a:pos x="3" y="26"/>
                      </a:cxn>
                      <a:cxn ang="0">
                        <a:pos x="0" y="23"/>
                      </a:cxn>
                      <a:cxn ang="0">
                        <a:pos x="9" y="26"/>
                      </a:cxn>
                      <a:cxn ang="0">
                        <a:pos x="80" y="20"/>
                      </a:cxn>
                      <a:cxn ang="0">
                        <a:pos x="89" y="4"/>
                      </a:cxn>
                      <a:cxn ang="0">
                        <a:pos x="89" y="0"/>
                      </a:cxn>
                    </a:cxnLst>
                    <a:rect l="0" t="0" r="r" b="b"/>
                    <a:pathLst>
                      <a:path w="182" h="90">
                        <a:moveTo>
                          <a:pt x="89" y="0"/>
                        </a:moveTo>
                        <a:lnTo>
                          <a:pt x="166" y="7"/>
                        </a:lnTo>
                        <a:lnTo>
                          <a:pt x="182" y="16"/>
                        </a:lnTo>
                        <a:lnTo>
                          <a:pt x="172" y="77"/>
                        </a:lnTo>
                        <a:lnTo>
                          <a:pt x="108" y="90"/>
                        </a:lnTo>
                        <a:lnTo>
                          <a:pt x="51" y="58"/>
                        </a:lnTo>
                        <a:lnTo>
                          <a:pt x="6" y="55"/>
                        </a:lnTo>
                        <a:lnTo>
                          <a:pt x="6" y="32"/>
                        </a:lnTo>
                        <a:lnTo>
                          <a:pt x="3" y="26"/>
                        </a:lnTo>
                        <a:lnTo>
                          <a:pt x="0" y="23"/>
                        </a:lnTo>
                        <a:lnTo>
                          <a:pt x="9" y="26"/>
                        </a:lnTo>
                        <a:lnTo>
                          <a:pt x="80" y="20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7" name="Freeform 508"/>
                  <p:cNvSpPr>
                    <a:spLocks/>
                  </p:cNvSpPr>
                  <p:nvPr/>
                </p:nvSpPr>
                <p:spPr bwMode="auto">
                  <a:xfrm>
                    <a:off x="4591871" y="4001759"/>
                    <a:ext cx="178835" cy="8941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7" y="5"/>
                      </a:cxn>
                      <a:cxn ang="0">
                        <a:pos x="182" y="15"/>
                      </a:cxn>
                      <a:cxn ang="0">
                        <a:pos x="172" y="75"/>
                      </a:cxn>
                      <a:cxn ang="0">
                        <a:pos x="109" y="90"/>
                      </a:cxn>
                      <a:cxn ang="0">
                        <a:pos x="51" y="58"/>
                      </a:cxn>
                      <a:cxn ang="0">
                        <a:pos x="5" y="55"/>
                      </a:cxn>
                      <a:cxn ang="0">
                        <a:pos x="5" y="30"/>
                      </a:cxn>
                      <a:cxn ang="0">
                        <a:pos x="3" y="25"/>
                      </a:cxn>
                      <a:cxn ang="0">
                        <a:pos x="0" y="23"/>
                      </a:cxn>
                      <a:cxn ang="0">
                        <a:pos x="8" y="25"/>
                      </a:cxn>
                      <a:cxn ang="0">
                        <a:pos x="81" y="20"/>
                      </a:cxn>
                      <a:cxn ang="0">
                        <a:pos x="88" y="3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182" h="90">
                        <a:moveTo>
                          <a:pt x="88" y="0"/>
                        </a:moveTo>
                        <a:lnTo>
                          <a:pt x="167" y="5"/>
                        </a:lnTo>
                        <a:lnTo>
                          <a:pt x="182" y="15"/>
                        </a:lnTo>
                        <a:lnTo>
                          <a:pt x="172" y="75"/>
                        </a:lnTo>
                        <a:lnTo>
                          <a:pt x="109" y="90"/>
                        </a:lnTo>
                        <a:lnTo>
                          <a:pt x="51" y="58"/>
                        </a:lnTo>
                        <a:lnTo>
                          <a:pt x="5" y="55"/>
                        </a:lnTo>
                        <a:lnTo>
                          <a:pt x="5" y="30"/>
                        </a:lnTo>
                        <a:lnTo>
                          <a:pt x="3" y="25"/>
                        </a:lnTo>
                        <a:lnTo>
                          <a:pt x="0" y="23"/>
                        </a:lnTo>
                        <a:lnTo>
                          <a:pt x="8" y="25"/>
                        </a:lnTo>
                        <a:lnTo>
                          <a:pt x="81" y="20"/>
                        </a:lnTo>
                        <a:lnTo>
                          <a:pt x="88" y="3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8" name="Freeform 507"/>
                  <p:cNvSpPr>
                    <a:spLocks/>
                  </p:cNvSpPr>
                  <p:nvPr/>
                </p:nvSpPr>
                <p:spPr bwMode="auto">
                  <a:xfrm>
                    <a:off x="4678805" y="3947115"/>
                    <a:ext cx="134127" cy="74515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35" y="26"/>
                      </a:cxn>
                      <a:cxn ang="0">
                        <a:pos x="93" y="70"/>
                      </a:cxn>
                      <a:cxn ang="0">
                        <a:pos x="90" y="74"/>
                      </a:cxn>
                      <a:cxn ang="0">
                        <a:pos x="93" y="70"/>
                      </a:cxn>
                      <a:cxn ang="0">
                        <a:pos x="77" y="61"/>
                      </a:cxn>
                      <a:cxn ang="0">
                        <a:pos x="0" y="54"/>
                      </a:cxn>
                      <a:cxn ang="0">
                        <a:pos x="0" y="26"/>
                      </a:cxn>
                      <a:cxn ang="0">
                        <a:pos x="58" y="3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35" h="74">
                        <a:moveTo>
                          <a:pt x="58" y="0"/>
                        </a:moveTo>
                        <a:lnTo>
                          <a:pt x="135" y="26"/>
                        </a:lnTo>
                        <a:lnTo>
                          <a:pt x="93" y="70"/>
                        </a:lnTo>
                        <a:lnTo>
                          <a:pt x="90" y="74"/>
                        </a:lnTo>
                        <a:lnTo>
                          <a:pt x="93" y="70"/>
                        </a:lnTo>
                        <a:lnTo>
                          <a:pt x="77" y="61"/>
                        </a:lnTo>
                        <a:lnTo>
                          <a:pt x="0" y="54"/>
                        </a:lnTo>
                        <a:lnTo>
                          <a:pt x="0" y="26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199" name="Freeform 505"/>
                  <p:cNvSpPr>
                    <a:spLocks/>
                  </p:cNvSpPr>
                  <p:nvPr/>
                </p:nvSpPr>
                <p:spPr bwMode="auto">
                  <a:xfrm>
                    <a:off x="4730965" y="3790635"/>
                    <a:ext cx="188771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3"/>
                      </a:cxn>
                      <a:cxn ang="0">
                        <a:pos x="4" y="29"/>
                      </a:cxn>
                      <a:cxn ang="0">
                        <a:pos x="16" y="93"/>
                      </a:cxn>
                      <a:cxn ang="0">
                        <a:pos x="7" y="157"/>
                      </a:cxn>
                      <a:cxn ang="0">
                        <a:pos x="84" y="183"/>
                      </a:cxn>
                      <a:cxn ang="0">
                        <a:pos x="84" y="186"/>
                      </a:cxn>
                      <a:cxn ang="0">
                        <a:pos x="148" y="192"/>
                      </a:cxn>
                      <a:cxn ang="0">
                        <a:pos x="189" y="151"/>
                      </a:cxn>
                      <a:cxn ang="0">
                        <a:pos x="157" y="71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3"/>
                        </a:lnTo>
                        <a:lnTo>
                          <a:pt x="4" y="29"/>
                        </a:lnTo>
                        <a:lnTo>
                          <a:pt x="16" y="93"/>
                        </a:lnTo>
                        <a:lnTo>
                          <a:pt x="7" y="157"/>
                        </a:lnTo>
                        <a:lnTo>
                          <a:pt x="84" y="183"/>
                        </a:lnTo>
                        <a:lnTo>
                          <a:pt x="84" y="186"/>
                        </a:lnTo>
                        <a:lnTo>
                          <a:pt x="148" y="192"/>
                        </a:lnTo>
                        <a:lnTo>
                          <a:pt x="189" y="151"/>
                        </a:lnTo>
                        <a:lnTo>
                          <a:pt x="157" y="71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0" name="Freeform 504"/>
                  <p:cNvSpPr>
                    <a:spLocks/>
                  </p:cNvSpPr>
                  <p:nvPr/>
                </p:nvSpPr>
                <p:spPr bwMode="auto">
                  <a:xfrm>
                    <a:off x="4730965" y="3790635"/>
                    <a:ext cx="186288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2"/>
                      </a:cxn>
                      <a:cxn ang="0">
                        <a:pos x="3" y="30"/>
                      </a:cxn>
                      <a:cxn ang="0">
                        <a:pos x="15" y="92"/>
                      </a:cxn>
                      <a:cxn ang="0">
                        <a:pos x="5" y="157"/>
                      </a:cxn>
                      <a:cxn ang="0">
                        <a:pos x="83" y="182"/>
                      </a:cxn>
                      <a:cxn ang="0">
                        <a:pos x="83" y="187"/>
                      </a:cxn>
                      <a:cxn ang="0">
                        <a:pos x="149" y="192"/>
                      </a:cxn>
                      <a:cxn ang="0">
                        <a:pos x="189" y="152"/>
                      </a:cxn>
                      <a:cxn ang="0">
                        <a:pos x="156" y="72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2"/>
                        </a:lnTo>
                        <a:lnTo>
                          <a:pt x="3" y="30"/>
                        </a:lnTo>
                        <a:lnTo>
                          <a:pt x="15" y="92"/>
                        </a:lnTo>
                        <a:lnTo>
                          <a:pt x="5" y="157"/>
                        </a:lnTo>
                        <a:lnTo>
                          <a:pt x="83" y="182"/>
                        </a:lnTo>
                        <a:lnTo>
                          <a:pt x="83" y="187"/>
                        </a:lnTo>
                        <a:lnTo>
                          <a:pt x="149" y="192"/>
                        </a:lnTo>
                        <a:lnTo>
                          <a:pt x="189" y="152"/>
                        </a:lnTo>
                        <a:lnTo>
                          <a:pt x="156" y="72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1" name="Freeform 503"/>
                  <p:cNvSpPr>
                    <a:spLocks/>
                  </p:cNvSpPr>
                  <p:nvPr/>
                </p:nvSpPr>
                <p:spPr bwMode="auto">
                  <a:xfrm>
                    <a:off x="4768223" y="3976921"/>
                    <a:ext cx="104321" cy="59612"/>
                  </a:xfrm>
                  <a:custGeom>
                    <a:avLst/>
                    <a:gdLst/>
                    <a:ahLst/>
                    <a:cxnLst>
                      <a:cxn ang="0">
                        <a:pos x="105" y="6"/>
                      </a:cxn>
                      <a:cxn ang="0">
                        <a:pos x="105" y="61"/>
                      </a:cxn>
                      <a:cxn ang="0">
                        <a:pos x="38" y="6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45" y="0"/>
                      </a:cxn>
                      <a:cxn ang="0">
                        <a:pos x="105" y="6"/>
                      </a:cxn>
                    </a:cxnLst>
                    <a:rect l="0" t="0" r="r" b="b"/>
                    <a:pathLst>
                      <a:path w="105" h="61">
                        <a:moveTo>
                          <a:pt x="105" y="6"/>
                        </a:moveTo>
                        <a:lnTo>
                          <a:pt x="105" y="61"/>
                        </a:lnTo>
                        <a:lnTo>
                          <a:pt x="38" y="6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45" y="0"/>
                        </a:lnTo>
                        <a:lnTo>
                          <a:pt x="105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2" name="Freeform 501"/>
                  <p:cNvSpPr>
                    <a:spLocks/>
                  </p:cNvSpPr>
                  <p:nvPr/>
                </p:nvSpPr>
                <p:spPr bwMode="auto">
                  <a:xfrm>
                    <a:off x="4768223" y="4016662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3" name="Freeform 500"/>
                  <p:cNvSpPr>
                    <a:spLocks/>
                  </p:cNvSpPr>
                  <p:nvPr/>
                </p:nvSpPr>
                <p:spPr bwMode="auto">
                  <a:xfrm>
                    <a:off x="4755803" y="4021630"/>
                    <a:ext cx="116741" cy="84450"/>
                  </a:xfrm>
                  <a:custGeom>
                    <a:avLst/>
                    <a:gdLst/>
                    <a:ahLst/>
                    <a:cxnLst>
                      <a:cxn ang="0">
                        <a:pos x="118" y="19"/>
                      </a:cxn>
                      <a:cxn ang="0">
                        <a:pos x="99" y="86"/>
                      </a:cxn>
                      <a:cxn ang="0">
                        <a:pos x="48" y="73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13" y="0"/>
                      </a:cxn>
                      <a:cxn ang="0">
                        <a:pos x="51" y="16"/>
                      </a:cxn>
                      <a:cxn ang="0">
                        <a:pos x="115" y="16"/>
                      </a:cxn>
                      <a:cxn ang="0">
                        <a:pos x="118" y="19"/>
                      </a:cxn>
                    </a:cxnLst>
                    <a:rect l="0" t="0" r="r" b="b"/>
                    <a:pathLst>
                      <a:path w="118" h="86">
                        <a:moveTo>
                          <a:pt x="118" y="19"/>
                        </a:moveTo>
                        <a:lnTo>
                          <a:pt x="99" y="86"/>
                        </a:lnTo>
                        <a:lnTo>
                          <a:pt x="48" y="73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13" y="0"/>
                        </a:lnTo>
                        <a:lnTo>
                          <a:pt x="51" y="16"/>
                        </a:lnTo>
                        <a:lnTo>
                          <a:pt x="115" y="16"/>
                        </a:lnTo>
                        <a:lnTo>
                          <a:pt x="118" y="1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4" name="Freeform 498"/>
                  <p:cNvSpPr>
                    <a:spLocks/>
                  </p:cNvSpPr>
                  <p:nvPr/>
                </p:nvSpPr>
                <p:spPr bwMode="auto">
                  <a:xfrm>
                    <a:off x="4698676" y="4076274"/>
                    <a:ext cx="101836" cy="49677"/>
                  </a:xfrm>
                  <a:custGeom>
                    <a:avLst/>
                    <a:gdLst/>
                    <a:ahLst/>
                    <a:cxnLst>
                      <a:cxn ang="0">
                        <a:pos x="96" y="23"/>
                      </a:cxn>
                      <a:cxn ang="0">
                        <a:pos x="77" y="42"/>
                      </a:cxn>
                      <a:cxn ang="0">
                        <a:pos x="13" y="51"/>
                      </a:cxn>
                      <a:cxn ang="0">
                        <a:pos x="4" y="45"/>
                      </a:cxn>
                      <a:cxn ang="0">
                        <a:pos x="0" y="13"/>
                      </a:cxn>
                      <a:cxn ang="0">
                        <a:pos x="64" y="0"/>
                      </a:cxn>
                      <a:cxn ang="0">
                        <a:pos x="58" y="0"/>
                      </a:cxn>
                      <a:cxn ang="0">
                        <a:pos x="103" y="16"/>
                      </a:cxn>
                      <a:cxn ang="0">
                        <a:pos x="96" y="23"/>
                      </a:cxn>
                    </a:cxnLst>
                    <a:rect l="0" t="0" r="r" b="b"/>
                    <a:pathLst>
                      <a:path w="103" h="51">
                        <a:moveTo>
                          <a:pt x="96" y="23"/>
                        </a:moveTo>
                        <a:lnTo>
                          <a:pt x="77" y="42"/>
                        </a:lnTo>
                        <a:lnTo>
                          <a:pt x="13" y="51"/>
                        </a:lnTo>
                        <a:lnTo>
                          <a:pt x="4" y="45"/>
                        </a:lnTo>
                        <a:lnTo>
                          <a:pt x="0" y="13"/>
                        </a:lnTo>
                        <a:lnTo>
                          <a:pt x="64" y="0"/>
                        </a:lnTo>
                        <a:lnTo>
                          <a:pt x="58" y="0"/>
                        </a:lnTo>
                        <a:lnTo>
                          <a:pt x="103" y="16"/>
                        </a:lnTo>
                        <a:lnTo>
                          <a:pt x="96" y="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5" name="Freeform 497"/>
                  <p:cNvSpPr>
                    <a:spLocks/>
                  </p:cNvSpPr>
                  <p:nvPr/>
                </p:nvSpPr>
                <p:spPr bwMode="auto">
                  <a:xfrm>
                    <a:off x="4698676" y="4076274"/>
                    <a:ext cx="101836" cy="52161"/>
                  </a:xfrm>
                  <a:custGeom>
                    <a:avLst/>
                    <a:gdLst/>
                    <a:ahLst/>
                    <a:cxnLst>
                      <a:cxn ang="0">
                        <a:pos x="95" y="24"/>
                      </a:cxn>
                      <a:cxn ang="0">
                        <a:pos x="78" y="41"/>
                      </a:cxn>
                      <a:cxn ang="0">
                        <a:pos x="13" y="51"/>
                      </a:cxn>
                      <a:cxn ang="0">
                        <a:pos x="3" y="44"/>
                      </a:cxn>
                      <a:cxn ang="0">
                        <a:pos x="0" y="15"/>
                      </a:cxn>
                      <a:cxn ang="0">
                        <a:pos x="63" y="0"/>
                      </a:cxn>
                      <a:cxn ang="0">
                        <a:pos x="58" y="0"/>
                      </a:cxn>
                      <a:cxn ang="0">
                        <a:pos x="103" y="17"/>
                      </a:cxn>
                      <a:cxn ang="0">
                        <a:pos x="95" y="24"/>
                      </a:cxn>
                    </a:cxnLst>
                    <a:rect l="0" t="0" r="r" b="b"/>
                    <a:pathLst>
                      <a:path w="103" h="51">
                        <a:moveTo>
                          <a:pt x="95" y="24"/>
                        </a:moveTo>
                        <a:lnTo>
                          <a:pt x="78" y="41"/>
                        </a:lnTo>
                        <a:lnTo>
                          <a:pt x="13" y="51"/>
                        </a:lnTo>
                        <a:lnTo>
                          <a:pt x="3" y="44"/>
                        </a:lnTo>
                        <a:lnTo>
                          <a:pt x="0" y="15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103" y="17"/>
                        </a:lnTo>
                        <a:lnTo>
                          <a:pt x="95" y="2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6" name="Freeform 496"/>
                  <p:cNvSpPr>
                    <a:spLocks/>
                  </p:cNvSpPr>
                  <p:nvPr/>
                </p:nvSpPr>
                <p:spPr bwMode="auto">
                  <a:xfrm>
                    <a:off x="4790577" y="4140854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2"/>
                      </a:cxn>
                      <a:cxn ang="0">
                        <a:pos x="51" y="3"/>
                      </a:cxn>
                      <a:cxn ang="0">
                        <a:pos x="7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2"/>
                        </a:lnTo>
                        <a:lnTo>
                          <a:pt x="51" y="3"/>
                        </a:lnTo>
                        <a:lnTo>
                          <a:pt x="7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7" name="Freeform 495"/>
                  <p:cNvSpPr>
                    <a:spLocks/>
                  </p:cNvSpPr>
                  <p:nvPr/>
                </p:nvSpPr>
                <p:spPr bwMode="auto">
                  <a:xfrm>
                    <a:off x="4790577" y="4140854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3"/>
                      </a:cxn>
                      <a:cxn ang="0">
                        <a:pos x="51" y="3"/>
                      </a:cxn>
                      <a:cxn ang="0">
                        <a:pos x="8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3"/>
                        </a:lnTo>
                        <a:lnTo>
                          <a:pt x="51" y="3"/>
                        </a:lnTo>
                        <a:lnTo>
                          <a:pt x="8" y="0"/>
                        </a:lnTo>
                        <a:lnTo>
                          <a:pt x="0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8" name="Freeform 494"/>
                  <p:cNvSpPr>
                    <a:spLocks/>
                  </p:cNvSpPr>
                  <p:nvPr/>
                </p:nvSpPr>
                <p:spPr bwMode="auto">
                  <a:xfrm>
                    <a:off x="4798029" y="4207918"/>
                    <a:ext cx="54644" cy="6706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5" y="61"/>
                      </a:cxn>
                      <a:cxn ang="0">
                        <a:pos x="25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" h="68">
                        <a:moveTo>
                          <a:pt x="0" y="4"/>
                        </a:moveTo>
                        <a:lnTo>
                          <a:pt x="25" y="61"/>
                        </a:lnTo>
                        <a:lnTo>
                          <a:pt x="25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09" name="Freeform 493"/>
                  <p:cNvSpPr>
                    <a:spLocks/>
                  </p:cNvSpPr>
                  <p:nvPr/>
                </p:nvSpPr>
                <p:spPr bwMode="auto">
                  <a:xfrm>
                    <a:off x="4798029" y="4207918"/>
                    <a:ext cx="52160" cy="6706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26" y="60"/>
                      </a:cxn>
                      <a:cxn ang="0">
                        <a:pos x="26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4" h="68">
                        <a:moveTo>
                          <a:pt x="0" y="3"/>
                        </a:moveTo>
                        <a:lnTo>
                          <a:pt x="26" y="60"/>
                        </a:lnTo>
                        <a:lnTo>
                          <a:pt x="26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0" name="Freeform 492"/>
                  <p:cNvSpPr>
                    <a:spLocks/>
                  </p:cNvSpPr>
                  <p:nvPr/>
                </p:nvSpPr>
                <p:spPr bwMode="auto">
                  <a:xfrm>
                    <a:off x="4835286" y="4205433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6" y="58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67" h="58">
                        <a:moveTo>
                          <a:pt x="0" y="26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6" y="58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1" name="Freeform 491"/>
                  <p:cNvSpPr>
                    <a:spLocks/>
                  </p:cNvSpPr>
                  <p:nvPr/>
                </p:nvSpPr>
                <p:spPr bwMode="auto">
                  <a:xfrm>
                    <a:off x="4835286" y="4205433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5" y="58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67" h="58">
                        <a:moveTo>
                          <a:pt x="0" y="25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5" y="58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2" name="Freeform 490"/>
                  <p:cNvSpPr>
                    <a:spLocks/>
                  </p:cNvSpPr>
                  <p:nvPr/>
                </p:nvSpPr>
                <p:spPr bwMode="auto">
                  <a:xfrm>
                    <a:off x="4790577" y="4108565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103"/>
                      </a:cxn>
                      <a:cxn ang="0">
                        <a:pos x="35" y="99"/>
                      </a:cxn>
                      <a:cxn ang="0">
                        <a:pos x="45" y="122"/>
                      </a:cxn>
                      <a:cxn ang="0">
                        <a:pos x="87" y="96"/>
                      </a:cxn>
                      <a:cxn ang="0">
                        <a:pos x="112" y="119"/>
                      </a:cxn>
                      <a:cxn ang="0">
                        <a:pos x="109" y="122"/>
                      </a:cxn>
                      <a:cxn ang="0">
                        <a:pos x="112" y="122"/>
                      </a:cxn>
                      <a:cxn ang="0">
                        <a:pos x="115" y="39"/>
                      </a:cxn>
                      <a:cxn ang="0">
                        <a:pos x="64" y="0"/>
                      </a:cxn>
                      <a:cxn ang="0">
                        <a:pos x="61" y="0"/>
                      </a:cxn>
                      <a:cxn ang="0">
                        <a:pos x="58" y="32"/>
                      </a:cxn>
                      <a:cxn ang="0">
                        <a:pos x="51" y="35"/>
                      </a:cxn>
                      <a:cxn ang="0">
                        <a:pos x="48" y="64"/>
                      </a:cxn>
                      <a:cxn ang="0">
                        <a:pos x="0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7" y="103"/>
                        </a:lnTo>
                        <a:lnTo>
                          <a:pt x="35" y="99"/>
                        </a:lnTo>
                        <a:lnTo>
                          <a:pt x="45" y="122"/>
                        </a:lnTo>
                        <a:lnTo>
                          <a:pt x="87" y="96"/>
                        </a:lnTo>
                        <a:lnTo>
                          <a:pt x="112" y="119"/>
                        </a:lnTo>
                        <a:lnTo>
                          <a:pt x="109" y="122"/>
                        </a:lnTo>
                        <a:lnTo>
                          <a:pt x="112" y="122"/>
                        </a:lnTo>
                        <a:lnTo>
                          <a:pt x="115" y="39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32"/>
                        </a:lnTo>
                        <a:lnTo>
                          <a:pt x="51" y="35"/>
                        </a:lnTo>
                        <a:lnTo>
                          <a:pt x="48" y="6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3" name="Freeform 489"/>
                  <p:cNvSpPr>
                    <a:spLocks/>
                  </p:cNvSpPr>
                  <p:nvPr/>
                </p:nvSpPr>
                <p:spPr bwMode="auto">
                  <a:xfrm>
                    <a:off x="4790577" y="4108565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8" y="102"/>
                      </a:cxn>
                      <a:cxn ang="0">
                        <a:pos x="35" y="100"/>
                      </a:cxn>
                      <a:cxn ang="0">
                        <a:pos x="45" y="122"/>
                      </a:cxn>
                      <a:cxn ang="0">
                        <a:pos x="88" y="97"/>
                      </a:cxn>
                      <a:cxn ang="0">
                        <a:pos x="113" y="120"/>
                      </a:cxn>
                      <a:cxn ang="0">
                        <a:pos x="110" y="122"/>
                      </a:cxn>
                      <a:cxn ang="0">
                        <a:pos x="113" y="122"/>
                      </a:cxn>
                      <a:cxn ang="0">
                        <a:pos x="115" y="40"/>
                      </a:cxn>
                      <a:cxn ang="0">
                        <a:pos x="65" y="0"/>
                      </a:cxn>
                      <a:cxn ang="0">
                        <a:pos x="60" y="0"/>
                      </a:cxn>
                      <a:cxn ang="0">
                        <a:pos x="58" y="32"/>
                      </a:cxn>
                      <a:cxn ang="0">
                        <a:pos x="50" y="35"/>
                      </a:cxn>
                      <a:cxn ang="0">
                        <a:pos x="48" y="65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8" y="102"/>
                        </a:lnTo>
                        <a:lnTo>
                          <a:pt x="35" y="100"/>
                        </a:lnTo>
                        <a:lnTo>
                          <a:pt x="45" y="122"/>
                        </a:lnTo>
                        <a:lnTo>
                          <a:pt x="88" y="97"/>
                        </a:lnTo>
                        <a:lnTo>
                          <a:pt x="113" y="120"/>
                        </a:lnTo>
                        <a:lnTo>
                          <a:pt x="110" y="122"/>
                        </a:lnTo>
                        <a:lnTo>
                          <a:pt x="113" y="122"/>
                        </a:lnTo>
                        <a:lnTo>
                          <a:pt x="115" y="40"/>
                        </a:lnTo>
                        <a:lnTo>
                          <a:pt x="65" y="0"/>
                        </a:lnTo>
                        <a:lnTo>
                          <a:pt x="60" y="0"/>
                        </a:lnTo>
                        <a:lnTo>
                          <a:pt x="58" y="32"/>
                        </a:lnTo>
                        <a:lnTo>
                          <a:pt x="50" y="35"/>
                        </a:lnTo>
                        <a:lnTo>
                          <a:pt x="48" y="65"/>
                        </a:lnTo>
                        <a:lnTo>
                          <a:pt x="0" y="8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4" name="Freeform 488"/>
                  <p:cNvSpPr>
                    <a:spLocks/>
                  </p:cNvSpPr>
                  <p:nvPr/>
                </p:nvSpPr>
                <p:spPr bwMode="auto">
                  <a:xfrm>
                    <a:off x="4971897" y="4190530"/>
                    <a:ext cx="47192" cy="67064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6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19" y="10"/>
                      </a:cxn>
                      <a:cxn ang="0">
                        <a:pos x="0" y="20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6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19" y="10"/>
                        </a:lnTo>
                        <a:lnTo>
                          <a:pt x="0" y="20"/>
                        </a:lnTo>
                        <a:lnTo>
                          <a:pt x="3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5" name="Freeform 487"/>
                  <p:cNvSpPr>
                    <a:spLocks/>
                  </p:cNvSpPr>
                  <p:nvPr/>
                </p:nvSpPr>
                <p:spPr bwMode="auto">
                  <a:xfrm>
                    <a:off x="4971897" y="4190530"/>
                    <a:ext cx="47192" cy="69547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8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20" y="10"/>
                      </a:cxn>
                      <a:cxn ang="0">
                        <a:pos x="0" y="19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8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20" y="10"/>
                        </a:lnTo>
                        <a:lnTo>
                          <a:pt x="0" y="19"/>
                        </a:lnTo>
                        <a:lnTo>
                          <a:pt x="3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6" name="Freeform 486"/>
                  <p:cNvSpPr>
                    <a:spLocks/>
                  </p:cNvSpPr>
                  <p:nvPr/>
                </p:nvSpPr>
                <p:spPr bwMode="auto">
                  <a:xfrm>
                    <a:off x="4902350" y="4143338"/>
                    <a:ext cx="111771" cy="104321"/>
                  </a:xfrm>
                  <a:custGeom>
                    <a:avLst/>
                    <a:gdLst/>
                    <a:ahLst/>
                    <a:cxnLst>
                      <a:cxn ang="0">
                        <a:pos x="74" y="106"/>
                      </a:cxn>
                      <a:cxn ang="0">
                        <a:pos x="71" y="68"/>
                      </a:cxn>
                      <a:cxn ang="0">
                        <a:pos x="109" y="48"/>
                      </a:cxn>
                      <a:cxn ang="0">
                        <a:pos x="112" y="64"/>
                      </a:cxn>
                      <a:cxn ang="0">
                        <a:pos x="106" y="0"/>
                      </a:cxn>
                      <a:cxn ang="0">
                        <a:pos x="3" y="13"/>
                      </a:cxn>
                      <a:cxn ang="0">
                        <a:pos x="3" y="16"/>
                      </a:cxn>
                      <a:cxn ang="0">
                        <a:pos x="0" y="74"/>
                      </a:cxn>
                      <a:cxn ang="0">
                        <a:pos x="7" y="80"/>
                      </a:cxn>
                      <a:cxn ang="0">
                        <a:pos x="74" y="106"/>
                      </a:cxn>
                    </a:cxnLst>
                    <a:rect l="0" t="0" r="r" b="b"/>
                    <a:pathLst>
                      <a:path w="112" h="106">
                        <a:moveTo>
                          <a:pt x="74" y="106"/>
                        </a:moveTo>
                        <a:lnTo>
                          <a:pt x="71" y="68"/>
                        </a:lnTo>
                        <a:lnTo>
                          <a:pt x="109" y="48"/>
                        </a:lnTo>
                        <a:lnTo>
                          <a:pt x="112" y="64"/>
                        </a:lnTo>
                        <a:lnTo>
                          <a:pt x="106" y="0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0" y="74"/>
                        </a:lnTo>
                        <a:lnTo>
                          <a:pt x="7" y="80"/>
                        </a:lnTo>
                        <a:lnTo>
                          <a:pt x="74" y="1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7" name="Freeform 485"/>
                  <p:cNvSpPr>
                    <a:spLocks/>
                  </p:cNvSpPr>
                  <p:nvPr/>
                </p:nvSpPr>
                <p:spPr bwMode="auto">
                  <a:xfrm>
                    <a:off x="4902350" y="4143338"/>
                    <a:ext cx="111771" cy="106804"/>
                  </a:xfrm>
                  <a:custGeom>
                    <a:avLst/>
                    <a:gdLst/>
                    <a:ahLst/>
                    <a:cxnLst>
                      <a:cxn ang="0">
                        <a:pos x="72" y="106"/>
                      </a:cxn>
                      <a:cxn ang="0">
                        <a:pos x="70" y="67"/>
                      </a:cxn>
                      <a:cxn ang="0">
                        <a:pos x="107" y="47"/>
                      </a:cxn>
                      <a:cxn ang="0">
                        <a:pos x="112" y="64"/>
                      </a:cxn>
                      <a:cxn ang="0">
                        <a:pos x="105" y="0"/>
                      </a:cxn>
                      <a:cxn ang="0">
                        <a:pos x="2" y="12"/>
                      </a:cxn>
                      <a:cxn ang="0">
                        <a:pos x="2" y="17"/>
                      </a:cxn>
                      <a:cxn ang="0">
                        <a:pos x="0" y="74"/>
                      </a:cxn>
                      <a:cxn ang="0">
                        <a:pos x="7" y="79"/>
                      </a:cxn>
                      <a:cxn ang="0">
                        <a:pos x="72" y="106"/>
                      </a:cxn>
                    </a:cxnLst>
                    <a:rect l="0" t="0" r="r" b="b"/>
                    <a:pathLst>
                      <a:path w="112" h="106">
                        <a:moveTo>
                          <a:pt x="72" y="106"/>
                        </a:moveTo>
                        <a:lnTo>
                          <a:pt x="70" y="67"/>
                        </a:lnTo>
                        <a:lnTo>
                          <a:pt x="107" y="47"/>
                        </a:lnTo>
                        <a:lnTo>
                          <a:pt x="112" y="64"/>
                        </a:lnTo>
                        <a:lnTo>
                          <a:pt x="105" y="0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0" y="74"/>
                        </a:lnTo>
                        <a:lnTo>
                          <a:pt x="7" y="79"/>
                        </a:lnTo>
                        <a:lnTo>
                          <a:pt x="72" y="106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8" name="Freeform 484"/>
                  <p:cNvSpPr>
                    <a:spLocks/>
                  </p:cNvSpPr>
                  <p:nvPr/>
                </p:nvSpPr>
                <p:spPr bwMode="auto">
                  <a:xfrm>
                    <a:off x="4899865" y="4222821"/>
                    <a:ext cx="2485" cy="745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7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19" name="Freeform 483"/>
                  <p:cNvSpPr>
                    <a:spLocks/>
                  </p:cNvSpPr>
                  <p:nvPr/>
                </p:nvSpPr>
                <p:spPr bwMode="auto">
                  <a:xfrm>
                    <a:off x="4850189" y="4036533"/>
                    <a:ext cx="161449" cy="124191"/>
                  </a:xfrm>
                  <a:custGeom>
                    <a:avLst/>
                    <a:gdLst/>
                    <a:ahLst/>
                    <a:cxnLst>
                      <a:cxn ang="0">
                        <a:pos x="157" y="121"/>
                      </a:cxn>
                      <a:cxn ang="0">
                        <a:pos x="154" y="96"/>
                      </a:cxn>
                      <a:cxn ang="0">
                        <a:pos x="163" y="73"/>
                      </a:cxn>
                      <a:cxn ang="0">
                        <a:pos x="154" y="67"/>
                      </a:cxn>
                      <a:cxn ang="0">
                        <a:pos x="122" y="48"/>
                      </a:cxn>
                      <a:cxn ang="0">
                        <a:pos x="90" y="35"/>
                      </a:cxn>
                      <a:cxn ang="0">
                        <a:pos x="90" y="0"/>
                      </a:cxn>
                      <a:cxn ang="0">
                        <a:pos x="22" y="0"/>
                      </a:cxn>
                      <a:cxn ang="0">
                        <a:pos x="22" y="3"/>
                      </a:cxn>
                      <a:cxn ang="0">
                        <a:pos x="3" y="70"/>
                      </a:cxn>
                      <a:cxn ang="0">
                        <a:pos x="0" y="67"/>
                      </a:cxn>
                      <a:cxn ang="0">
                        <a:pos x="3" y="70"/>
                      </a:cxn>
                      <a:cxn ang="0">
                        <a:pos x="0" y="73"/>
                      </a:cxn>
                      <a:cxn ang="0">
                        <a:pos x="3" y="73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21"/>
                      </a:cxn>
                      <a:cxn ang="0">
                        <a:pos x="157" y="108"/>
                      </a:cxn>
                      <a:cxn ang="0">
                        <a:pos x="157" y="121"/>
                      </a:cxn>
                    </a:cxnLst>
                    <a:rect l="0" t="0" r="r" b="b"/>
                    <a:pathLst>
                      <a:path w="163" h="124">
                        <a:moveTo>
                          <a:pt x="157" y="121"/>
                        </a:moveTo>
                        <a:lnTo>
                          <a:pt x="154" y="96"/>
                        </a:lnTo>
                        <a:lnTo>
                          <a:pt x="163" y="73"/>
                        </a:lnTo>
                        <a:lnTo>
                          <a:pt x="154" y="67"/>
                        </a:lnTo>
                        <a:lnTo>
                          <a:pt x="122" y="48"/>
                        </a:lnTo>
                        <a:lnTo>
                          <a:pt x="90" y="35"/>
                        </a:lnTo>
                        <a:lnTo>
                          <a:pt x="90" y="0"/>
                        </a:ln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3" y="70"/>
                        </a:lnTo>
                        <a:lnTo>
                          <a:pt x="0" y="67"/>
                        </a:lnTo>
                        <a:lnTo>
                          <a:pt x="3" y="7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21"/>
                        </a:lnTo>
                        <a:lnTo>
                          <a:pt x="157" y="108"/>
                        </a:lnTo>
                        <a:lnTo>
                          <a:pt x="157" y="12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0" name="Freeform 482"/>
                  <p:cNvSpPr>
                    <a:spLocks/>
                  </p:cNvSpPr>
                  <p:nvPr/>
                </p:nvSpPr>
                <p:spPr bwMode="auto">
                  <a:xfrm>
                    <a:off x="4850189" y="4036533"/>
                    <a:ext cx="163933" cy="124191"/>
                  </a:xfrm>
                  <a:custGeom>
                    <a:avLst/>
                    <a:gdLst/>
                    <a:ahLst/>
                    <a:cxnLst>
                      <a:cxn ang="0">
                        <a:pos x="156" y="119"/>
                      </a:cxn>
                      <a:cxn ang="0">
                        <a:pos x="153" y="94"/>
                      </a:cxn>
                      <a:cxn ang="0">
                        <a:pos x="163" y="72"/>
                      </a:cxn>
                      <a:cxn ang="0">
                        <a:pos x="153" y="67"/>
                      </a:cxn>
                      <a:cxn ang="0">
                        <a:pos x="121" y="47"/>
                      </a:cxn>
                      <a:cxn ang="0">
                        <a:pos x="89" y="35"/>
                      </a:cxn>
                      <a:cxn ang="0">
                        <a:pos x="89" y="0"/>
                      </a:cxn>
                      <a:cxn ang="0">
                        <a:pos x="22" y="0"/>
                      </a:cxn>
                      <a:cxn ang="0">
                        <a:pos x="22" y="2"/>
                      </a:cxn>
                      <a:cxn ang="0">
                        <a:pos x="5" y="69"/>
                      </a:cxn>
                      <a:cxn ang="0">
                        <a:pos x="0" y="67"/>
                      </a:cxn>
                      <a:cxn ang="0">
                        <a:pos x="5" y="69"/>
                      </a:cxn>
                      <a:cxn ang="0">
                        <a:pos x="0" y="72"/>
                      </a:cxn>
                      <a:cxn ang="0">
                        <a:pos x="5" y="72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19"/>
                      </a:cxn>
                      <a:cxn ang="0">
                        <a:pos x="156" y="107"/>
                      </a:cxn>
                      <a:cxn ang="0">
                        <a:pos x="156" y="119"/>
                      </a:cxn>
                    </a:cxnLst>
                    <a:rect l="0" t="0" r="r" b="b"/>
                    <a:pathLst>
                      <a:path w="163" h="124">
                        <a:moveTo>
                          <a:pt x="156" y="119"/>
                        </a:moveTo>
                        <a:lnTo>
                          <a:pt x="153" y="94"/>
                        </a:lnTo>
                        <a:lnTo>
                          <a:pt x="163" y="72"/>
                        </a:lnTo>
                        <a:lnTo>
                          <a:pt x="153" y="67"/>
                        </a:lnTo>
                        <a:lnTo>
                          <a:pt x="121" y="47"/>
                        </a:lnTo>
                        <a:lnTo>
                          <a:pt x="89" y="35"/>
                        </a:lnTo>
                        <a:lnTo>
                          <a:pt x="89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5" y="69"/>
                        </a:lnTo>
                        <a:lnTo>
                          <a:pt x="0" y="67"/>
                        </a:lnTo>
                        <a:lnTo>
                          <a:pt x="5" y="69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19"/>
                        </a:lnTo>
                        <a:lnTo>
                          <a:pt x="156" y="107"/>
                        </a:lnTo>
                        <a:lnTo>
                          <a:pt x="156" y="11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1" name="Freeform 481"/>
                  <p:cNvSpPr>
                    <a:spLocks/>
                  </p:cNvSpPr>
                  <p:nvPr/>
                </p:nvSpPr>
                <p:spPr bwMode="auto">
                  <a:xfrm>
                    <a:off x="4939606" y="4036533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5" y="6"/>
                      </a:cxn>
                      <a:cxn ang="0">
                        <a:pos x="54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7" h="60">
                        <a:moveTo>
                          <a:pt x="3" y="0"/>
                        </a:moveTo>
                        <a:lnTo>
                          <a:pt x="35" y="6"/>
                        </a:lnTo>
                        <a:lnTo>
                          <a:pt x="54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2" name="Freeform 480"/>
                  <p:cNvSpPr>
                    <a:spLocks/>
                  </p:cNvSpPr>
                  <p:nvPr/>
                </p:nvSpPr>
                <p:spPr bwMode="auto">
                  <a:xfrm>
                    <a:off x="4939606" y="4036533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5" y="5"/>
                      </a:cxn>
                      <a:cxn ang="0">
                        <a:pos x="55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7" h="60">
                        <a:moveTo>
                          <a:pt x="5" y="0"/>
                        </a:moveTo>
                        <a:lnTo>
                          <a:pt x="35" y="5"/>
                        </a:lnTo>
                        <a:lnTo>
                          <a:pt x="55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3" name="Freeform 479"/>
                  <p:cNvSpPr>
                    <a:spLocks/>
                  </p:cNvSpPr>
                  <p:nvPr/>
                </p:nvSpPr>
                <p:spPr bwMode="auto">
                  <a:xfrm>
                    <a:off x="4860124" y="3639120"/>
                    <a:ext cx="72032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9" y="38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73" y="60"/>
                      </a:cxn>
                      <a:cxn ang="0">
                        <a:pos x="60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9" y="38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73" y="60"/>
                        </a:lnTo>
                        <a:lnTo>
                          <a:pt x="60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4" name="Freeform 478"/>
                  <p:cNvSpPr>
                    <a:spLocks/>
                  </p:cNvSpPr>
                  <p:nvPr/>
                </p:nvSpPr>
                <p:spPr bwMode="auto">
                  <a:xfrm>
                    <a:off x="4860124" y="3639120"/>
                    <a:ext cx="74515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10" y="38"/>
                      </a:cxn>
                      <a:cxn ang="0">
                        <a:pos x="0" y="58"/>
                      </a:cxn>
                      <a:cxn ang="0">
                        <a:pos x="7" y="58"/>
                      </a:cxn>
                      <a:cxn ang="0">
                        <a:pos x="73" y="60"/>
                      </a:cxn>
                      <a:cxn ang="0">
                        <a:pos x="58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10" y="38"/>
                        </a:lnTo>
                        <a:lnTo>
                          <a:pt x="0" y="58"/>
                        </a:lnTo>
                        <a:lnTo>
                          <a:pt x="7" y="58"/>
                        </a:lnTo>
                        <a:lnTo>
                          <a:pt x="73" y="6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5" name="Freeform 477"/>
                  <p:cNvSpPr>
                    <a:spLocks/>
                  </p:cNvSpPr>
                  <p:nvPr/>
                </p:nvSpPr>
                <p:spPr bwMode="auto">
                  <a:xfrm>
                    <a:off x="4850189" y="3683829"/>
                    <a:ext cx="81967" cy="67064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6"/>
                      </a:cxn>
                      <a:cxn ang="0">
                        <a:pos x="16" y="13"/>
                      </a:cxn>
                      <a:cxn ang="0">
                        <a:pos x="10" y="1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83" h="68">
                        <a:moveTo>
                          <a:pt x="16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6"/>
                        </a:lnTo>
                        <a:lnTo>
                          <a:pt x="16" y="13"/>
                        </a:lnTo>
                        <a:lnTo>
                          <a:pt x="10" y="1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6" name="Freeform 476"/>
                  <p:cNvSpPr>
                    <a:spLocks/>
                  </p:cNvSpPr>
                  <p:nvPr/>
                </p:nvSpPr>
                <p:spPr bwMode="auto">
                  <a:xfrm>
                    <a:off x="4850189" y="3683829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5"/>
                      </a:cxn>
                      <a:cxn ang="0">
                        <a:pos x="17" y="13"/>
                      </a:cxn>
                      <a:cxn ang="0">
                        <a:pos x="10" y="1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83" h="68">
                        <a:moveTo>
                          <a:pt x="17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5"/>
                        </a:lnTo>
                        <a:lnTo>
                          <a:pt x="17" y="13"/>
                        </a:lnTo>
                        <a:lnTo>
                          <a:pt x="10" y="13"/>
                        </a:lnTo>
                        <a:lnTo>
                          <a:pt x="17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7" name="Freeform 475"/>
                  <p:cNvSpPr>
                    <a:spLocks/>
                  </p:cNvSpPr>
                  <p:nvPr/>
                </p:nvSpPr>
                <p:spPr bwMode="auto">
                  <a:xfrm>
                    <a:off x="4825350" y="3718603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7" y="73"/>
                      </a:cxn>
                      <a:cxn ang="0">
                        <a:pos x="0" y="76"/>
                      </a:cxn>
                      <a:cxn ang="0">
                        <a:pos x="7" y="73"/>
                      </a:cxn>
                      <a:cxn ang="0">
                        <a:pos x="68" y="108"/>
                      </a:cxn>
                      <a:cxn ang="0">
                        <a:pos x="68" y="112"/>
                      </a:cxn>
                      <a:cxn ang="0">
                        <a:pos x="93" y="102"/>
                      </a:cxn>
                      <a:cxn ang="0">
                        <a:pos x="103" y="80"/>
                      </a:cxn>
                      <a:cxn ang="0">
                        <a:pos x="109" y="32"/>
                      </a:cxn>
                      <a:cxn ang="0">
                        <a:pos x="26" y="12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109" h="112">
                        <a:moveTo>
                          <a:pt x="29" y="0"/>
                        </a:moveTo>
                        <a:lnTo>
                          <a:pt x="7" y="73"/>
                        </a:lnTo>
                        <a:lnTo>
                          <a:pt x="0" y="76"/>
                        </a:lnTo>
                        <a:lnTo>
                          <a:pt x="7" y="73"/>
                        </a:lnTo>
                        <a:lnTo>
                          <a:pt x="68" y="108"/>
                        </a:lnTo>
                        <a:lnTo>
                          <a:pt x="68" y="112"/>
                        </a:lnTo>
                        <a:lnTo>
                          <a:pt x="93" y="102"/>
                        </a:lnTo>
                        <a:lnTo>
                          <a:pt x="103" y="80"/>
                        </a:lnTo>
                        <a:lnTo>
                          <a:pt x="109" y="32"/>
                        </a:lnTo>
                        <a:lnTo>
                          <a:pt x="26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8" name="Freeform 474"/>
                  <p:cNvSpPr>
                    <a:spLocks/>
                  </p:cNvSpPr>
                  <p:nvPr/>
                </p:nvSpPr>
                <p:spPr bwMode="auto">
                  <a:xfrm>
                    <a:off x="4825350" y="3718603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7" y="72"/>
                      </a:cxn>
                      <a:cxn ang="0">
                        <a:pos x="0" y="75"/>
                      </a:cxn>
                      <a:cxn ang="0">
                        <a:pos x="7" y="72"/>
                      </a:cxn>
                      <a:cxn ang="0">
                        <a:pos x="67" y="107"/>
                      </a:cxn>
                      <a:cxn ang="0">
                        <a:pos x="67" y="112"/>
                      </a:cxn>
                      <a:cxn ang="0">
                        <a:pos x="92" y="102"/>
                      </a:cxn>
                      <a:cxn ang="0">
                        <a:pos x="102" y="80"/>
                      </a:cxn>
                      <a:cxn ang="0">
                        <a:pos x="109" y="32"/>
                      </a:cxn>
                      <a:cxn ang="0">
                        <a:pos x="25" y="12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109" h="112">
                        <a:moveTo>
                          <a:pt x="30" y="0"/>
                        </a:moveTo>
                        <a:lnTo>
                          <a:pt x="7" y="72"/>
                        </a:lnTo>
                        <a:lnTo>
                          <a:pt x="0" y="75"/>
                        </a:lnTo>
                        <a:lnTo>
                          <a:pt x="7" y="72"/>
                        </a:lnTo>
                        <a:lnTo>
                          <a:pt x="67" y="107"/>
                        </a:lnTo>
                        <a:lnTo>
                          <a:pt x="67" y="112"/>
                        </a:lnTo>
                        <a:lnTo>
                          <a:pt x="92" y="102"/>
                        </a:lnTo>
                        <a:lnTo>
                          <a:pt x="102" y="80"/>
                        </a:lnTo>
                        <a:lnTo>
                          <a:pt x="109" y="32"/>
                        </a:lnTo>
                        <a:lnTo>
                          <a:pt x="25" y="12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29" name="Freeform 473"/>
                  <p:cNvSpPr>
                    <a:spLocks/>
                  </p:cNvSpPr>
                  <p:nvPr/>
                </p:nvSpPr>
                <p:spPr bwMode="auto">
                  <a:xfrm>
                    <a:off x="4884962" y="3763312"/>
                    <a:ext cx="144062" cy="15648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138" y="42"/>
                      </a:cxn>
                      <a:cxn ang="0">
                        <a:pos x="144" y="106"/>
                      </a:cxn>
                      <a:cxn ang="0">
                        <a:pos x="23" y="157"/>
                      </a:cxn>
                      <a:cxn ang="0">
                        <a:pos x="0" y="100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6"/>
                      </a:cxn>
                      <a:cxn ang="0">
                        <a:pos x="48" y="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144" h="157">
                        <a:moveTo>
                          <a:pt x="48" y="0"/>
                        </a:moveTo>
                        <a:lnTo>
                          <a:pt x="138" y="42"/>
                        </a:lnTo>
                        <a:lnTo>
                          <a:pt x="144" y="106"/>
                        </a:lnTo>
                        <a:lnTo>
                          <a:pt x="23" y="157"/>
                        </a:lnTo>
                        <a:lnTo>
                          <a:pt x="0" y="100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6"/>
                        </a:lnTo>
                        <a:lnTo>
                          <a:pt x="48" y="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0" name="Freeform 472"/>
                  <p:cNvSpPr>
                    <a:spLocks/>
                  </p:cNvSpPr>
                  <p:nvPr/>
                </p:nvSpPr>
                <p:spPr bwMode="auto">
                  <a:xfrm>
                    <a:off x="4884962" y="3763312"/>
                    <a:ext cx="144062" cy="153997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139" y="41"/>
                      </a:cxn>
                      <a:cxn ang="0">
                        <a:pos x="144" y="106"/>
                      </a:cxn>
                      <a:cxn ang="0">
                        <a:pos x="25" y="157"/>
                      </a:cxn>
                      <a:cxn ang="0">
                        <a:pos x="0" y="101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5"/>
                      </a:cxn>
                      <a:cxn ang="0">
                        <a:pos x="50" y="3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44" h="157">
                        <a:moveTo>
                          <a:pt x="50" y="0"/>
                        </a:moveTo>
                        <a:lnTo>
                          <a:pt x="139" y="41"/>
                        </a:lnTo>
                        <a:lnTo>
                          <a:pt x="144" y="106"/>
                        </a:lnTo>
                        <a:lnTo>
                          <a:pt x="25" y="157"/>
                        </a:lnTo>
                        <a:lnTo>
                          <a:pt x="0" y="101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5"/>
                        </a:lnTo>
                        <a:lnTo>
                          <a:pt x="50" y="3"/>
                        </a:lnTo>
                        <a:lnTo>
                          <a:pt x="50" y="0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1" name="Freeform 471"/>
                  <p:cNvSpPr>
                    <a:spLocks/>
                  </p:cNvSpPr>
                  <p:nvPr/>
                </p:nvSpPr>
                <p:spPr bwMode="auto">
                  <a:xfrm>
                    <a:off x="4872544" y="3865150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1" y="246"/>
                      </a:cxn>
                      <a:cxn ang="0">
                        <a:pos x="160" y="208"/>
                      </a:cxn>
                      <a:cxn ang="0">
                        <a:pos x="221" y="195"/>
                      </a:cxn>
                      <a:cxn ang="0">
                        <a:pos x="208" y="233"/>
                      </a:cxn>
                      <a:cxn ang="0">
                        <a:pos x="263" y="240"/>
                      </a:cxn>
                      <a:cxn ang="0">
                        <a:pos x="269" y="198"/>
                      </a:cxn>
                      <a:cxn ang="0">
                        <a:pos x="263" y="176"/>
                      </a:cxn>
                      <a:cxn ang="0">
                        <a:pos x="323" y="147"/>
                      </a:cxn>
                      <a:cxn ang="0">
                        <a:pos x="304" y="61"/>
                      </a:cxn>
                      <a:cxn ang="0">
                        <a:pos x="224" y="0"/>
                      </a:cxn>
                      <a:cxn ang="0">
                        <a:pos x="157" y="3"/>
                      </a:cxn>
                      <a:cxn ang="0">
                        <a:pos x="36" y="54"/>
                      </a:cxn>
                      <a:cxn ang="0">
                        <a:pos x="45" y="77"/>
                      </a:cxn>
                      <a:cxn ang="0">
                        <a:pos x="4" y="118"/>
                      </a:cxn>
                      <a:cxn ang="0">
                        <a:pos x="0" y="118"/>
                      </a:cxn>
                      <a:cxn ang="0">
                        <a:pos x="0" y="169"/>
                      </a:cxn>
                      <a:cxn ang="0">
                        <a:pos x="4" y="173"/>
                      </a:cxn>
                      <a:cxn ang="0">
                        <a:pos x="68" y="173"/>
                      </a:cxn>
                      <a:cxn ang="0">
                        <a:pos x="71" y="173"/>
                      </a:cxn>
                      <a:cxn ang="0">
                        <a:pos x="103" y="179"/>
                      </a:cxn>
                      <a:cxn ang="0">
                        <a:pos x="122" y="211"/>
                      </a:cxn>
                      <a:cxn ang="0">
                        <a:pos x="125" y="233"/>
                      </a:cxn>
                      <a:cxn ang="0">
                        <a:pos x="132" y="240"/>
                      </a:cxn>
                      <a:cxn ang="0">
                        <a:pos x="141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1" y="246"/>
                        </a:moveTo>
                        <a:lnTo>
                          <a:pt x="160" y="208"/>
                        </a:lnTo>
                        <a:lnTo>
                          <a:pt x="221" y="195"/>
                        </a:lnTo>
                        <a:lnTo>
                          <a:pt x="208" y="233"/>
                        </a:lnTo>
                        <a:lnTo>
                          <a:pt x="263" y="240"/>
                        </a:lnTo>
                        <a:lnTo>
                          <a:pt x="269" y="198"/>
                        </a:lnTo>
                        <a:lnTo>
                          <a:pt x="263" y="176"/>
                        </a:lnTo>
                        <a:lnTo>
                          <a:pt x="323" y="147"/>
                        </a:lnTo>
                        <a:lnTo>
                          <a:pt x="304" y="61"/>
                        </a:lnTo>
                        <a:lnTo>
                          <a:pt x="224" y="0"/>
                        </a:lnTo>
                        <a:lnTo>
                          <a:pt x="157" y="3"/>
                        </a:lnTo>
                        <a:lnTo>
                          <a:pt x="36" y="54"/>
                        </a:lnTo>
                        <a:lnTo>
                          <a:pt x="45" y="77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0" y="169"/>
                        </a:lnTo>
                        <a:lnTo>
                          <a:pt x="4" y="173"/>
                        </a:lnTo>
                        <a:lnTo>
                          <a:pt x="68" y="173"/>
                        </a:lnTo>
                        <a:lnTo>
                          <a:pt x="71" y="173"/>
                        </a:lnTo>
                        <a:lnTo>
                          <a:pt x="103" y="179"/>
                        </a:lnTo>
                        <a:lnTo>
                          <a:pt x="122" y="211"/>
                        </a:lnTo>
                        <a:lnTo>
                          <a:pt x="125" y="233"/>
                        </a:lnTo>
                        <a:lnTo>
                          <a:pt x="132" y="240"/>
                        </a:lnTo>
                        <a:lnTo>
                          <a:pt x="141" y="24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2" name="Freeform 470"/>
                  <p:cNvSpPr>
                    <a:spLocks/>
                  </p:cNvSpPr>
                  <p:nvPr/>
                </p:nvSpPr>
                <p:spPr bwMode="auto">
                  <a:xfrm>
                    <a:off x="4872544" y="3865150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3" y="246"/>
                      </a:cxn>
                      <a:cxn ang="0">
                        <a:pos x="160" y="208"/>
                      </a:cxn>
                      <a:cxn ang="0">
                        <a:pos x="223" y="196"/>
                      </a:cxn>
                      <a:cxn ang="0">
                        <a:pos x="208" y="233"/>
                      </a:cxn>
                      <a:cxn ang="0">
                        <a:pos x="263" y="241"/>
                      </a:cxn>
                      <a:cxn ang="0">
                        <a:pos x="270" y="198"/>
                      </a:cxn>
                      <a:cxn ang="0">
                        <a:pos x="263" y="176"/>
                      </a:cxn>
                      <a:cxn ang="0">
                        <a:pos x="323" y="148"/>
                      </a:cxn>
                      <a:cxn ang="0">
                        <a:pos x="305" y="60"/>
                      </a:cxn>
                      <a:cxn ang="0">
                        <a:pos x="225" y="0"/>
                      </a:cxn>
                      <a:cxn ang="0">
                        <a:pos x="158" y="3"/>
                      </a:cxn>
                      <a:cxn ang="0">
                        <a:pos x="38" y="53"/>
                      </a:cxn>
                      <a:cxn ang="0">
                        <a:pos x="45" y="78"/>
                      </a:cxn>
                      <a:cxn ang="0">
                        <a:pos x="5" y="118"/>
                      </a:cxn>
                      <a:cxn ang="0">
                        <a:pos x="0" y="118"/>
                      </a:cxn>
                      <a:cxn ang="0">
                        <a:pos x="0" y="168"/>
                      </a:cxn>
                      <a:cxn ang="0">
                        <a:pos x="5" y="173"/>
                      </a:cxn>
                      <a:cxn ang="0">
                        <a:pos x="68" y="173"/>
                      </a:cxn>
                      <a:cxn ang="0">
                        <a:pos x="73" y="173"/>
                      </a:cxn>
                      <a:cxn ang="0">
                        <a:pos x="103" y="178"/>
                      </a:cxn>
                      <a:cxn ang="0">
                        <a:pos x="123" y="211"/>
                      </a:cxn>
                      <a:cxn ang="0">
                        <a:pos x="125" y="233"/>
                      </a:cxn>
                      <a:cxn ang="0">
                        <a:pos x="133" y="241"/>
                      </a:cxn>
                      <a:cxn ang="0">
                        <a:pos x="143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3" y="246"/>
                        </a:moveTo>
                        <a:lnTo>
                          <a:pt x="160" y="208"/>
                        </a:lnTo>
                        <a:lnTo>
                          <a:pt x="223" y="196"/>
                        </a:lnTo>
                        <a:lnTo>
                          <a:pt x="208" y="233"/>
                        </a:lnTo>
                        <a:lnTo>
                          <a:pt x="263" y="241"/>
                        </a:lnTo>
                        <a:lnTo>
                          <a:pt x="270" y="198"/>
                        </a:lnTo>
                        <a:lnTo>
                          <a:pt x="263" y="176"/>
                        </a:lnTo>
                        <a:lnTo>
                          <a:pt x="323" y="148"/>
                        </a:lnTo>
                        <a:lnTo>
                          <a:pt x="305" y="60"/>
                        </a:lnTo>
                        <a:lnTo>
                          <a:pt x="225" y="0"/>
                        </a:lnTo>
                        <a:lnTo>
                          <a:pt x="158" y="3"/>
                        </a:lnTo>
                        <a:lnTo>
                          <a:pt x="38" y="53"/>
                        </a:lnTo>
                        <a:lnTo>
                          <a:pt x="45" y="78"/>
                        </a:lnTo>
                        <a:lnTo>
                          <a:pt x="5" y="118"/>
                        </a:lnTo>
                        <a:lnTo>
                          <a:pt x="0" y="118"/>
                        </a:lnTo>
                        <a:lnTo>
                          <a:pt x="0" y="168"/>
                        </a:lnTo>
                        <a:lnTo>
                          <a:pt x="5" y="173"/>
                        </a:lnTo>
                        <a:lnTo>
                          <a:pt x="68" y="173"/>
                        </a:lnTo>
                        <a:lnTo>
                          <a:pt x="73" y="173"/>
                        </a:lnTo>
                        <a:lnTo>
                          <a:pt x="103" y="178"/>
                        </a:lnTo>
                        <a:lnTo>
                          <a:pt x="123" y="211"/>
                        </a:lnTo>
                        <a:lnTo>
                          <a:pt x="125" y="233"/>
                        </a:lnTo>
                        <a:lnTo>
                          <a:pt x="133" y="241"/>
                        </a:lnTo>
                        <a:lnTo>
                          <a:pt x="143" y="2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3" name="Freeform 469"/>
                  <p:cNvSpPr>
                    <a:spLocks/>
                  </p:cNvSpPr>
                  <p:nvPr/>
                </p:nvSpPr>
                <p:spPr bwMode="auto">
                  <a:xfrm>
                    <a:off x="5190474" y="4011695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4" name="Freeform 468"/>
                  <p:cNvSpPr>
                    <a:spLocks/>
                  </p:cNvSpPr>
                  <p:nvPr/>
                </p:nvSpPr>
                <p:spPr bwMode="auto">
                  <a:xfrm>
                    <a:off x="4666385" y="3403157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6" y="51"/>
                      </a:cxn>
                      <a:cxn ang="0">
                        <a:pos x="189" y="54"/>
                      </a:cxn>
                      <a:cxn ang="0">
                        <a:pos x="176" y="0"/>
                      </a:cxn>
                      <a:cxn ang="0">
                        <a:pos x="148" y="3"/>
                      </a:cxn>
                      <a:cxn ang="0">
                        <a:pos x="45" y="157"/>
                      </a:cxn>
                      <a:cxn ang="0">
                        <a:pos x="39" y="208"/>
                      </a:cxn>
                      <a:cxn ang="0">
                        <a:pos x="0" y="278"/>
                      </a:cxn>
                      <a:cxn ang="0">
                        <a:pos x="20" y="294"/>
                      </a:cxn>
                      <a:cxn ang="0">
                        <a:pos x="36" y="365"/>
                      </a:cxn>
                      <a:cxn ang="0">
                        <a:pos x="100" y="355"/>
                      </a:cxn>
                      <a:cxn ang="0">
                        <a:pos x="116" y="259"/>
                      </a:cxn>
                      <a:cxn ang="0">
                        <a:pos x="141" y="253"/>
                      </a:cxn>
                      <a:cxn ang="0">
                        <a:pos x="141" y="224"/>
                      </a:cxn>
                      <a:cxn ang="0">
                        <a:pos x="125" y="201"/>
                      </a:cxn>
                      <a:cxn ang="0">
                        <a:pos x="141" y="150"/>
                      </a:cxn>
                      <a:cxn ang="0">
                        <a:pos x="186" y="51"/>
                      </a:cxn>
                    </a:cxnLst>
                    <a:rect l="0" t="0" r="r" b="b"/>
                    <a:pathLst>
                      <a:path w="189" h="365">
                        <a:moveTo>
                          <a:pt x="186" y="51"/>
                        </a:moveTo>
                        <a:lnTo>
                          <a:pt x="189" y="54"/>
                        </a:lnTo>
                        <a:lnTo>
                          <a:pt x="176" y="0"/>
                        </a:lnTo>
                        <a:lnTo>
                          <a:pt x="148" y="3"/>
                        </a:lnTo>
                        <a:lnTo>
                          <a:pt x="45" y="157"/>
                        </a:lnTo>
                        <a:lnTo>
                          <a:pt x="39" y="208"/>
                        </a:lnTo>
                        <a:lnTo>
                          <a:pt x="0" y="278"/>
                        </a:lnTo>
                        <a:lnTo>
                          <a:pt x="20" y="294"/>
                        </a:lnTo>
                        <a:lnTo>
                          <a:pt x="36" y="365"/>
                        </a:lnTo>
                        <a:lnTo>
                          <a:pt x="100" y="355"/>
                        </a:lnTo>
                        <a:lnTo>
                          <a:pt x="116" y="259"/>
                        </a:lnTo>
                        <a:lnTo>
                          <a:pt x="141" y="253"/>
                        </a:lnTo>
                        <a:lnTo>
                          <a:pt x="141" y="224"/>
                        </a:lnTo>
                        <a:lnTo>
                          <a:pt x="125" y="201"/>
                        </a:lnTo>
                        <a:lnTo>
                          <a:pt x="141" y="150"/>
                        </a:lnTo>
                        <a:lnTo>
                          <a:pt x="186" y="5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5" name="Freeform 467"/>
                  <p:cNvSpPr>
                    <a:spLocks/>
                  </p:cNvSpPr>
                  <p:nvPr/>
                </p:nvSpPr>
                <p:spPr bwMode="auto">
                  <a:xfrm>
                    <a:off x="4666385" y="3403157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4" y="53"/>
                      </a:cxn>
                      <a:cxn ang="0">
                        <a:pos x="189" y="55"/>
                      </a:cxn>
                      <a:cxn ang="0">
                        <a:pos x="174" y="0"/>
                      </a:cxn>
                      <a:cxn ang="0">
                        <a:pos x="147" y="3"/>
                      </a:cxn>
                      <a:cxn ang="0">
                        <a:pos x="45" y="158"/>
                      </a:cxn>
                      <a:cxn ang="0">
                        <a:pos x="40" y="208"/>
                      </a:cxn>
                      <a:cxn ang="0">
                        <a:pos x="0" y="278"/>
                      </a:cxn>
                      <a:cxn ang="0">
                        <a:pos x="20" y="295"/>
                      </a:cxn>
                      <a:cxn ang="0">
                        <a:pos x="35" y="365"/>
                      </a:cxn>
                      <a:cxn ang="0">
                        <a:pos x="99" y="355"/>
                      </a:cxn>
                      <a:cxn ang="0">
                        <a:pos x="114" y="260"/>
                      </a:cxn>
                      <a:cxn ang="0">
                        <a:pos x="139" y="253"/>
                      </a:cxn>
                      <a:cxn ang="0">
                        <a:pos x="139" y="225"/>
                      </a:cxn>
                      <a:cxn ang="0">
                        <a:pos x="124" y="203"/>
                      </a:cxn>
                      <a:cxn ang="0">
                        <a:pos x="139" y="150"/>
                      </a:cxn>
                      <a:cxn ang="0">
                        <a:pos x="184" y="53"/>
                      </a:cxn>
                    </a:cxnLst>
                    <a:rect l="0" t="0" r="r" b="b"/>
                    <a:pathLst>
                      <a:path w="189" h="365">
                        <a:moveTo>
                          <a:pt x="184" y="53"/>
                        </a:moveTo>
                        <a:lnTo>
                          <a:pt x="189" y="55"/>
                        </a:lnTo>
                        <a:lnTo>
                          <a:pt x="174" y="0"/>
                        </a:lnTo>
                        <a:lnTo>
                          <a:pt x="147" y="3"/>
                        </a:lnTo>
                        <a:lnTo>
                          <a:pt x="45" y="158"/>
                        </a:lnTo>
                        <a:lnTo>
                          <a:pt x="40" y="208"/>
                        </a:lnTo>
                        <a:lnTo>
                          <a:pt x="0" y="278"/>
                        </a:lnTo>
                        <a:lnTo>
                          <a:pt x="20" y="295"/>
                        </a:lnTo>
                        <a:lnTo>
                          <a:pt x="35" y="365"/>
                        </a:lnTo>
                        <a:lnTo>
                          <a:pt x="99" y="355"/>
                        </a:lnTo>
                        <a:lnTo>
                          <a:pt x="114" y="260"/>
                        </a:lnTo>
                        <a:lnTo>
                          <a:pt x="139" y="253"/>
                        </a:lnTo>
                        <a:lnTo>
                          <a:pt x="139" y="225"/>
                        </a:lnTo>
                        <a:lnTo>
                          <a:pt x="124" y="203"/>
                        </a:lnTo>
                        <a:lnTo>
                          <a:pt x="139" y="150"/>
                        </a:lnTo>
                        <a:lnTo>
                          <a:pt x="184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6" name="Freeform 466"/>
                  <p:cNvSpPr>
                    <a:spLocks/>
                  </p:cNvSpPr>
                  <p:nvPr/>
                </p:nvSpPr>
                <p:spPr bwMode="auto">
                  <a:xfrm>
                    <a:off x="4594355" y="3286417"/>
                    <a:ext cx="322897" cy="394930"/>
                  </a:xfrm>
                  <a:custGeom>
                    <a:avLst/>
                    <a:gdLst/>
                    <a:ahLst/>
                    <a:cxnLst>
                      <a:cxn ang="0">
                        <a:pos x="326" y="16"/>
                      </a:cxn>
                      <a:cxn ang="0">
                        <a:pos x="291" y="0"/>
                      </a:cxn>
                      <a:cxn ang="0">
                        <a:pos x="208" y="36"/>
                      </a:cxn>
                      <a:cxn ang="0">
                        <a:pos x="211" y="64"/>
                      </a:cxn>
                      <a:cxn ang="0">
                        <a:pos x="173" y="77"/>
                      </a:cxn>
                      <a:cxn ang="0">
                        <a:pos x="109" y="157"/>
                      </a:cxn>
                      <a:cxn ang="0">
                        <a:pos x="93" y="215"/>
                      </a:cxn>
                      <a:cxn ang="0">
                        <a:pos x="35" y="256"/>
                      </a:cxn>
                      <a:cxn ang="0">
                        <a:pos x="0" y="330"/>
                      </a:cxn>
                      <a:cxn ang="0">
                        <a:pos x="16" y="346"/>
                      </a:cxn>
                      <a:cxn ang="0">
                        <a:pos x="0" y="391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2" y="327"/>
                      </a:cxn>
                      <a:cxn ang="0">
                        <a:pos x="118" y="276"/>
                      </a:cxn>
                      <a:cxn ang="0">
                        <a:pos x="221" y="122"/>
                      </a:cxn>
                      <a:cxn ang="0">
                        <a:pos x="246" y="119"/>
                      </a:cxn>
                      <a:cxn ang="0">
                        <a:pos x="256" y="112"/>
                      </a:cxn>
                      <a:cxn ang="0">
                        <a:pos x="259" y="103"/>
                      </a:cxn>
                      <a:cxn ang="0">
                        <a:pos x="265" y="93"/>
                      </a:cxn>
                      <a:cxn ang="0">
                        <a:pos x="269" y="80"/>
                      </a:cxn>
                      <a:cxn ang="0">
                        <a:pos x="278" y="71"/>
                      </a:cxn>
                      <a:cxn ang="0">
                        <a:pos x="281" y="61"/>
                      </a:cxn>
                      <a:cxn ang="0">
                        <a:pos x="285" y="55"/>
                      </a:cxn>
                      <a:cxn ang="0">
                        <a:pos x="285" y="52"/>
                      </a:cxn>
                      <a:cxn ang="0">
                        <a:pos x="326" y="61"/>
                      </a:cxn>
                      <a:cxn ang="0">
                        <a:pos x="326" y="20"/>
                      </a:cxn>
                      <a:cxn ang="0">
                        <a:pos x="326" y="16"/>
                      </a:cxn>
                    </a:cxnLst>
                    <a:rect l="0" t="0" r="r" b="b"/>
                    <a:pathLst>
                      <a:path w="326" h="397">
                        <a:moveTo>
                          <a:pt x="326" y="16"/>
                        </a:moveTo>
                        <a:lnTo>
                          <a:pt x="291" y="0"/>
                        </a:lnTo>
                        <a:lnTo>
                          <a:pt x="208" y="36"/>
                        </a:lnTo>
                        <a:lnTo>
                          <a:pt x="211" y="64"/>
                        </a:lnTo>
                        <a:lnTo>
                          <a:pt x="173" y="77"/>
                        </a:lnTo>
                        <a:lnTo>
                          <a:pt x="109" y="157"/>
                        </a:lnTo>
                        <a:lnTo>
                          <a:pt x="93" y="215"/>
                        </a:lnTo>
                        <a:lnTo>
                          <a:pt x="35" y="256"/>
                        </a:lnTo>
                        <a:lnTo>
                          <a:pt x="0" y="330"/>
                        </a:lnTo>
                        <a:lnTo>
                          <a:pt x="16" y="346"/>
                        </a:lnTo>
                        <a:lnTo>
                          <a:pt x="0" y="391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2" y="327"/>
                        </a:lnTo>
                        <a:lnTo>
                          <a:pt x="118" y="276"/>
                        </a:lnTo>
                        <a:lnTo>
                          <a:pt x="221" y="122"/>
                        </a:lnTo>
                        <a:lnTo>
                          <a:pt x="246" y="119"/>
                        </a:lnTo>
                        <a:lnTo>
                          <a:pt x="256" y="112"/>
                        </a:lnTo>
                        <a:lnTo>
                          <a:pt x="259" y="103"/>
                        </a:lnTo>
                        <a:lnTo>
                          <a:pt x="265" y="93"/>
                        </a:lnTo>
                        <a:lnTo>
                          <a:pt x="269" y="80"/>
                        </a:lnTo>
                        <a:lnTo>
                          <a:pt x="278" y="71"/>
                        </a:lnTo>
                        <a:lnTo>
                          <a:pt x="281" y="61"/>
                        </a:lnTo>
                        <a:lnTo>
                          <a:pt x="285" y="55"/>
                        </a:lnTo>
                        <a:lnTo>
                          <a:pt x="285" y="52"/>
                        </a:lnTo>
                        <a:lnTo>
                          <a:pt x="326" y="61"/>
                        </a:lnTo>
                        <a:lnTo>
                          <a:pt x="326" y="20"/>
                        </a:lnTo>
                        <a:lnTo>
                          <a:pt x="326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7" name="Freeform 465"/>
                  <p:cNvSpPr>
                    <a:spLocks/>
                  </p:cNvSpPr>
                  <p:nvPr/>
                </p:nvSpPr>
                <p:spPr bwMode="auto">
                  <a:xfrm>
                    <a:off x="4594355" y="3286417"/>
                    <a:ext cx="322897" cy="392445"/>
                  </a:xfrm>
                  <a:custGeom>
                    <a:avLst/>
                    <a:gdLst/>
                    <a:ahLst/>
                    <a:cxnLst>
                      <a:cxn ang="0">
                        <a:pos x="326" y="15"/>
                      </a:cxn>
                      <a:cxn ang="0">
                        <a:pos x="291" y="0"/>
                      </a:cxn>
                      <a:cxn ang="0">
                        <a:pos x="208" y="35"/>
                      </a:cxn>
                      <a:cxn ang="0">
                        <a:pos x="211" y="63"/>
                      </a:cxn>
                      <a:cxn ang="0">
                        <a:pos x="173" y="75"/>
                      </a:cxn>
                      <a:cxn ang="0">
                        <a:pos x="108" y="156"/>
                      </a:cxn>
                      <a:cxn ang="0">
                        <a:pos x="93" y="216"/>
                      </a:cxn>
                      <a:cxn ang="0">
                        <a:pos x="35" y="256"/>
                      </a:cxn>
                      <a:cxn ang="0">
                        <a:pos x="0" y="332"/>
                      </a:cxn>
                      <a:cxn ang="0">
                        <a:pos x="15" y="347"/>
                      </a:cxn>
                      <a:cxn ang="0">
                        <a:pos x="0" y="392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3" y="327"/>
                      </a:cxn>
                      <a:cxn ang="0">
                        <a:pos x="118" y="276"/>
                      </a:cxn>
                      <a:cxn ang="0">
                        <a:pos x="221" y="121"/>
                      </a:cxn>
                      <a:cxn ang="0">
                        <a:pos x="246" y="118"/>
                      </a:cxn>
                      <a:cxn ang="0">
                        <a:pos x="256" y="111"/>
                      </a:cxn>
                      <a:cxn ang="0">
                        <a:pos x="258" y="103"/>
                      </a:cxn>
                      <a:cxn ang="0">
                        <a:pos x="266" y="93"/>
                      </a:cxn>
                      <a:cxn ang="0">
                        <a:pos x="268" y="80"/>
                      </a:cxn>
                      <a:cxn ang="0">
                        <a:pos x="278" y="70"/>
                      </a:cxn>
                      <a:cxn ang="0">
                        <a:pos x="281" y="60"/>
                      </a:cxn>
                      <a:cxn ang="0">
                        <a:pos x="286" y="55"/>
                      </a:cxn>
                      <a:cxn ang="0">
                        <a:pos x="286" y="50"/>
                      </a:cxn>
                      <a:cxn ang="0">
                        <a:pos x="326" y="60"/>
                      </a:cxn>
                      <a:cxn ang="0">
                        <a:pos x="326" y="20"/>
                      </a:cxn>
                      <a:cxn ang="0">
                        <a:pos x="326" y="15"/>
                      </a:cxn>
                    </a:cxnLst>
                    <a:rect l="0" t="0" r="r" b="b"/>
                    <a:pathLst>
                      <a:path w="326" h="397">
                        <a:moveTo>
                          <a:pt x="326" y="15"/>
                        </a:moveTo>
                        <a:lnTo>
                          <a:pt x="291" y="0"/>
                        </a:lnTo>
                        <a:lnTo>
                          <a:pt x="208" y="35"/>
                        </a:lnTo>
                        <a:lnTo>
                          <a:pt x="211" y="63"/>
                        </a:lnTo>
                        <a:lnTo>
                          <a:pt x="173" y="75"/>
                        </a:lnTo>
                        <a:lnTo>
                          <a:pt x="108" y="156"/>
                        </a:lnTo>
                        <a:lnTo>
                          <a:pt x="93" y="216"/>
                        </a:lnTo>
                        <a:lnTo>
                          <a:pt x="35" y="256"/>
                        </a:lnTo>
                        <a:lnTo>
                          <a:pt x="0" y="332"/>
                        </a:lnTo>
                        <a:lnTo>
                          <a:pt x="15" y="347"/>
                        </a:lnTo>
                        <a:lnTo>
                          <a:pt x="0" y="392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3" y="327"/>
                        </a:lnTo>
                        <a:lnTo>
                          <a:pt x="118" y="276"/>
                        </a:lnTo>
                        <a:lnTo>
                          <a:pt x="221" y="121"/>
                        </a:lnTo>
                        <a:lnTo>
                          <a:pt x="246" y="118"/>
                        </a:lnTo>
                        <a:lnTo>
                          <a:pt x="256" y="111"/>
                        </a:lnTo>
                        <a:lnTo>
                          <a:pt x="258" y="103"/>
                        </a:lnTo>
                        <a:lnTo>
                          <a:pt x="266" y="93"/>
                        </a:lnTo>
                        <a:lnTo>
                          <a:pt x="268" y="80"/>
                        </a:lnTo>
                        <a:lnTo>
                          <a:pt x="278" y="70"/>
                        </a:lnTo>
                        <a:lnTo>
                          <a:pt x="281" y="60"/>
                        </a:lnTo>
                        <a:lnTo>
                          <a:pt x="286" y="55"/>
                        </a:lnTo>
                        <a:lnTo>
                          <a:pt x="286" y="50"/>
                        </a:lnTo>
                        <a:lnTo>
                          <a:pt x="326" y="60"/>
                        </a:lnTo>
                        <a:lnTo>
                          <a:pt x="326" y="20"/>
                        </a:lnTo>
                        <a:lnTo>
                          <a:pt x="326" y="1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8" name="Freeform 464"/>
                  <p:cNvSpPr>
                    <a:spLocks/>
                  </p:cNvSpPr>
                  <p:nvPr/>
                </p:nvSpPr>
                <p:spPr bwMode="auto">
                  <a:xfrm>
                    <a:off x="4837770" y="3336093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6" y="121"/>
                      </a:cxn>
                      <a:cxn ang="0">
                        <a:pos x="39" y="134"/>
                      </a:cxn>
                      <a:cxn ang="0">
                        <a:pos x="13" y="249"/>
                      </a:cxn>
                      <a:cxn ang="0">
                        <a:pos x="35" y="297"/>
                      </a:cxn>
                      <a:cxn ang="0">
                        <a:pos x="90" y="256"/>
                      </a:cxn>
                      <a:cxn ang="0">
                        <a:pos x="90" y="259"/>
                      </a:cxn>
                      <a:cxn ang="0">
                        <a:pos x="96" y="256"/>
                      </a:cxn>
                      <a:cxn ang="0">
                        <a:pos x="115" y="140"/>
                      </a:cxn>
                      <a:cxn ang="0">
                        <a:pos x="83" y="131"/>
                      </a:cxn>
                      <a:cxn ang="0">
                        <a:pos x="74" y="12"/>
                      </a:cxn>
                      <a:cxn ang="0">
                        <a:pos x="74" y="9"/>
                      </a:cxn>
                      <a:cxn ang="0">
                        <a:pos x="71" y="9"/>
                      </a:cxn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35" y="9"/>
                      </a:cxn>
                      <a:cxn ang="0">
                        <a:pos x="32" y="19"/>
                      </a:cxn>
                      <a:cxn ang="0">
                        <a:pos x="23" y="28"/>
                      </a:cxn>
                      <a:cxn ang="0">
                        <a:pos x="19" y="41"/>
                      </a:cxn>
                      <a:cxn ang="0">
                        <a:pos x="13" y="51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6" y="121"/>
                      </a:cxn>
                    </a:cxnLst>
                    <a:rect l="0" t="0" r="r" b="b"/>
                    <a:pathLst>
                      <a:path w="115" h="297">
                        <a:moveTo>
                          <a:pt x="16" y="121"/>
                        </a:moveTo>
                        <a:lnTo>
                          <a:pt x="39" y="134"/>
                        </a:lnTo>
                        <a:lnTo>
                          <a:pt x="13" y="249"/>
                        </a:lnTo>
                        <a:lnTo>
                          <a:pt x="35" y="297"/>
                        </a:lnTo>
                        <a:lnTo>
                          <a:pt x="90" y="256"/>
                        </a:lnTo>
                        <a:lnTo>
                          <a:pt x="90" y="259"/>
                        </a:lnTo>
                        <a:lnTo>
                          <a:pt x="96" y="256"/>
                        </a:lnTo>
                        <a:lnTo>
                          <a:pt x="115" y="140"/>
                        </a:lnTo>
                        <a:lnTo>
                          <a:pt x="83" y="131"/>
                        </a:lnTo>
                        <a:lnTo>
                          <a:pt x="74" y="12"/>
                        </a:lnTo>
                        <a:lnTo>
                          <a:pt x="74" y="9"/>
                        </a:lnTo>
                        <a:lnTo>
                          <a:pt x="71" y="9"/>
                        </a:lnTo>
                        <a:lnTo>
                          <a:pt x="39" y="0"/>
                        </a:lnTo>
                        <a:lnTo>
                          <a:pt x="39" y="3"/>
                        </a:lnTo>
                        <a:lnTo>
                          <a:pt x="35" y="9"/>
                        </a:lnTo>
                        <a:lnTo>
                          <a:pt x="32" y="19"/>
                        </a:lnTo>
                        <a:lnTo>
                          <a:pt x="23" y="28"/>
                        </a:lnTo>
                        <a:lnTo>
                          <a:pt x="19" y="41"/>
                        </a:lnTo>
                        <a:lnTo>
                          <a:pt x="13" y="51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6" y="12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39" name="Freeform 463"/>
                  <p:cNvSpPr>
                    <a:spLocks/>
                  </p:cNvSpPr>
                  <p:nvPr/>
                </p:nvSpPr>
                <p:spPr bwMode="auto">
                  <a:xfrm>
                    <a:off x="4837770" y="3336093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8" y="122"/>
                      </a:cxn>
                      <a:cxn ang="0">
                        <a:pos x="40" y="135"/>
                      </a:cxn>
                      <a:cxn ang="0">
                        <a:pos x="13" y="250"/>
                      </a:cxn>
                      <a:cxn ang="0">
                        <a:pos x="35" y="297"/>
                      </a:cxn>
                      <a:cxn ang="0">
                        <a:pos x="90" y="257"/>
                      </a:cxn>
                      <a:cxn ang="0">
                        <a:pos x="90" y="260"/>
                      </a:cxn>
                      <a:cxn ang="0">
                        <a:pos x="98" y="257"/>
                      </a:cxn>
                      <a:cxn ang="0">
                        <a:pos x="115" y="140"/>
                      </a:cxn>
                      <a:cxn ang="0">
                        <a:pos x="83" y="132"/>
                      </a:cxn>
                      <a:cxn ang="0">
                        <a:pos x="75" y="12"/>
                      </a:cxn>
                      <a:cxn ang="0">
                        <a:pos x="75" y="10"/>
                      </a:cxn>
                      <a:cxn ang="0">
                        <a:pos x="73" y="10"/>
                      </a:cxn>
                      <a:cxn ang="0">
                        <a:pos x="40" y="0"/>
                      </a:cxn>
                      <a:cxn ang="0">
                        <a:pos x="40" y="5"/>
                      </a:cxn>
                      <a:cxn ang="0">
                        <a:pos x="35" y="10"/>
                      </a:cxn>
                      <a:cxn ang="0">
                        <a:pos x="33" y="20"/>
                      </a:cxn>
                      <a:cxn ang="0">
                        <a:pos x="23" y="30"/>
                      </a:cxn>
                      <a:cxn ang="0">
                        <a:pos x="20" y="42"/>
                      </a:cxn>
                      <a:cxn ang="0">
                        <a:pos x="13" y="52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8" y="122"/>
                      </a:cxn>
                    </a:cxnLst>
                    <a:rect l="0" t="0" r="r" b="b"/>
                    <a:pathLst>
                      <a:path w="115" h="297">
                        <a:moveTo>
                          <a:pt x="18" y="122"/>
                        </a:moveTo>
                        <a:lnTo>
                          <a:pt x="40" y="135"/>
                        </a:lnTo>
                        <a:lnTo>
                          <a:pt x="13" y="250"/>
                        </a:lnTo>
                        <a:lnTo>
                          <a:pt x="35" y="297"/>
                        </a:lnTo>
                        <a:lnTo>
                          <a:pt x="90" y="257"/>
                        </a:lnTo>
                        <a:lnTo>
                          <a:pt x="90" y="260"/>
                        </a:lnTo>
                        <a:lnTo>
                          <a:pt x="98" y="257"/>
                        </a:lnTo>
                        <a:lnTo>
                          <a:pt x="115" y="140"/>
                        </a:lnTo>
                        <a:lnTo>
                          <a:pt x="83" y="132"/>
                        </a:lnTo>
                        <a:lnTo>
                          <a:pt x="75" y="12"/>
                        </a:lnTo>
                        <a:lnTo>
                          <a:pt x="75" y="10"/>
                        </a:lnTo>
                        <a:lnTo>
                          <a:pt x="73" y="10"/>
                        </a:lnTo>
                        <a:lnTo>
                          <a:pt x="40" y="0"/>
                        </a:lnTo>
                        <a:lnTo>
                          <a:pt x="40" y="5"/>
                        </a:lnTo>
                        <a:lnTo>
                          <a:pt x="35" y="10"/>
                        </a:lnTo>
                        <a:lnTo>
                          <a:pt x="33" y="20"/>
                        </a:lnTo>
                        <a:lnTo>
                          <a:pt x="23" y="30"/>
                        </a:lnTo>
                        <a:lnTo>
                          <a:pt x="20" y="42"/>
                        </a:lnTo>
                        <a:lnTo>
                          <a:pt x="13" y="52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8" y="122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0" name="Freeform 462"/>
                  <p:cNvSpPr>
                    <a:spLocks/>
                  </p:cNvSpPr>
                  <p:nvPr/>
                </p:nvSpPr>
                <p:spPr bwMode="auto">
                  <a:xfrm>
                    <a:off x="4825350" y="3455317"/>
                    <a:ext cx="24838" cy="52161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26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26" h="54">
                        <a:moveTo>
                          <a:pt x="0" y="54"/>
                        </a:moveTo>
                        <a:lnTo>
                          <a:pt x="26" y="0"/>
                        </a:lnTo>
                        <a:lnTo>
                          <a:pt x="0" y="5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1" name="Freeform 461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2" name="Freeform 460"/>
                  <p:cNvSpPr>
                    <a:spLocks/>
                  </p:cNvSpPr>
                  <p:nvPr/>
                </p:nvSpPr>
                <p:spPr bwMode="auto">
                  <a:xfrm>
                    <a:off x="4246620" y="3696249"/>
                    <a:ext cx="57127" cy="69547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58" y="46"/>
                      </a:cxn>
                      <a:cxn ang="0">
                        <a:pos x="45" y="71"/>
                      </a:cxn>
                      <a:cxn ang="0">
                        <a:pos x="10" y="46"/>
                      </a:cxn>
                      <a:cxn ang="0">
                        <a:pos x="0" y="15"/>
                      </a:cxn>
                      <a:cxn ang="0">
                        <a:pos x="0" y="1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58" h="71">
                        <a:moveTo>
                          <a:pt x="45" y="0"/>
                        </a:moveTo>
                        <a:lnTo>
                          <a:pt x="58" y="46"/>
                        </a:lnTo>
                        <a:lnTo>
                          <a:pt x="45" y="71"/>
                        </a:lnTo>
                        <a:lnTo>
                          <a:pt x="10" y="46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3" name="Freeform 459"/>
                  <p:cNvSpPr>
                    <a:spLocks/>
                  </p:cNvSpPr>
                  <p:nvPr/>
                </p:nvSpPr>
                <p:spPr bwMode="auto">
                  <a:xfrm>
                    <a:off x="4214329" y="3708668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3" y="90"/>
                      </a:cxn>
                      <a:cxn ang="0">
                        <a:pos x="0" y="35"/>
                      </a:cxn>
                      <a:cxn ang="0">
                        <a:pos x="26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2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3" y="90"/>
                        </a:lnTo>
                        <a:lnTo>
                          <a:pt x="0" y="35"/>
                        </a:lnTo>
                        <a:lnTo>
                          <a:pt x="26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2"/>
                        </a:lnTo>
                        <a:lnTo>
                          <a:pt x="77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4" name="Freeform 458"/>
                  <p:cNvSpPr>
                    <a:spLocks/>
                  </p:cNvSpPr>
                  <p:nvPr/>
                </p:nvSpPr>
                <p:spPr bwMode="auto">
                  <a:xfrm>
                    <a:off x="4214329" y="3708668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5" y="90"/>
                      </a:cxn>
                      <a:cxn ang="0">
                        <a:pos x="0" y="35"/>
                      </a:cxn>
                      <a:cxn ang="0">
                        <a:pos x="27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3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5" y="90"/>
                        </a:lnTo>
                        <a:lnTo>
                          <a:pt x="0" y="35"/>
                        </a:lnTo>
                        <a:lnTo>
                          <a:pt x="27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3"/>
                        </a:lnTo>
                        <a:lnTo>
                          <a:pt x="77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5" name="Freeform 457"/>
                  <p:cNvSpPr>
                    <a:spLocks/>
                  </p:cNvSpPr>
                  <p:nvPr/>
                </p:nvSpPr>
                <p:spPr bwMode="auto">
                  <a:xfrm>
                    <a:off x="5252568" y="4026598"/>
                    <a:ext cx="226029" cy="111773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3" y="58"/>
                      </a:cxn>
                      <a:cxn ang="0">
                        <a:pos x="48" y="106"/>
                      </a:cxn>
                      <a:cxn ang="0">
                        <a:pos x="102" y="112"/>
                      </a:cxn>
                      <a:cxn ang="0">
                        <a:pos x="227" y="29"/>
                      </a:cxn>
                      <a:cxn ang="0">
                        <a:pos x="211" y="0"/>
                      </a:cxn>
                      <a:cxn ang="0">
                        <a:pos x="26" y="16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227" h="112">
                        <a:moveTo>
                          <a:pt x="0" y="58"/>
                        </a:moveTo>
                        <a:lnTo>
                          <a:pt x="3" y="58"/>
                        </a:lnTo>
                        <a:lnTo>
                          <a:pt x="48" y="106"/>
                        </a:lnTo>
                        <a:lnTo>
                          <a:pt x="102" y="112"/>
                        </a:lnTo>
                        <a:lnTo>
                          <a:pt x="227" y="29"/>
                        </a:lnTo>
                        <a:lnTo>
                          <a:pt x="211" y="0"/>
                        </a:lnTo>
                        <a:lnTo>
                          <a:pt x="26" y="16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6" name="Freeform 456"/>
                  <p:cNvSpPr>
                    <a:spLocks/>
                  </p:cNvSpPr>
                  <p:nvPr/>
                </p:nvSpPr>
                <p:spPr bwMode="auto">
                  <a:xfrm>
                    <a:off x="5252568" y="4026598"/>
                    <a:ext cx="223544" cy="111773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3" y="57"/>
                      </a:cxn>
                      <a:cxn ang="0">
                        <a:pos x="48" y="105"/>
                      </a:cxn>
                      <a:cxn ang="0">
                        <a:pos x="101" y="112"/>
                      </a:cxn>
                      <a:cxn ang="0">
                        <a:pos x="227" y="30"/>
                      </a:cxn>
                      <a:cxn ang="0">
                        <a:pos x="212" y="0"/>
                      </a:cxn>
                      <a:cxn ang="0">
                        <a:pos x="25" y="15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227" h="112">
                        <a:moveTo>
                          <a:pt x="0" y="57"/>
                        </a:moveTo>
                        <a:lnTo>
                          <a:pt x="3" y="57"/>
                        </a:lnTo>
                        <a:lnTo>
                          <a:pt x="48" y="105"/>
                        </a:lnTo>
                        <a:lnTo>
                          <a:pt x="101" y="112"/>
                        </a:lnTo>
                        <a:lnTo>
                          <a:pt x="227" y="30"/>
                        </a:lnTo>
                        <a:lnTo>
                          <a:pt x="212" y="0"/>
                        </a:lnTo>
                        <a:lnTo>
                          <a:pt x="25" y="15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7" name="Freeform 455"/>
                  <p:cNvSpPr>
                    <a:spLocks/>
                  </p:cNvSpPr>
                  <p:nvPr/>
                </p:nvSpPr>
                <p:spPr bwMode="auto">
                  <a:xfrm>
                    <a:off x="5349438" y="4046468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8" y="0"/>
                      </a:cxn>
                      <a:cxn ang="0">
                        <a:pos x="157" y="125"/>
                      </a:cxn>
                      <a:cxn ang="0">
                        <a:pos x="48" y="131"/>
                      </a:cxn>
                      <a:cxn ang="0">
                        <a:pos x="0" y="93"/>
                      </a:cxn>
                      <a:cxn ang="0">
                        <a:pos x="3" y="93"/>
                      </a:cxn>
                      <a:cxn ang="0">
                        <a:pos x="128" y="10"/>
                      </a:cxn>
                      <a:cxn ang="0">
                        <a:pos x="125" y="7"/>
                      </a:cxn>
                      <a:cxn ang="0">
                        <a:pos x="128" y="7"/>
                      </a:cxn>
                      <a:cxn ang="0">
                        <a:pos x="128" y="0"/>
                      </a:cxn>
                    </a:cxnLst>
                    <a:rect l="0" t="0" r="r" b="b"/>
                    <a:pathLst>
                      <a:path w="157" h="131">
                        <a:moveTo>
                          <a:pt x="128" y="0"/>
                        </a:moveTo>
                        <a:lnTo>
                          <a:pt x="157" y="125"/>
                        </a:lnTo>
                        <a:lnTo>
                          <a:pt x="48" y="131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128" y="10"/>
                        </a:lnTo>
                        <a:lnTo>
                          <a:pt x="125" y="7"/>
                        </a:lnTo>
                        <a:lnTo>
                          <a:pt x="128" y="7"/>
                        </a:lnTo>
                        <a:lnTo>
                          <a:pt x="1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8" name="Freeform 454"/>
                  <p:cNvSpPr>
                    <a:spLocks/>
                  </p:cNvSpPr>
                  <p:nvPr/>
                </p:nvSpPr>
                <p:spPr bwMode="auto">
                  <a:xfrm>
                    <a:off x="5349438" y="4046468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7" y="0"/>
                      </a:cxn>
                      <a:cxn ang="0">
                        <a:pos x="157" y="126"/>
                      </a:cxn>
                      <a:cxn ang="0">
                        <a:pos x="47" y="131"/>
                      </a:cxn>
                      <a:cxn ang="0">
                        <a:pos x="0" y="93"/>
                      </a:cxn>
                      <a:cxn ang="0">
                        <a:pos x="2" y="93"/>
                      </a:cxn>
                      <a:cxn ang="0">
                        <a:pos x="127" y="10"/>
                      </a:cxn>
                      <a:cxn ang="0">
                        <a:pos x="125" y="5"/>
                      </a:cxn>
                      <a:cxn ang="0">
                        <a:pos x="127" y="5"/>
                      </a:cxn>
                      <a:cxn ang="0">
                        <a:pos x="127" y="0"/>
                      </a:cxn>
                    </a:cxnLst>
                    <a:rect l="0" t="0" r="r" b="b"/>
                    <a:pathLst>
                      <a:path w="157" h="131">
                        <a:moveTo>
                          <a:pt x="127" y="0"/>
                        </a:moveTo>
                        <a:lnTo>
                          <a:pt x="157" y="126"/>
                        </a:lnTo>
                        <a:lnTo>
                          <a:pt x="47" y="131"/>
                        </a:lnTo>
                        <a:lnTo>
                          <a:pt x="0" y="93"/>
                        </a:lnTo>
                        <a:lnTo>
                          <a:pt x="2" y="93"/>
                        </a:lnTo>
                        <a:lnTo>
                          <a:pt x="127" y="10"/>
                        </a:lnTo>
                        <a:lnTo>
                          <a:pt x="125" y="5"/>
                        </a:lnTo>
                        <a:lnTo>
                          <a:pt x="127" y="5"/>
                        </a:lnTo>
                        <a:lnTo>
                          <a:pt x="12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49" name="Freeform 453"/>
                  <p:cNvSpPr>
                    <a:spLocks/>
                  </p:cNvSpPr>
                  <p:nvPr/>
                </p:nvSpPr>
                <p:spPr bwMode="auto">
                  <a:xfrm>
                    <a:off x="5476113" y="4006727"/>
                    <a:ext cx="183803" cy="161450"/>
                  </a:xfrm>
                  <a:custGeom>
                    <a:avLst/>
                    <a:gdLst/>
                    <a:ahLst/>
                    <a:cxnLst>
                      <a:cxn ang="0">
                        <a:pos x="0" y="45"/>
                      </a:cxn>
                      <a:cxn ang="0">
                        <a:pos x="64" y="0"/>
                      </a:cxn>
                      <a:cxn ang="0">
                        <a:pos x="64" y="3"/>
                      </a:cxn>
                      <a:cxn ang="0">
                        <a:pos x="119" y="38"/>
                      </a:cxn>
                      <a:cxn ang="0">
                        <a:pos x="151" y="115"/>
                      </a:cxn>
                      <a:cxn ang="0">
                        <a:pos x="179" y="118"/>
                      </a:cxn>
                      <a:cxn ang="0">
                        <a:pos x="182" y="115"/>
                      </a:cxn>
                      <a:cxn ang="0">
                        <a:pos x="182" y="118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29" y="157"/>
                      </a:cxn>
                      <a:cxn ang="0">
                        <a:pos x="0" y="45"/>
                      </a:cxn>
                    </a:cxnLst>
                    <a:rect l="0" t="0" r="r" b="b"/>
                    <a:pathLst>
                      <a:path w="186" h="163">
                        <a:moveTo>
                          <a:pt x="0" y="45"/>
                        </a:moveTo>
                        <a:lnTo>
                          <a:pt x="64" y="0"/>
                        </a:lnTo>
                        <a:lnTo>
                          <a:pt x="64" y="3"/>
                        </a:lnTo>
                        <a:lnTo>
                          <a:pt x="119" y="38"/>
                        </a:lnTo>
                        <a:lnTo>
                          <a:pt x="151" y="115"/>
                        </a:lnTo>
                        <a:lnTo>
                          <a:pt x="179" y="118"/>
                        </a:lnTo>
                        <a:lnTo>
                          <a:pt x="182" y="115"/>
                        </a:lnTo>
                        <a:lnTo>
                          <a:pt x="182" y="118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29" y="157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0" name="Freeform 452"/>
                  <p:cNvSpPr>
                    <a:spLocks/>
                  </p:cNvSpPr>
                  <p:nvPr/>
                </p:nvSpPr>
                <p:spPr bwMode="auto">
                  <a:xfrm>
                    <a:off x="5476113" y="4006727"/>
                    <a:ext cx="186288" cy="163933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64" y="0"/>
                      </a:cxn>
                      <a:cxn ang="0">
                        <a:pos x="64" y="5"/>
                      </a:cxn>
                      <a:cxn ang="0">
                        <a:pos x="119" y="40"/>
                      </a:cxn>
                      <a:cxn ang="0">
                        <a:pos x="151" y="114"/>
                      </a:cxn>
                      <a:cxn ang="0">
                        <a:pos x="179" y="119"/>
                      </a:cxn>
                      <a:cxn ang="0">
                        <a:pos x="181" y="114"/>
                      </a:cxn>
                      <a:cxn ang="0">
                        <a:pos x="181" y="119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30" y="156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186" h="163">
                        <a:moveTo>
                          <a:pt x="0" y="44"/>
                        </a:moveTo>
                        <a:lnTo>
                          <a:pt x="64" y="0"/>
                        </a:lnTo>
                        <a:lnTo>
                          <a:pt x="64" y="5"/>
                        </a:lnTo>
                        <a:lnTo>
                          <a:pt x="119" y="40"/>
                        </a:lnTo>
                        <a:lnTo>
                          <a:pt x="151" y="114"/>
                        </a:lnTo>
                        <a:lnTo>
                          <a:pt x="179" y="119"/>
                        </a:lnTo>
                        <a:lnTo>
                          <a:pt x="181" y="114"/>
                        </a:lnTo>
                        <a:lnTo>
                          <a:pt x="181" y="119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30" y="156"/>
                        </a:lnTo>
                        <a:lnTo>
                          <a:pt x="0" y="4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1" name="Freeform 451"/>
                  <p:cNvSpPr>
                    <a:spLocks/>
                  </p:cNvSpPr>
                  <p:nvPr/>
                </p:nvSpPr>
                <p:spPr bwMode="auto">
                  <a:xfrm>
                    <a:off x="5662400" y="3867633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7" y="208"/>
                      </a:cxn>
                      <a:cxn ang="0">
                        <a:pos x="73" y="195"/>
                      </a:cxn>
                      <a:cxn ang="0">
                        <a:pos x="124" y="186"/>
                      </a:cxn>
                      <a:cxn ang="0">
                        <a:pos x="166" y="189"/>
                      </a:cxn>
                      <a:cxn ang="0">
                        <a:pos x="201" y="150"/>
                      </a:cxn>
                      <a:cxn ang="0">
                        <a:pos x="211" y="67"/>
                      </a:cxn>
                      <a:cxn ang="0">
                        <a:pos x="236" y="45"/>
                      </a:cxn>
                      <a:cxn ang="0">
                        <a:pos x="195" y="0"/>
                      </a:cxn>
                      <a:cxn ang="0">
                        <a:pos x="73" y="35"/>
                      </a:cxn>
                      <a:cxn ang="0">
                        <a:pos x="3" y="102"/>
                      </a:cxn>
                      <a:cxn ang="0">
                        <a:pos x="0" y="109"/>
                      </a:cxn>
                      <a:cxn ang="0">
                        <a:pos x="3" y="118"/>
                      </a:cxn>
                      <a:cxn ang="0">
                        <a:pos x="57" y="205"/>
                      </a:cxn>
                      <a:cxn ang="0">
                        <a:pos x="54" y="205"/>
                      </a:cxn>
                      <a:cxn ang="0">
                        <a:pos x="57" y="208"/>
                      </a:cxn>
                    </a:cxnLst>
                    <a:rect l="0" t="0" r="r" b="b"/>
                    <a:pathLst>
                      <a:path w="236" h="208">
                        <a:moveTo>
                          <a:pt x="57" y="208"/>
                        </a:moveTo>
                        <a:lnTo>
                          <a:pt x="73" y="195"/>
                        </a:lnTo>
                        <a:lnTo>
                          <a:pt x="124" y="186"/>
                        </a:lnTo>
                        <a:lnTo>
                          <a:pt x="166" y="189"/>
                        </a:lnTo>
                        <a:lnTo>
                          <a:pt x="201" y="150"/>
                        </a:lnTo>
                        <a:lnTo>
                          <a:pt x="211" y="67"/>
                        </a:lnTo>
                        <a:lnTo>
                          <a:pt x="236" y="45"/>
                        </a:lnTo>
                        <a:lnTo>
                          <a:pt x="195" y="0"/>
                        </a:lnTo>
                        <a:lnTo>
                          <a:pt x="73" y="35"/>
                        </a:lnTo>
                        <a:lnTo>
                          <a:pt x="3" y="102"/>
                        </a:lnTo>
                        <a:lnTo>
                          <a:pt x="0" y="109"/>
                        </a:lnTo>
                        <a:lnTo>
                          <a:pt x="3" y="118"/>
                        </a:lnTo>
                        <a:lnTo>
                          <a:pt x="57" y="205"/>
                        </a:lnTo>
                        <a:lnTo>
                          <a:pt x="54" y="205"/>
                        </a:lnTo>
                        <a:lnTo>
                          <a:pt x="57" y="2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2" name="Freeform 450"/>
                  <p:cNvSpPr>
                    <a:spLocks/>
                  </p:cNvSpPr>
                  <p:nvPr/>
                </p:nvSpPr>
                <p:spPr bwMode="auto">
                  <a:xfrm>
                    <a:off x="5662400" y="3867633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8" y="208"/>
                      </a:cxn>
                      <a:cxn ang="0">
                        <a:pos x="73" y="195"/>
                      </a:cxn>
                      <a:cxn ang="0">
                        <a:pos x="123" y="185"/>
                      </a:cxn>
                      <a:cxn ang="0">
                        <a:pos x="166" y="190"/>
                      </a:cxn>
                      <a:cxn ang="0">
                        <a:pos x="201" y="150"/>
                      </a:cxn>
                      <a:cxn ang="0">
                        <a:pos x="211" y="68"/>
                      </a:cxn>
                      <a:cxn ang="0">
                        <a:pos x="236" y="45"/>
                      </a:cxn>
                      <a:cxn ang="0">
                        <a:pos x="196" y="0"/>
                      </a:cxn>
                      <a:cxn ang="0">
                        <a:pos x="73" y="35"/>
                      </a:cxn>
                      <a:cxn ang="0">
                        <a:pos x="3" y="103"/>
                      </a:cxn>
                      <a:cxn ang="0">
                        <a:pos x="0" y="110"/>
                      </a:cxn>
                      <a:cxn ang="0">
                        <a:pos x="3" y="118"/>
                      </a:cxn>
                      <a:cxn ang="0">
                        <a:pos x="58" y="205"/>
                      </a:cxn>
                      <a:cxn ang="0">
                        <a:pos x="53" y="205"/>
                      </a:cxn>
                      <a:cxn ang="0">
                        <a:pos x="58" y="208"/>
                      </a:cxn>
                    </a:cxnLst>
                    <a:rect l="0" t="0" r="r" b="b"/>
                    <a:pathLst>
                      <a:path w="236" h="208">
                        <a:moveTo>
                          <a:pt x="58" y="208"/>
                        </a:moveTo>
                        <a:lnTo>
                          <a:pt x="73" y="195"/>
                        </a:lnTo>
                        <a:lnTo>
                          <a:pt x="123" y="185"/>
                        </a:lnTo>
                        <a:lnTo>
                          <a:pt x="166" y="190"/>
                        </a:lnTo>
                        <a:lnTo>
                          <a:pt x="201" y="150"/>
                        </a:lnTo>
                        <a:lnTo>
                          <a:pt x="211" y="68"/>
                        </a:lnTo>
                        <a:lnTo>
                          <a:pt x="236" y="45"/>
                        </a:lnTo>
                        <a:lnTo>
                          <a:pt x="196" y="0"/>
                        </a:lnTo>
                        <a:lnTo>
                          <a:pt x="73" y="35"/>
                        </a:lnTo>
                        <a:lnTo>
                          <a:pt x="3" y="103"/>
                        </a:lnTo>
                        <a:lnTo>
                          <a:pt x="0" y="110"/>
                        </a:lnTo>
                        <a:lnTo>
                          <a:pt x="3" y="118"/>
                        </a:lnTo>
                        <a:lnTo>
                          <a:pt x="58" y="205"/>
                        </a:lnTo>
                        <a:lnTo>
                          <a:pt x="53" y="205"/>
                        </a:lnTo>
                        <a:lnTo>
                          <a:pt x="58" y="2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3" name="Freeform 449"/>
                  <p:cNvSpPr>
                    <a:spLocks/>
                  </p:cNvSpPr>
                  <p:nvPr/>
                </p:nvSpPr>
                <p:spPr bwMode="auto">
                  <a:xfrm>
                    <a:off x="5679787" y="3733506"/>
                    <a:ext cx="253350" cy="181320"/>
                  </a:xfrm>
                  <a:custGeom>
                    <a:avLst/>
                    <a:gdLst/>
                    <a:ahLst/>
                    <a:cxnLst>
                      <a:cxn ang="0">
                        <a:pos x="54" y="169"/>
                      </a:cxn>
                      <a:cxn ang="0">
                        <a:pos x="0" y="99"/>
                      </a:cxn>
                      <a:cxn ang="0">
                        <a:pos x="9" y="44"/>
                      </a:cxn>
                      <a:cxn ang="0">
                        <a:pos x="153" y="32"/>
                      </a:cxn>
                      <a:cxn ang="0">
                        <a:pos x="208" y="0"/>
                      </a:cxn>
                      <a:cxn ang="0">
                        <a:pos x="227" y="16"/>
                      </a:cxn>
                      <a:cxn ang="0">
                        <a:pos x="227" y="70"/>
                      </a:cxn>
                      <a:cxn ang="0">
                        <a:pos x="256" y="102"/>
                      </a:cxn>
                      <a:cxn ang="0">
                        <a:pos x="256" y="153"/>
                      </a:cxn>
                      <a:cxn ang="0">
                        <a:pos x="217" y="182"/>
                      </a:cxn>
                      <a:cxn ang="0">
                        <a:pos x="211" y="182"/>
                      </a:cxn>
                      <a:cxn ang="0">
                        <a:pos x="217" y="179"/>
                      </a:cxn>
                      <a:cxn ang="0">
                        <a:pos x="176" y="134"/>
                      </a:cxn>
                      <a:cxn ang="0">
                        <a:pos x="54" y="169"/>
                      </a:cxn>
                    </a:cxnLst>
                    <a:rect l="0" t="0" r="r" b="b"/>
                    <a:pathLst>
                      <a:path w="256" h="182">
                        <a:moveTo>
                          <a:pt x="54" y="169"/>
                        </a:moveTo>
                        <a:lnTo>
                          <a:pt x="0" y="99"/>
                        </a:lnTo>
                        <a:lnTo>
                          <a:pt x="9" y="44"/>
                        </a:lnTo>
                        <a:lnTo>
                          <a:pt x="153" y="32"/>
                        </a:lnTo>
                        <a:lnTo>
                          <a:pt x="208" y="0"/>
                        </a:lnTo>
                        <a:lnTo>
                          <a:pt x="227" y="16"/>
                        </a:lnTo>
                        <a:lnTo>
                          <a:pt x="227" y="70"/>
                        </a:lnTo>
                        <a:lnTo>
                          <a:pt x="256" y="102"/>
                        </a:lnTo>
                        <a:lnTo>
                          <a:pt x="256" y="153"/>
                        </a:lnTo>
                        <a:lnTo>
                          <a:pt x="217" y="182"/>
                        </a:lnTo>
                        <a:lnTo>
                          <a:pt x="211" y="182"/>
                        </a:lnTo>
                        <a:lnTo>
                          <a:pt x="217" y="179"/>
                        </a:lnTo>
                        <a:lnTo>
                          <a:pt x="176" y="134"/>
                        </a:lnTo>
                        <a:lnTo>
                          <a:pt x="54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4" name="Freeform 448"/>
                  <p:cNvSpPr>
                    <a:spLocks/>
                  </p:cNvSpPr>
                  <p:nvPr/>
                </p:nvSpPr>
                <p:spPr bwMode="auto">
                  <a:xfrm>
                    <a:off x="5679786" y="3733506"/>
                    <a:ext cx="255835" cy="181320"/>
                  </a:xfrm>
                  <a:custGeom>
                    <a:avLst/>
                    <a:gdLst/>
                    <a:ahLst/>
                    <a:cxnLst>
                      <a:cxn ang="0">
                        <a:pos x="55" y="170"/>
                      </a:cxn>
                      <a:cxn ang="0">
                        <a:pos x="0" y="100"/>
                      </a:cxn>
                      <a:cxn ang="0">
                        <a:pos x="10" y="45"/>
                      </a:cxn>
                      <a:cxn ang="0">
                        <a:pos x="154" y="32"/>
                      </a:cxn>
                      <a:cxn ang="0">
                        <a:pos x="209" y="0"/>
                      </a:cxn>
                      <a:cxn ang="0">
                        <a:pos x="226" y="17"/>
                      </a:cxn>
                      <a:cxn ang="0">
                        <a:pos x="226" y="70"/>
                      </a:cxn>
                      <a:cxn ang="0">
                        <a:pos x="256" y="102"/>
                      </a:cxn>
                      <a:cxn ang="0">
                        <a:pos x="256" y="155"/>
                      </a:cxn>
                      <a:cxn ang="0">
                        <a:pos x="216" y="182"/>
                      </a:cxn>
                      <a:cxn ang="0">
                        <a:pos x="211" y="182"/>
                      </a:cxn>
                      <a:cxn ang="0">
                        <a:pos x="216" y="180"/>
                      </a:cxn>
                      <a:cxn ang="0">
                        <a:pos x="176" y="135"/>
                      </a:cxn>
                      <a:cxn ang="0">
                        <a:pos x="55" y="170"/>
                      </a:cxn>
                    </a:cxnLst>
                    <a:rect l="0" t="0" r="r" b="b"/>
                    <a:pathLst>
                      <a:path w="256" h="182">
                        <a:moveTo>
                          <a:pt x="55" y="170"/>
                        </a:moveTo>
                        <a:lnTo>
                          <a:pt x="0" y="100"/>
                        </a:lnTo>
                        <a:lnTo>
                          <a:pt x="10" y="45"/>
                        </a:lnTo>
                        <a:lnTo>
                          <a:pt x="154" y="32"/>
                        </a:lnTo>
                        <a:lnTo>
                          <a:pt x="209" y="0"/>
                        </a:lnTo>
                        <a:lnTo>
                          <a:pt x="226" y="17"/>
                        </a:lnTo>
                        <a:lnTo>
                          <a:pt x="226" y="70"/>
                        </a:lnTo>
                        <a:lnTo>
                          <a:pt x="256" y="102"/>
                        </a:lnTo>
                        <a:lnTo>
                          <a:pt x="256" y="155"/>
                        </a:lnTo>
                        <a:lnTo>
                          <a:pt x="216" y="182"/>
                        </a:lnTo>
                        <a:lnTo>
                          <a:pt x="211" y="182"/>
                        </a:lnTo>
                        <a:lnTo>
                          <a:pt x="216" y="180"/>
                        </a:lnTo>
                        <a:lnTo>
                          <a:pt x="176" y="135"/>
                        </a:lnTo>
                        <a:lnTo>
                          <a:pt x="55" y="17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5" name="Freeform 447"/>
                  <p:cNvSpPr>
                    <a:spLocks/>
                  </p:cNvSpPr>
                  <p:nvPr/>
                </p:nvSpPr>
                <p:spPr bwMode="auto">
                  <a:xfrm>
                    <a:off x="5828816" y="3527349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1"/>
                      </a:cxn>
                      <a:cxn ang="0">
                        <a:pos x="87" y="0"/>
                      </a:cxn>
                      <a:cxn ang="0">
                        <a:pos x="131" y="28"/>
                      </a:cxn>
                      <a:cxn ang="0">
                        <a:pos x="131" y="137"/>
                      </a:cxn>
                      <a:cxn ang="0">
                        <a:pos x="103" y="166"/>
                      </a:cxn>
                      <a:cxn ang="0">
                        <a:pos x="122" y="204"/>
                      </a:cxn>
                      <a:cxn ang="0">
                        <a:pos x="179" y="236"/>
                      </a:cxn>
                      <a:cxn ang="0">
                        <a:pos x="106" y="307"/>
                      </a:cxn>
                      <a:cxn ang="0">
                        <a:pos x="77" y="278"/>
                      </a:cxn>
                      <a:cxn ang="0">
                        <a:pos x="77" y="224"/>
                      </a:cxn>
                      <a:cxn ang="0">
                        <a:pos x="58" y="208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1"/>
                        </a:lnTo>
                        <a:lnTo>
                          <a:pt x="87" y="0"/>
                        </a:lnTo>
                        <a:lnTo>
                          <a:pt x="131" y="28"/>
                        </a:lnTo>
                        <a:lnTo>
                          <a:pt x="131" y="137"/>
                        </a:lnTo>
                        <a:lnTo>
                          <a:pt x="103" y="166"/>
                        </a:lnTo>
                        <a:lnTo>
                          <a:pt x="122" y="204"/>
                        </a:lnTo>
                        <a:lnTo>
                          <a:pt x="179" y="236"/>
                        </a:lnTo>
                        <a:lnTo>
                          <a:pt x="106" y="307"/>
                        </a:lnTo>
                        <a:lnTo>
                          <a:pt x="77" y="278"/>
                        </a:lnTo>
                        <a:lnTo>
                          <a:pt x="77" y="224"/>
                        </a:lnTo>
                        <a:lnTo>
                          <a:pt x="58" y="208"/>
                        </a:lnTo>
                        <a:lnTo>
                          <a:pt x="7" y="2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6" name="Freeform 446"/>
                  <p:cNvSpPr>
                    <a:spLocks/>
                  </p:cNvSpPr>
                  <p:nvPr/>
                </p:nvSpPr>
                <p:spPr bwMode="auto">
                  <a:xfrm>
                    <a:off x="5828816" y="3527349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2"/>
                      </a:cxn>
                      <a:cxn ang="0">
                        <a:pos x="87" y="0"/>
                      </a:cxn>
                      <a:cxn ang="0">
                        <a:pos x="132" y="27"/>
                      </a:cxn>
                      <a:cxn ang="0">
                        <a:pos x="132" y="137"/>
                      </a:cxn>
                      <a:cxn ang="0">
                        <a:pos x="104" y="167"/>
                      </a:cxn>
                      <a:cxn ang="0">
                        <a:pos x="122" y="205"/>
                      </a:cxn>
                      <a:cxn ang="0">
                        <a:pos x="179" y="237"/>
                      </a:cxn>
                      <a:cxn ang="0">
                        <a:pos x="107" y="307"/>
                      </a:cxn>
                      <a:cxn ang="0">
                        <a:pos x="77" y="277"/>
                      </a:cxn>
                      <a:cxn ang="0">
                        <a:pos x="77" y="225"/>
                      </a:cxn>
                      <a:cxn ang="0">
                        <a:pos x="60" y="207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2"/>
                        </a:lnTo>
                        <a:lnTo>
                          <a:pt x="87" y="0"/>
                        </a:lnTo>
                        <a:lnTo>
                          <a:pt x="132" y="27"/>
                        </a:lnTo>
                        <a:lnTo>
                          <a:pt x="132" y="137"/>
                        </a:lnTo>
                        <a:lnTo>
                          <a:pt x="104" y="167"/>
                        </a:lnTo>
                        <a:lnTo>
                          <a:pt x="122" y="205"/>
                        </a:lnTo>
                        <a:lnTo>
                          <a:pt x="179" y="237"/>
                        </a:lnTo>
                        <a:lnTo>
                          <a:pt x="107" y="307"/>
                        </a:lnTo>
                        <a:lnTo>
                          <a:pt x="77" y="277"/>
                        </a:lnTo>
                        <a:lnTo>
                          <a:pt x="77" y="225"/>
                        </a:lnTo>
                        <a:lnTo>
                          <a:pt x="60" y="207"/>
                        </a:lnTo>
                        <a:lnTo>
                          <a:pt x="7" y="2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7" name="Freeform 445"/>
                  <p:cNvSpPr>
                    <a:spLocks/>
                  </p:cNvSpPr>
                  <p:nvPr/>
                </p:nvSpPr>
                <p:spPr bwMode="auto">
                  <a:xfrm>
                    <a:off x="5826333" y="3765796"/>
                    <a:ext cx="243415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3"/>
                      </a:cxn>
                      <a:cxn ang="0">
                        <a:pos x="186" y="86"/>
                      </a:cxn>
                      <a:cxn ang="0">
                        <a:pos x="246" y="246"/>
                      </a:cxn>
                      <a:cxn ang="0">
                        <a:pos x="134" y="419"/>
                      </a:cxn>
                      <a:cxn ang="0">
                        <a:pos x="58" y="390"/>
                      </a:cxn>
                      <a:cxn ang="0">
                        <a:pos x="29" y="329"/>
                      </a:cxn>
                      <a:cxn ang="0">
                        <a:pos x="0" y="291"/>
                      </a:cxn>
                      <a:cxn ang="0">
                        <a:pos x="35" y="252"/>
                      </a:cxn>
                      <a:cxn ang="0">
                        <a:pos x="45" y="169"/>
                      </a:cxn>
                      <a:cxn ang="0">
                        <a:pos x="70" y="147"/>
                      </a:cxn>
                      <a:cxn ang="0">
                        <a:pos x="64" y="150"/>
                      </a:cxn>
                      <a:cxn ang="0">
                        <a:pos x="70" y="150"/>
                      </a:cxn>
                      <a:cxn ang="0">
                        <a:pos x="109" y="121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3"/>
                        </a:lnTo>
                        <a:lnTo>
                          <a:pt x="186" y="86"/>
                        </a:lnTo>
                        <a:lnTo>
                          <a:pt x="246" y="246"/>
                        </a:lnTo>
                        <a:lnTo>
                          <a:pt x="134" y="419"/>
                        </a:lnTo>
                        <a:lnTo>
                          <a:pt x="58" y="390"/>
                        </a:lnTo>
                        <a:lnTo>
                          <a:pt x="29" y="329"/>
                        </a:lnTo>
                        <a:lnTo>
                          <a:pt x="0" y="291"/>
                        </a:lnTo>
                        <a:lnTo>
                          <a:pt x="35" y="252"/>
                        </a:lnTo>
                        <a:lnTo>
                          <a:pt x="45" y="169"/>
                        </a:lnTo>
                        <a:lnTo>
                          <a:pt x="70" y="147"/>
                        </a:lnTo>
                        <a:lnTo>
                          <a:pt x="64" y="150"/>
                        </a:lnTo>
                        <a:lnTo>
                          <a:pt x="70" y="150"/>
                        </a:lnTo>
                        <a:lnTo>
                          <a:pt x="109" y="121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8" name="Freeform 444"/>
                  <p:cNvSpPr>
                    <a:spLocks/>
                  </p:cNvSpPr>
                  <p:nvPr/>
                </p:nvSpPr>
                <p:spPr bwMode="auto">
                  <a:xfrm>
                    <a:off x="5826333" y="3765796"/>
                    <a:ext cx="245898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2"/>
                      </a:cxn>
                      <a:cxn ang="0">
                        <a:pos x="186" y="87"/>
                      </a:cxn>
                      <a:cxn ang="0">
                        <a:pos x="246" y="247"/>
                      </a:cxn>
                      <a:cxn ang="0">
                        <a:pos x="134" y="419"/>
                      </a:cxn>
                      <a:cxn ang="0">
                        <a:pos x="57" y="389"/>
                      </a:cxn>
                      <a:cxn ang="0">
                        <a:pos x="30" y="329"/>
                      </a:cxn>
                      <a:cxn ang="0">
                        <a:pos x="0" y="292"/>
                      </a:cxn>
                      <a:cxn ang="0">
                        <a:pos x="35" y="252"/>
                      </a:cxn>
                      <a:cxn ang="0">
                        <a:pos x="45" y="170"/>
                      </a:cxn>
                      <a:cxn ang="0">
                        <a:pos x="70" y="147"/>
                      </a:cxn>
                      <a:cxn ang="0">
                        <a:pos x="65" y="150"/>
                      </a:cxn>
                      <a:cxn ang="0">
                        <a:pos x="70" y="150"/>
                      </a:cxn>
                      <a:cxn ang="0">
                        <a:pos x="109" y="122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2"/>
                        </a:lnTo>
                        <a:lnTo>
                          <a:pt x="186" y="87"/>
                        </a:lnTo>
                        <a:lnTo>
                          <a:pt x="246" y="247"/>
                        </a:lnTo>
                        <a:lnTo>
                          <a:pt x="134" y="419"/>
                        </a:lnTo>
                        <a:lnTo>
                          <a:pt x="57" y="389"/>
                        </a:lnTo>
                        <a:lnTo>
                          <a:pt x="30" y="329"/>
                        </a:lnTo>
                        <a:lnTo>
                          <a:pt x="0" y="292"/>
                        </a:lnTo>
                        <a:lnTo>
                          <a:pt x="35" y="252"/>
                        </a:lnTo>
                        <a:lnTo>
                          <a:pt x="45" y="170"/>
                        </a:lnTo>
                        <a:lnTo>
                          <a:pt x="70" y="147"/>
                        </a:lnTo>
                        <a:lnTo>
                          <a:pt x="65" y="150"/>
                        </a:lnTo>
                        <a:lnTo>
                          <a:pt x="70" y="150"/>
                        </a:lnTo>
                        <a:lnTo>
                          <a:pt x="109" y="122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59" name="Freeform 443"/>
                  <p:cNvSpPr>
                    <a:spLocks/>
                  </p:cNvSpPr>
                  <p:nvPr/>
                </p:nvSpPr>
                <p:spPr bwMode="auto">
                  <a:xfrm>
                    <a:off x="4989283" y="4130918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4" y="76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1"/>
                      </a:cxn>
                      <a:cxn ang="0">
                        <a:pos x="76" y="249"/>
                      </a:cxn>
                      <a:cxn ang="0">
                        <a:pos x="153" y="233"/>
                      </a:cxn>
                      <a:cxn ang="0">
                        <a:pos x="249" y="208"/>
                      </a:cxn>
                      <a:cxn ang="0">
                        <a:pos x="249" y="217"/>
                      </a:cxn>
                      <a:cxn ang="0">
                        <a:pos x="377" y="169"/>
                      </a:cxn>
                      <a:cxn ang="0">
                        <a:pos x="441" y="131"/>
                      </a:cxn>
                      <a:cxn ang="0">
                        <a:pos x="415" y="83"/>
                      </a:cxn>
                      <a:cxn ang="0">
                        <a:pos x="412" y="41"/>
                      </a:cxn>
                      <a:cxn ang="0">
                        <a:pos x="364" y="6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4" y="76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1"/>
                        </a:lnTo>
                        <a:lnTo>
                          <a:pt x="76" y="249"/>
                        </a:lnTo>
                        <a:lnTo>
                          <a:pt x="153" y="233"/>
                        </a:lnTo>
                        <a:lnTo>
                          <a:pt x="249" y="208"/>
                        </a:lnTo>
                        <a:lnTo>
                          <a:pt x="249" y="217"/>
                        </a:lnTo>
                        <a:lnTo>
                          <a:pt x="377" y="169"/>
                        </a:lnTo>
                        <a:lnTo>
                          <a:pt x="441" y="131"/>
                        </a:lnTo>
                        <a:lnTo>
                          <a:pt x="415" y="83"/>
                        </a:lnTo>
                        <a:lnTo>
                          <a:pt x="412" y="41"/>
                        </a:lnTo>
                        <a:lnTo>
                          <a:pt x="364" y="6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0" name="Freeform 442"/>
                  <p:cNvSpPr>
                    <a:spLocks/>
                  </p:cNvSpPr>
                  <p:nvPr/>
                </p:nvSpPr>
                <p:spPr bwMode="auto">
                  <a:xfrm>
                    <a:off x="4989283" y="4130918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3" y="77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2"/>
                      </a:cxn>
                      <a:cxn ang="0">
                        <a:pos x="75" y="249"/>
                      </a:cxn>
                      <a:cxn ang="0">
                        <a:pos x="153" y="234"/>
                      </a:cxn>
                      <a:cxn ang="0">
                        <a:pos x="248" y="209"/>
                      </a:cxn>
                      <a:cxn ang="0">
                        <a:pos x="248" y="217"/>
                      </a:cxn>
                      <a:cxn ang="0">
                        <a:pos x="376" y="169"/>
                      </a:cxn>
                      <a:cxn ang="0">
                        <a:pos x="441" y="132"/>
                      </a:cxn>
                      <a:cxn ang="0">
                        <a:pos x="416" y="85"/>
                      </a:cxn>
                      <a:cxn ang="0">
                        <a:pos x="411" y="42"/>
                      </a:cxn>
                      <a:cxn ang="0">
                        <a:pos x="363" y="7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3" y="77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2"/>
                        </a:lnTo>
                        <a:lnTo>
                          <a:pt x="75" y="249"/>
                        </a:lnTo>
                        <a:lnTo>
                          <a:pt x="153" y="234"/>
                        </a:lnTo>
                        <a:lnTo>
                          <a:pt x="248" y="209"/>
                        </a:lnTo>
                        <a:lnTo>
                          <a:pt x="248" y="217"/>
                        </a:lnTo>
                        <a:lnTo>
                          <a:pt x="376" y="169"/>
                        </a:lnTo>
                        <a:lnTo>
                          <a:pt x="441" y="132"/>
                        </a:lnTo>
                        <a:lnTo>
                          <a:pt x="416" y="85"/>
                        </a:lnTo>
                        <a:lnTo>
                          <a:pt x="411" y="42"/>
                        </a:lnTo>
                        <a:lnTo>
                          <a:pt x="363" y="7"/>
                        </a:lnTo>
                        <a:lnTo>
                          <a:pt x="3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1" name="Freeform 441"/>
                  <p:cNvSpPr>
                    <a:spLocks/>
                  </p:cNvSpPr>
                  <p:nvPr/>
                </p:nvSpPr>
                <p:spPr bwMode="auto">
                  <a:xfrm>
                    <a:off x="5369309" y="4051436"/>
                    <a:ext cx="692987" cy="357671"/>
                  </a:xfrm>
                  <a:custGeom>
                    <a:avLst/>
                    <a:gdLst/>
                    <a:ahLst/>
                    <a:cxnLst>
                      <a:cxn ang="0">
                        <a:pos x="256" y="361"/>
                      </a:cxn>
                      <a:cxn ang="0">
                        <a:pos x="256" y="355"/>
                      </a:cxn>
                      <a:cxn ang="0">
                        <a:pos x="432" y="361"/>
                      </a:cxn>
                      <a:cxn ang="0">
                        <a:pos x="464" y="320"/>
                      </a:cxn>
                      <a:cxn ang="0">
                        <a:pos x="538" y="345"/>
                      </a:cxn>
                      <a:cxn ang="0">
                        <a:pos x="627" y="262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9" y="179"/>
                      </a:cxn>
                      <a:cxn ang="0">
                        <a:pos x="675" y="131"/>
                      </a:cxn>
                      <a:cxn ang="0">
                        <a:pos x="602" y="128"/>
                      </a:cxn>
                      <a:cxn ang="0">
                        <a:pos x="595" y="131"/>
                      </a:cxn>
                      <a:cxn ang="0">
                        <a:pos x="519" y="102"/>
                      </a:cxn>
                      <a:cxn ang="0">
                        <a:pos x="490" y="41"/>
                      </a:cxn>
                      <a:cxn ang="0">
                        <a:pos x="461" y="3"/>
                      </a:cxn>
                      <a:cxn ang="0">
                        <a:pos x="419" y="0"/>
                      </a:cxn>
                      <a:cxn ang="0">
                        <a:pos x="368" y="9"/>
                      </a:cxn>
                      <a:cxn ang="0">
                        <a:pos x="352" y="22"/>
                      </a:cxn>
                      <a:cxn ang="0">
                        <a:pos x="349" y="19"/>
                      </a:cxn>
                      <a:cxn ang="0">
                        <a:pos x="288" y="73"/>
                      </a:cxn>
                      <a:cxn ang="0">
                        <a:pos x="291" y="70"/>
                      </a:cxn>
                      <a:cxn ang="0">
                        <a:pos x="291" y="73"/>
                      </a:cxn>
                      <a:cxn ang="0">
                        <a:pos x="295" y="96"/>
                      </a:cxn>
                      <a:cxn ang="0">
                        <a:pos x="250" y="118"/>
                      </a:cxn>
                      <a:cxn ang="0">
                        <a:pos x="138" y="112"/>
                      </a:cxn>
                      <a:cxn ang="0">
                        <a:pos x="138" y="118"/>
                      </a:cxn>
                      <a:cxn ang="0">
                        <a:pos x="29" y="124"/>
                      </a:cxn>
                      <a:cxn ang="0">
                        <a:pos x="0" y="102"/>
                      </a:cxn>
                      <a:cxn ang="0">
                        <a:pos x="29" y="121"/>
                      </a:cxn>
                      <a:cxn ang="0">
                        <a:pos x="32" y="163"/>
                      </a:cxn>
                      <a:cxn ang="0">
                        <a:pos x="58" y="211"/>
                      </a:cxn>
                      <a:cxn ang="0">
                        <a:pos x="55" y="211"/>
                      </a:cxn>
                      <a:cxn ang="0">
                        <a:pos x="58" y="214"/>
                      </a:cxn>
                      <a:cxn ang="0">
                        <a:pos x="125" y="230"/>
                      </a:cxn>
                      <a:cxn ang="0">
                        <a:pos x="128" y="281"/>
                      </a:cxn>
                      <a:cxn ang="0">
                        <a:pos x="151" y="281"/>
                      </a:cxn>
                      <a:cxn ang="0">
                        <a:pos x="256" y="355"/>
                      </a:cxn>
                      <a:cxn ang="0">
                        <a:pos x="256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6" y="361"/>
                        </a:moveTo>
                        <a:lnTo>
                          <a:pt x="256" y="355"/>
                        </a:lnTo>
                        <a:lnTo>
                          <a:pt x="432" y="361"/>
                        </a:lnTo>
                        <a:lnTo>
                          <a:pt x="464" y="320"/>
                        </a:lnTo>
                        <a:lnTo>
                          <a:pt x="538" y="345"/>
                        </a:lnTo>
                        <a:lnTo>
                          <a:pt x="627" y="262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9" y="179"/>
                        </a:lnTo>
                        <a:lnTo>
                          <a:pt x="675" y="131"/>
                        </a:lnTo>
                        <a:lnTo>
                          <a:pt x="602" y="128"/>
                        </a:lnTo>
                        <a:lnTo>
                          <a:pt x="595" y="131"/>
                        </a:lnTo>
                        <a:lnTo>
                          <a:pt x="519" y="102"/>
                        </a:lnTo>
                        <a:lnTo>
                          <a:pt x="490" y="41"/>
                        </a:lnTo>
                        <a:lnTo>
                          <a:pt x="461" y="3"/>
                        </a:lnTo>
                        <a:lnTo>
                          <a:pt x="419" y="0"/>
                        </a:lnTo>
                        <a:lnTo>
                          <a:pt x="368" y="9"/>
                        </a:lnTo>
                        <a:lnTo>
                          <a:pt x="352" y="22"/>
                        </a:lnTo>
                        <a:lnTo>
                          <a:pt x="349" y="19"/>
                        </a:lnTo>
                        <a:lnTo>
                          <a:pt x="288" y="73"/>
                        </a:lnTo>
                        <a:lnTo>
                          <a:pt x="291" y="70"/>
                        </a:lnTo>
                        <a:lnTo>
                          <a:pt x="291" y="73"/>
                        </a:lnTo>
                        <a:lnTo>
                          <a:pt x="295" y="96"/>
                        </a:lnTo>
                        <a:lnTo>
                          <a:pt x="250" y="118"/>
                        </a:lnTo>
                        <a:lnTo>
                          <a:pt x="138" y="112"/>
                        </a:lnTo>
                        <a:lnTo>
                          <a:pt x="138" y="118"/>
                        </a:lnTo>
                        <a:lnTo>
                          <a:pt x="29" y="124"/>
                        </a:lnTo>
                        <a:lnTo>
                          <a:pt x="0" y="102"/>
                        </a:lnTo>
                        <a:lnTo>
                          <a:pt x="29" y="121"/>
                        </a:lnTo>
                        <a:lnTo>
                          <a:pt x="32" y="163"/>
                        </a:lnTo>
                        <a:lnTo>
                          <a:pt x="58" y="211"/>
                        </a:lnTo>
                        <a:lnTo>
                          <a:pt x="55" y="211"/>
                        </a:lnTo>
                        <a:lnTo>
                          <a:pt x="58" y="214"/>
                        </a:lnTo>
                        <a:lnTo>
                          <a:pt x="125" y="230"/>
                        </a:lnTo>
                        <a:lnTo>
                          <a:pt x="128" y="281"/>
                        </a:lnTo>
                        <a:lnTo>
                          <a:pt x="151" y="281"/>
                        </a:lnTo>
                        <a:lnTo>
                          <a:pt x="256" y="355"/>
                        </a:lnTo>
                        <a:lnTo>
                          <a:pt x="256" y="36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2" name="Freeform 440"/>
                  <p:cNvSpPr>
                    <a:spLocks/>
                  </p:cNvSpPr>
                  <p:nvPr/>
                </p:nvSpPr>
                <p:spPr bwMode="auto">
                  <a:xfrm>
                    <a:off x="5369309" y="4051436"/>
                    <a:ext cx="692987" cy="360156"/>
                  </a:xfrm>
                  <a:custGeom>
                    <a:avLst/>
                    <a:gdLst/>
                    <a:ahLst/>
                    <a:cxnLst>
                      <a:cxn ang="0">
                        <a:pos x="255" y="361"/>
                      </a:cxn>
                      <a:cxn ang="0">
                        <a:pos x="255" y="354"/>
                      </a:cxn>
                      <a:cxn ang="0">
                        <a:pos x="433" y="361"/>
                      </a:cxn>
                      <a:cxn ang="0">
                        <a:pos x="463" y="319"/>
                      </a:cxn>
                      <a:cxn ang="0">
                        <a:pos x="538" y="344"/>
                      </a:cxn>
                      <a:cxn ang="0">
                        <a:pos x="628" y="261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8" y="179"/>
                      </a:cxn>
                      <a:cxn ang="0">
                        <a:pos x="675" y="132"/>
                      </a:cxn>
                      <a:cxn ang="0">
                        <a:pos x="603" y="129"/>
                      </a:cxn>
                      <a:cxn ang="0">
                        <a:pos x="595" y="132"/>
                      </a:cxn>
                      <a:cxn ang="0">
                        <a:pos x="518" y="102"/>
                      </a:cxn>
                      <a:cxn ang="0">
                        <a:pos x="490" y="42"/>
                      </a:cxn>
                      <a:cxn ang="0">
                        <a:pos x="460" y="5"/>
                      </a:cxn>
                      <a:cxn ang="0">
                        <a:pos x="418" y="0"/>
                      </a:cxn>
                      <a:cxn ang="0">
                        <a:pos x="368" y="10"/>
                      </a:cxn>
                      <a:cxn ang="0">
                        <a:pos x="353" y="22"/>
                      </a:cxn>
                      <a:cxn ang="0">
                        <a:pos x="348" y="20"/>
                      </a:cxn>
                      <a:cxn ang="0">
                        <a:pos x="288" y="75"/>
                      </a:cxn>
                      <a:cxn ang="0">
                        <a:pos x="290" y="70"/>
                      </a:cxn>
                      <a:cxn ang="0">
                        <a:pos x="290" y="75"/>
                      </a:cxn>
                      <a:cxn ang="0">
                        <a:pos x="295" y="97"/>
                      </a:cxn>
                      <a:cxn ang="0">
                        <a:pos x="250" y="120"/>
                      </a:cxn>
                      <a:cxn ang="0">
                        <a:pos x="138" y="112"/>
                      </a:cxn>
                      <a:cxn ang="0">
                        <a:pos x="138" y="120"/>
                      </a:cxn>
                      <a:cxn ang="0">
                        <a:pos x="28" y="124"/>
                      </a:cxn>
                      <a:cxn ang="0">
                        <a:pos x="0" y="102"/>
                      </a:cxn>
                      <a:cxn ang="0">
                        <a:pos x="28" y="122"/>
                      </a:cxn>
                      <a:cxn ang="0">
                        <a:pos x="33" y="164"/>
                      </a:cxn>
                      <a:cxn ang="0">
                        <a:pos x="58" y="212"/>
                      </a:cxn>
                      <a:cxn ang="0">
                        <a:pos x="55" y="212"/>
                      </a:cxn>
                      <a:cxn ang="0">
                        <a:pos x="58" y="214"/>
                      </a:cxn>
                      <a:cxn ang="0">
                        <a:pos x="125" y="229"/>
                      </a:cxn>
                      <a:cxn ang="0">
                        <a:pos x="128" y="281"/>
                      </a:cxn>
                      <a:cxn ang="0">
                        <a:pos x="150" y="281"/>
                      </a:cxn>
                      <a:cxn ang="0">
                        <a:pos x="255" y="354"/>
                      </a:cxn>
                      <a:cxn ang="0">
                        <a:pos x="255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5" y="361"/>
                        </a:moveTo>
                        <a:lnTo>
                          <a:pt x="255" y="354"/>
                        </a:lnTo>
                        <a:lnTo>
                          <a:pt x="433" y="361"/>
                        </a:lnTo>
                        <a:lnTo>
                          <a:pt x="463" y="319"/>
                        </a:lnTo>
                        <a:lnTo>
                          <a:pt x="538" y="344"/>
                        </a:lnTo>
                        <a:lnTo>
                          <a:pt x="628" y="261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8" y="179"/>
                        </a:lnTo>
                        <a:lnTo>
                          <a:pt x="675" y="132"/>
                        </a:lnTo>
                        <a:lnTo>
                          <a:pt x="603" y="129"/>
                        </a:lnTo>
                        <a:lnTo>
                          <a:pt x="595" y="132"/>
                        </a:lnTo>
                        <a:lnTo>
                          <a:pt x="518" y="102"/>
                        </a:lnTo>
                        <a:lnTo>
                          <a:pt x="490" y="42"/>
                        </a:lnTo>
                        <a:lnTo>
                          <a:pt x="460" y="5"/>
                        </a:lnTo>
                        <a:lnTo>
                          <a:pt x="418" y="0"/>
                        </a:lnTo>
                        <a:lnTo>
                          <a:pt x="368" y="10"/>
                        </a:lnTo>
                        <a:lnTo>
                          <a:pt x="353" y="22"/>
                        </a:lnTo>
                        <a:lnTo>
                          <a:pt x="348" y="20"/>
                        </a:lnTo>
                        <a:lnTo>
                          <a:pt x="288" y="75"/>
                        </a:lnTo>
                        <a:lnTo>
                          <a:pt x="290" y="70"/>
                        </a:lnTo>
                        <a:lnTo>
                          <a:pt x="290" y="75"/>
                        </a:lnTo>
                        <a:lnTo>
                          <a:pt x="295" y="97"/>
                        </a:lnTo>
                        <a:lnTo>
                          <a:pt x="250" y="120"/>
                        </a:lnTo>
                        <a:lnTo>
                          <a:pt x="138" y="112"/>
                        </a:lnTo>
                        <a:lnTo>
                          <a:pt x="138" y="120"/>
                        </a:lnTo>
                        <a:lnTo>
                          <a:pt x="28" y="124"/>
                        </a:lnTo>
                        <a:lnTo>
                          <a:pt x="0" y="102"/>
                        </a:lnTo>
                        <a:lnTo>
                          <a:pt x="28" y="122"/>
                        </a:lnTo>
                        <a:lnTo>
                          <a:pt x="33" y="164"/>
                        </a:lnTo>
                        <a:lnTo>
                          <a:pt x="58" y="212"/>
                        </a:lnTo>
                        <a:lnTo>
                          <a:pt x="55" y="212"/>
                        </a:lnTo>
                        <a:lnTo>
                          <a:pt x="58" y="214"/>
                        </a:lnTo>
                        <a:lnTo>
                          <a:pt x="125" y="229"/>
                        </a:lnTo>
                        <a:lnTo>
                          <a:pt x="128" y="281"/>
                        </a:lnTo>
                        <a:lnTo>
                          <a:pt x="150" y="281"/>
                        </a:lnTo>
                        <a:lnTo>
                          <a:pt x="255" y="354"/>
                        </a:lnTo>
                        <a:lnTo>
                          <a:pt x="255" y="36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3" name="Freeform 439"/>
                  <p:cNvSpPr>
                    <a:spLocks/>
                  </p:cNvSpPr>
                  <p:nvPr/>
                </p:nvSpPr>
                <p:spPr bwMode="auto">
                  <a:xfrm>
                    <a:off x="5225247" y="4379301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2" y="7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5" h="55">
                        <a:moveTo>
                          <a:pt x="4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2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4" name="Freeform 438"/>
                  <p:cNvSpPr>
                    <a:spLocks/>
                  </p:cNvSpPr>
                  <p:nvPr/>
                </p:nvSpPr>
                <p:spPr bwMode="auto">
                  <a:xfrm>
                    <a:off x="5225247" y="4379301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3" y="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5" h="55">
                        <a:moveTo>
                          <a:pt x="5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3" y="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5" name="Freeform 437"/>
                  <p:cNvSpPr>
                    <a:spLocks/>
                  </p:cNvSpPr>
                  <p:nvPr/>
                </p:nvSpPr>
                <p:spPr bwMode="auto">
                  <a:xfrm>
                    <a:off x="5197924" y="4424010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2" y="10"/>
                      </a:cxn>
                      <a:cxn ang="0">
                        <a:pos x="0" y="51"/>
                      </a:cxn>
                      <a:cxn ang="0">
                        <a:pos x="19" y="93"/>
                      </a:cxn>
                      <a:cxn ang="0">
                        <a:pos x="35" y="134"/>
                      </a:cxn>
                      <a:cxn ang="0">
                        <a:pos x="38" y="131"/>
                      </a:cxn>
                      <a:cxn ang="0">
                        <a:pos x="38" y="134"/>
                      </a:cxn>
                      <a:cxn ang="0">
                        <a:pos x="80" y="29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2" y="10"/>
                        </a:lnTo>
                        <a:lnTo>
                          <a:pt x="0" y="51"/>
                        </a:lnTo>
                        <a:lnTo>
                          <a:pt x="19" y="93"/>
                        </a:lnTo>
                        <a:lnTo>
                          <a:pt x="35" y="134"/>
                        </a:lnTo>
                        <a:lnTo>
                          <a:pt x="38" y="131"/>
                        </a:lnTo>
                        <a:lnTo>
                          <a:pt x="38" y="134"/>
                        </a:lnTo>
                        <a:lnTo>
                          <a:pt x="80" y="29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6" name="Freeform 436"/>
                  <p:cNvSpPr>
                    <a:spLocks/>
                  </p:cNvSpPr>
                  <p:nvPr/>
                </p:nvSpPr>
                <p:spPr bwMode="auto">
                  <a:xfrm>
                    <a:off x="5197924" y="4424010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3" y="10"/>
                      </a:cxn>
                      <a:cxn ang="0">
                        <a:pos x="0" y="50"/>
                      </a:cxn>
                      <a:cxn ang="0">
                        <a:pos x="20" y="92"/>
                      </a:cxn>
                      <a:cxn ang="0">
                        <a:pos x="35" y="134"/>
                      </a:cxn>
                      <a:cxn ang="0">
                        <a:pos x="38" y="129"/>
                      </a:cxn>
                      <a:cxn ang="0">
                        <a:pos x="38" y="134"/>
                      </a:cxn>
                      <a:cxn ang="0">
                        <a:pos x="80" y="30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3" y="10"/>
                        </a:lnTo>
                        <a:lnTo>
                          <a:pt x="0" y="50"/>
                        </a:lnTo>
                        <a:lnTo>
                          <a:pt x="20" y="92"/>
                        </a:lnTo>
                        <a:lnTo>
                          <a:pt x="35" y="134"/>
                        </a:lnTo>
                        <a:lnTo>
                          <a:pt x="38" y="129"/>
                        </a:lnTo>
                        <a:lnTo>
                          <a:pt x="38" y="134"/>
                        </a:lnTo>
                        <a:lnTo>
                          <a:pt x="80" y="30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7" name="Freeform 435"/>
                  <p:cNvSpPr>
                    <a:spLocks/>
                  </p:cNvSpPr>
                  <p:nvPr/>
                </p:nvSpPr>
                <p:spPr bwMode="auto">
                  <a:xfrm>
                    <a:off x="5230215" y="4299819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6" y="39"/>
                      </a:cxn>
                      <a:cxn ang="0">
                        <a:pos x="0" y="80"/>
                      </a:cxn>
                      <a:cxn ang="0">
                        <a:pos x="48" y="87"/>
                      </a:cxn>
                      <a:cxn ang="0">
                        <a:pos x="51" y="135"/>
                      </a:cxn>
                      <a:cxn ang="0">
                        <a:pos x="48" y="135"/>
                      </a:cxn>
                      <a:cxn ang="0">
                        <a:pos x="51" y="135"/>
                      </a:cxn>
                      <a:cxn ang="0">
                        <a:pos x="118" y="125"/>
                      </a:cxn>
                      <a:cxn ang="0">
                        <a:pos x="137" y="51"/>
                      </a:cxn>
                      <a:cxn ang="0">
                        <a:pos x="137" y="0"/>
                      </a:cxn>
                      <a:cxn ang="0">
                        <a:pos x="124" y="0"/>
                      </a:cxn>
                      <a:cxn ang="0">
                        <a:pos x="6" y="48"/>
                      </a:cxn>
                      <a:cxn ang="0">
                        <a:pos x="6" y="39"/>
                      </a:cxn>
                    </a:cxnLst>
                    <a:rect l="0" t="0" r="r" b="b"/>
                    <a:pathLst>
                      <a:path w="137" h="135">
                        <a:moveTo>
                          <a:pt x="6" y="39"/>
                        </a:moveTo>
                        <a:lnTo>
                          <a:pt x="0" y="80"/>
                        </a:lnTo>
                        <a:lnTo>
                          <a:pt x="48" y="87"/>
                        </a:lnTo>
                        <a:lnTo>
                          <a:pt x="51" y="135"/>
                        </a:lnTo>
                        <a:lnTo>
                          <a:pt x="48" y="135"/>
                        </a:lnTo>
                        <a:lnTo>
                          <a:pt x="51" y="135"/>
                        </a:lnTo>
                        <a:lnTo>
                          <a:pt x="118" y="125"/>
                        </a:lnTo>
                        <a:lnTo>
                          <a:pt x="137" y="51"/>
                        </a:lnTo>
                        <a:lnTo>
                          <a:pt x="137" y="0"/>
                        </a:lnTo>
                        <a:lnTo>
                          <a:pt x="124" y="0"/>
                        </a:lnTo>
                        <a:lnTo>
                          <a:pt x="6" y="48"/>
                        </a:lnTo>
                        <a:lnTo>
                          <a:pt x="6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8" name="Freeform 434"/>
                  <p:cNvSpPr>
                    <a:spLocks/>
                  </p:cNvSpPr>
                  <p:nvPr/>
                </p:nvSpPr>
                <p:spPr bwMode="auto">
                  <a:xfrm>
                    <a:off x="5230215" y="4299819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5" y="40"/>
                      </a:cxn>
                      <a:cxn ang="0">
                        <a:pos x="0" y="80"/>
                      </a:cxn>
                      <a:cxn ang="0">
                        <a:pos x="47" y="88"/>
                      </a:cxn>
                      <a:cxn ang="0">
                        <a:pos x="50" y="135"/>
                      </a:cxn>
                      <a:cxn ang="0">
                        <a:pos x="47" y="135"/>
                      </a:cxn>
                      <a:cxn ang="0">
                        <a:pos x="50" y="135"/>
                      </a:cxn>
                      <a:cxn ang="0">
                        <a:pos x="117" y="125"/>
                      </a:cxn>
                      <a:cxn ang="0">
                        <a:pos x="137" y="50"/>
                      </a:cxn>
                      <a:cxn ang="0">
                        <a:pos x="137" y="0"/>
                      </a:cxn>
                      <a:cxn ang="0">
                        <a:pos x="122" y="0"/>
                      </a:cxn>
                      <a:cxn ang="0">
                        <a:pos x="5" y="48"/>
                      </a:cxn>
                      <a:cxn ang="0">
                        <a:pos x="5" y="40"/>
                      </a:cxn>
                    </a:cxnLst>
                    <a:rect l="0" t="0" r="r" b="b"/>
                    <a:pathLst>
                      <a:path w="137" h="135">
                        <a:moveTo>
                          <a:pt x="5" y="40"/>
                        </a:moveTo>
                        <a:lnTo>
                          <a:pt x="0" y="80"/>
                        </a:lnTo>
                        <a:lnTo>
                          <a:pt x="47" y="88"/>
                        </a:lnTo>
                        <a:lnTo>
                          <a:pt x="50" y="135"/>
                        </a:lnTo>
                        <a:lnTo>
                          <a:pt x="47" y="135"/>
                        </a:lnTo>
                        <a:lnTo>
                          <a:pt x="50" y="135"/>
                        </a:lnTo>
                        <a:lnTo>
                          <a:pt x="117" y="125"/>
                        </a:lnTo>
                        <a:lnTo>
                          <a:pt x="137" y="50"/>
                        </a:lnTo>
                        <a:lnTo>
                          <a:pt x="137" y="0"/>
                        </a:lnTo>
                        <a:lnTo>
                          <a:pt x="122" y="0"/>
                        </a:lnTo>
                        <a:lnTo>
                          <a:pt x="5" y="48"/>
                        </a:lnTo>
                        <a:lnTo>
                          <a:pt x="5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69" name="Freeform 433"/>
                  <p:cNvSpPr>
                    <a:spLocks/>
                  </p:cNvSpPr>
                  <p:nvPr/>
                </p:nvSpPr>
                <p:spPr bwMode="auto">
                  <a:xfrm>
                    <a:off x="5232698" y="4553169"/>
                    <a:ext cx="0" cy="7452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h="7">
                        <a:moveTo>
                          <a:pt x="0" y="7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0" name="Freeform 432"/>
                  <p:cNvSpPr>
                    <a:spLocks/>
                  </p:cNvSpPr>
                  <p:nvPr/>
                </p:nvSpPr>
                <p:spPr bwMode="auto">
                  <a:xfrm>
                    <a:off x="5235182" y="4424010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4"/>
                      </a:cxn>
                      <a:cxn ang="0">
                        <a:pos x="3" y="170"/>
                      </a:cxn>
                      <a:cxn ang="0">
                        <a:pos x="10" y="170"/>
                      </a:cxn>
                      <a:cxn ang="0">
                        <a:pos x="48" y="147"/>
                      </a:cxn>
                      <a:cxn ang="0">
                        <a:pos x="86" y="144"/>
                      </a:cxn>
                      <a:cxn ang="0">
                        <a:pos x="83" y="77"/>
                      </a:cxn>
                      <a:cxn ang="0">
                        <a:pos x="134" y="32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29"/>
                      </a:cxn>
                      <a:cxn ang="0">
                        <a:pos x="0" y="134"/>
                      </a:cxn>
                    </a:cxnLst>
                    <a:rect l="0" t="0" r="r" b="b"/>
                    <a:pathLst>
                      <a:path w="134" h="170">
                        <a:moveTo>
                          <a:pt x="0" y="134"/>
                        </a:moveTo>
                        <a:lnTo>
                          <a:pt x="3" y="170"/>
                        </a:lnTo>
                        <a:lnTo>
                          <a:pt x="10" y="170"/>
                        </a:lnTo>
                        <a:lnTo>
                          <a:pt x="48" y="147"/>
                        </a:lnTo>
                        <a:lnTo>
                          <a:pt x="86" y="144"/>
                        </a:lnTo>
                        <a:lnTo>
                          <a:pt x="83" y="77"/>
                        </a:lnTo>
                        <a:lnTo>
                          <a:pt x="134" y="32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29"/>
                        </a:lnTo>
                        <a:lnTo>
                          <a:pt x="0" y="1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1" name="Freeform 431"/>
                  <p:cNvSpPr>
                    <a:spLocks/>
                  </p:cNvSpPr>
                  <p:nvPr/>
                </p:nvSpPr>
                <p:spPr bwMode="auto">
                  <a:xfrm>
                    <a:off x="5235182" y="4424010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5"/>
                      </a:cxn>
                      <a:cxn ang="0">
                        <a:pos x="2" y="170"/>
                      </a:cxn>
                      <a:cxn ang="0">
                        <a:pos x="10" y="170"/>
                      </a:cxn>
                      <a:cxn ang="0">
                        <a:pos x="47" y="148"/>
                      </a:cxn>
                      <a:cxn ang="0">
                        <a:pos x="87" y="145"/>
                      </a:cxn>
                      <a:cxn ang="0">
                        <a:pos x="82" y="78"/>
                      </a:cxn>
                      <a:cxn ang="0">
                        <a:pos x="134" y="33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30"/>
                      </a:cxn>
                      <a:cxn ang="0">
                        <a:pos x="0" y="135"/>
                      </a:cxn>
                    </a:cxnLst>
                    <a:rect l="0" t="0" r="r" b="b"/>
                    <a:pathLst>
                      <a:path w="134" h="170">
                        <a:moveTo>
                          <a:pt x="0" y="135"/>
                        </a:moveTo>
                        <a:lnTo>
                          <a:pt x="2" y="170"/>
                        </a:lnTo>
                        <a:lnTo>
                          <a:pt x="10" y="170"/>
                        </a:lnTo>
                        <a:lnTo>
                          <a:pt x="47" y="148"/>
                        </a:lnTo>
                        <a:lnTo>
                          <a:pt x="87" y="145"/>
                        </a:lnTo>
                        <a:lnTo>
                          <a:pt x="82" y="78"/>
                        </a:lnTo>
                        <a:lnTo>
                          <a:pt x="134" y="33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30"/>
                        </a:lnTo>
                        <a:lnTo>
                          <a:pt x="0" y="1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2" name="Freeform 430"/>
                  <p:cNvSpPr>
                    <a:spLocks/>
                  </p:cNvSpPr>
                  <p:nvPr/>
                </p:nvSpPr>
                <p:spPr bwMode="auto">
                  <a:xfrm>
                    <a:off x="5332051" y="4262562"/>
                    <a:ext cx="293091" cy="196222"/>
                  </a:xfrm>
                  <a:custGeom>
                    <a:avLst/>
                    <a:gdLst/>
                    <a:ahLst/>
                    <a:cxnLst>
                      <a:cxn ang="0">
                        <a:pos x="282" y="169"/>
                      </a:cxn>
                      <a:cxn ang="0">
                        <a:pos x="294" y="150"/>
                      </a:cxn>
                      <a:cxn ang="0">
                        <a:pos x="294" y="144"/>
                      </a:cxn>
                      <a:cxn ang="0">
                        <a:pos x="189" y="70"/>
                      </a:cxn>
                      <a:cxn ang="0">
                        <a:pos x="166" y="70"/>
                      </a:cxn>
                      <a:cxn ang="0">
                        <a:pos x="163" y="19"/>
                      </a:cxn>
                      <a:cxn ang="0">
                        <a:pos x="96" y="3"/>
                      </a:cxn>
                      <a:cxn ang="0">
                        <a:pos x="93" y="0"/>
                      </a:cxn>
                      <a:cxn ang="0">
                        <a:pos x="96" y="0"/>
                      </a:cxn>
                      <a:cxn ang="0">
                        <a:pos x="32" y="38"/>
                      </a:cxn>
                      <a:cxn ang="0">
                        <a:pos x="0" y="51"/>
                      </a:cxn>
                      <a:cxn ang="0">
                        <a:pos x="22" y="38"/>
                      </a:cxn>
                      <a:cxn ang="0">
                        <a:pos x="35" y="38"/>
                      </a:cxn>
                      <a:cxn ang="0">
                        <a:pos x="35" y="89"/>
                      </a:cxn>
                      <a:cxn ang="0">
                        <a:pos x="16" y="163"/>
                      </a:cxn>
                      <a:cxn ang="0">
                        <a:pos x="10" y="163"/>
                      </a:cxn>
                      <a:cxn ang="0">
                        <a:pos x="16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9"/>
                      </a:cxn>
                      <a:cxn ang="0">
                        <a:pos x="282" y="169"/>
                      </a:cxn>
                    </a:cxnLst>
                    <a:rect l="0" t="0" r="r" b="b"/>
                    <a:pathLst>
                      <a:path w="294" h="198">
                        <a:moveTo>
                          <a:pt x="282" y="169"/>
                        </a:moveTo>
                        <a:lnTo>
                          <a:pt x="294" y="150"/>
                        </a:lnTo>
                        <a:lnTo>
                          <a:pt x="294" y="144"/>
                        </a:lnTo>
                        <a:lnTo>
                          <a:pt x="189" y="70"/>
                        </a:lnTo>
                        <a:lnTo>
                          <a:pt x="166" y="70"/>
                        </a:lnTo>
                        <a:lnTo>
                          <a:pt x="163" y="19"/>
                        </a:lnTo>
                        <a:lnTo>
                          <a:pt x="96" y="3"/>
                        </a:lnTo>
                        <a:lnTo>
                          <a:pt x="93" y="0"/>
                        </a:lnTo>
                        <a:lnTo>
                          <a:pt x="96" y="0"/>
                        </a:lnTo>
                        <a:lnTo>
                          <a:pt x="32" y="38"/>
                        </a:lnTo>
                        <a:lnTo>
                          <a:pt x="0" y="51"/>
                        </a:lnTo>
                        <a:lnTo>
                          <a:pt x="22" y="38"/>
                        </a:lnTo>
                        <a:lnTo>
                          <a:pt x="35" y="38"/>
                        </a:lnTo>
                        <a:lnTo>
                          <a:pt x="35" y="89"/>
                        </a:lnTo>
                        <a:lnTo>
                          <a:pt x="16" y="163"/>
                        </a:lnTo>
                        <a:lnTo>
                          <a:pt x="10" y="163"/>
                        </a:lnTo>
                        <a:lnTo>
                          <a:pt x="16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9"/>
                        </a:lnTo>
                        <a:lnTo>
                          <a:pt x="282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3" name="Freeform 429"/>
                  <p:cNvSpPr>
                    <a:spLocks/>
                  </p:cNvSpPr>
                  <p:nvPr/>
                </p:nvSpPr>
                <p:spPr bwMode="auto">
                  <a:xfrm>
                    <a:off x="5332051" y="4262562"/>
                    <a:ext cx="290608" cy="196222"/>
                  </a:xfrm>
                  <a:custGeom>
                    <a:avLst/>
                    <a:gdLst/>
                    <a:ahLst/>
                    <a:cxnLst>
                      <a:cxn ang="0">
                        <a:pos x="281" y="168"/>
                      </a:cxn>
                      <a:cxn ang="0">
                        <a:pos x="294" y="150"/>
                      </a:cxn>
                      <a:cxn ang="0">
                        <a:pos x="294" y="143"/>
                      </a:cxn>
                      <a:cxn ang="0">
                        <a:pos x="188" y="70"/>
                      </a:cxn>
                      <a:cxn ang="0">
                        <a:pos x="166" y="70"/>
                      </a:cxn>
                      <a:cxn ang="0">
                        <a:pos x="163" y="18"/>
                      </a:cxn>
                      <a:cxn ang="0">
                        <a:pos x="95" y="3"/>
                      </a:cxn>
                      <a:cxn ang="0">
                        <a:pos x="93" y="0"/>
                      </a:cxn>
                      <a:cxn ang="0">
                        <a:pos x="95" y="0"/>
                      </a:cxn>
                      <a:cxn ang="0">
                        <a:pos x="30" y="38"/>
                      </a:cxn>
                      <a:cxn ang="0">
                        <a:pos x="0" y="50"/>
                      </a:cxn>
                      <a:cxn ang="0">
                        <a:pos x="20" y="38"/>
                      </a:cxn>
                      <a:cxn ang="0">
                        <a:pos x="35" y="38"/>
                      </a:cxn>
                      <a:cxn ang="0">
                        <a:pos x="35" y="88"/>
                      </a:cxn>
                      <a:cxn ang="0">
                        <a:pos x="15" y="163"/>
                      </a:cxn>
                      <a:cxn ang="0">
                        <a:pos x="10" y="163"/>
                      </a:cxn>
                      <a:cxn ang="0">
                        <a:pos x="15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8"/>
                      </a:cxn>
                      <a:cxn ang="0">
                        <a:pos x="281" y="168"/>
                      </a:cxn>
                    </a:cxnLst>
                    <a:rect l="0" t="0" r="r" b="b"/>
                    <a:pathLst>
                      <a:path w="294" h="198">
                        <a:moveTo>
                          <a:pt x="281" y="168"/>
                        </a:moveTo>
                        <a:lnTo>
                          <a:pt x="294" y="150"/>
                        </a:lnTo>
                        <a:lnTo>
                          <a:pt x="294" y="143"/>
                        </a:lnTo>
                        <a:lnTo>
                          <a:pt x="188" y="70"/>
                        </a:lnTo>
                        <a:lnTo>
                          <a:pt x="166" y="70"/>
                        </a:lnTo>
                        <a:lnTo>
                          <a:pt x="163" y="18"/>
                        </a:lnTo>
                        <a:lnTo>
                          <a:pt x="95" y="3"/>
                        </a:lnTo>
                        <a:lnTo>
                          <a:pt x="93" y="0"/>
                        </a:lnTo>
                        <a:lnTo>
                          <a:pt x="95" y="0"/>
                        </a:lnTo>
                        <a:lnTo>
                          <a:pt x="30" y="38"/>
                        </a:lnTo>
                        <a:lnTo>
                          <a:pt x="0" y="50"/>
                        </a:lnTo>
                        <a:lnTo>
                          <a:pt x="20" y="38"/>
                        </a:lnTo>
                        <a:lnTo>
                          <a:pt x="35" y="38"/>
                        </a:lnTo>
                        <a:lnTo>
                          <a:pt x="35" y="88"/>
                        </a:lnTo>
                        <a:lnTo>
                          <a:pt x="15" y="163"/>
                        </a:lnTo>
                        <a:lnTo>
                          <a:pt x="10" y="163"/>
                        </a:lnTo>
                        <a:lnTo>
                          <a:pt x="15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8"/>
                        </a:lnTo>
                        <a:lnTo>
                          <a:pt x="281" y="16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4" name="Freeform 428"/>
                  <p:cNvSpPr>
                    <a:spLocks/>
                  </p:cNvSpPr>
                  <p:nvPr/>
                </p:nvSpPr>
                <p:spPr bwMode="auto">
                  <a:xfrm>
                    <a:off x="5538209" y="4421527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9"/>
                      </a:cxn>
                      <a:cxn ang="0">
                        <a:pos x="70" y="16"/>
                      </a:cxn>
                      <a:cxn ang="0">
                        <a:pos x="77" y="0"/>
                      </a:cxn>
                      <a:cxn ang="0">
                        <a:pos x="74" y="9"/>
                      </a:cxn>
                      <a:cxn ang="0">
                        <a:pos x="3" y="9"/>
                      </a:cxn>
                      <a:cxn ang="0">
                        <a:pos x="0" y="9"/>
                      </a:cxn>
                      <a:cxn ang="0">
                        <a:pos x="0" y="16"/>
                      </a:cxn>
                      <a:cxn ang="0">
                        <a:pos x="32" y="45"/>
                      </a:cxn>
                      <a:cxn ang="0">
                        <a:pos x="86" y="29"/>
                      </a:cxn>
                    </a:cxnLst>
                    <a:rect l="0" t="0" r="r" b="b"/>
                    <a:pathLst>
                      <a:path w="86" h="45">
                        <a:moveTo>
                          <a:pt x="86" y="29"/>
                        </a:moveTo>
                        <a:lnTo>
                          <a:pt x="70" y="16"/>
                        </a:lnTo>
                        <a:lnTo>
                          <a:pt x="77" y="0"/>
                        </a:lnTo>
                        <a:lnTo>
                          <a:pt x="74" y="9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16"/>
                        </a:lnTo>
                        <a:lnTo>
                          <a:pt x="32" y="45"/>
                        </a:lnTo>
                        <a:lnTo>
                          <a:pt x="86" y="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5" name="Freeform 427"/>
                  <p:cNvSpPr>
                    <a:spLocks/>
                  </p:cNvSpPr>
                  <p:nvPr/>
                </p:nvSpPr>
                <p:spPr bwMode="auto">
                  <a:xfrm>
                    <a:off x="5538209" y="4421527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71" y="15"/>
                      </a:cxn>
                      <a:cxn ang="0">
                        <a:pos x="78" y="0"/>
                      </a:cxn>
                      <a:cxn ang="0">
                        <a:pos x="73" y="8"/>
                      </a:cxn>
                      <a:cxn ang="0">
                        <a:pos x="3" y="8"/>
                      </a:cxn>
                      <a:cxn ang="0">
                        <a:pos x="0" y="8"/>
                      </a:cxn>
                      <a:cxn ang="0">
                        <a:pos x="0" y="15"/>
                      </a:cxn>
                      <a:cxn ang="0">
                        <a:pos x="33" y="45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45">
                        <a:moveTo>
                          <a:pt x="86" y="28"/>
                        </a:moveTo>
                        <a:lnTo>
                          <a:pt x="71" y="15"/>
                        </a:lnTo>
                        <a:lnTo>
                          <a:pt x="78" y="0"/>
                        </a:lnTo>
                        <a:lnTo>
                          <a:pt x="73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33" y="45"/>
                        </a:lnTo>
                        <a:lnTo>
                          <a:pt x="86" y="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6" name="Freeform 426"/>
                  <p:cNvSpPr>
                    <a:spLocks/>
                  </p:cNvSpPr>
                  <p:nvPr/>
                </p:nvSpPr>
                <p:spPr bwMode="auto">
                  <a:xfrm>
                    <a:off x="5702142" y="4446366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2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6" y="45"/>
                      </a:cxn>
                      <a:cxn ang="0">
                        <a:pos x="45" y="42"/>
                      </a:cxn>
                    </a:cxnLst>
                    <a:rect l="0" t="0" r="r" b="b"/>
                    <a:pathLst>
                      <a:path w="45" h="45">
                        <a:moveTo>
                          <a:pt x="45" y="42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6" y="45"/>
                        </a:lnTo>
                        <a:lnTo>
                          <a:pt x="45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7" name="Freeform 425"/>
                  <p:cNvSpPr>
                    <a:spLocks/>
                  </p:cNvSpPr>
                  <p:nvPr/>
                </p:nvSpPr>
                <p:spPr bwMode="auto">
                  <a:xfrm>
                    <a:off x="5702142" y="4446366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3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8" y="45"/>
                      </a:cxn>
                      <a:cxn ang="0">
                        <a:pos x="45" y="43"/>
                      </a:cxn>
                    </a:cxnLst>
                    <a:rect l="0" t="0" r="r" b="b"/>
                    <a:pathLst>
                      <a:path w="45" h="45">
                        <a:moveTo>
                          <a:pt x="45" y="43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8" y="45"/>
                        </a:lnTo>
                        <a:lnTo>
                          <a:pt x="45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8" name="Freeform 424"/>
                  <p:cNvSpPr>
                    <a:spLocks/>
                  </p:cNvSpPr>
                  <p:nvPr/>
                </p:nvSpPr>
                <p:spPr bwMode="auto">
                  <a:xfrm>
                    <a:off x="5714560" y="4414075"/>
                    <a:ext cx="171385" cy="121708"/>
                  </a:xfrm>
                  <a:custGeom>
                    <a:avLst/>
                    <a:gdLst/>
                    <a:ahLst/>
                    <a:cxnLst>
                      <a:cxn ang="0">
                        <a:pos x="173" y="39"/>
                      </a:cxn>
                      <a:cxn ang="0">
                        <a:pos x="125" y="0"/>
                      </a:cxn>
                      <a:cxn ang="0">
                        <a:pos x="70" y="74"/>
                      </a:cxn>
                      <a:cxn ang="0">
                        <a:pos x="35" y="74"/>
                      </a:cxn>
                      <a:cxn ang="0">
                        <a:pos x="26" y="61"/>
                      </a:cxn>
                      <a:cxn ang="0">
                        <a:pos x="32" y="74"/>
                      </a:cxn>
                      <a:cxn ang="0">
                        <a:pos x="3" y="77"/>
                      </a:cxn>
                      <a:cxn ang="0">
                        <a:pos x="0" y="84"/>
                      </a:cxn>
                      <a:cxn ang="0">
                        <a:pos x="10" y="122"/>
                      </a:cxn>
                      <a:cxn ang="0">
                        <a:pos x="102" y="122"/>
                      </a:cxn>
                      <a:cxn ang="0">
                        <a:pos x="173" y="39"/>
                      </a:cxn>
                    </a:cxnLst>
                    <a:rect l="0" t="0" r="r" b="b"/>
                    <a:pathLst>
                      <a:path w="173" h="122">
                        <a:moveTo>
                          <a:pt x="173" y="39"/>
                        </a:moveTo>
                        <a:lnTo>
                          <a:pt x="125" y="0"/>
                        </a:lnTo>
                        <a:lnTo>
                          <a:pt x="70" y="74"/>
                        </a:lnTo>
                        <a:lnTo>
                          <a:pt x="35" y="74"/>
                        </a:lnTo>
                        <a:lnTo>
                          <a:pt x="26" y="61"/>
                        </a:lnTo>
                        <a:lnTo>
                          <a:pt x="32" y="74"/>
                        </a:lnTo>
                        <a:lnTo>
                          <a:pt x="3" y="77"/>
                        </a:lnTo>
                        <a:lnTo>
                          <a:pt x="0" y="84"/>
                        </a:lnTo>
                        <a:lnTo>
                          <a:pt x="10" y="122"/>
                        </a:lnTo>
                        <a:lnTo>
                          <a:pt x="102" y="122"/>
                        </a:lnTo>
                        <a:lnTo>
                          <a:pt x="173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79" name="Freeform 423"/>
                  <p:cNvSpPr>
                    <a:spLocks/>
                  </p:cNvSpPr>
                  <p:nvPr/>
                </p:nvSpPr>
                <p:spPr bwMode="auto">
                  <a:xfrm>
                    <a:off x="5714560" y="4414075"/>
                    <a:ext cx="173868" cy="121708"/>
                  </a:xfrm>
                  <a:custGeom>
                    <a:avLst/>
                    <a:gdLst/>
                    <a:ahLst/>
                    <a:cxnLst>
                      <a:cxn ang="0">
                        <a:pos x="173" y="40"/>
                      </a:cxn>
                      <a:cxn ang="0">
                        <a:pos x="124" y="0"/>
                      </a:cxn>
                      <a:cxn ang="0">
                        <a:pos x="69" y="75"/>
                      </a:cxn>
                      <a:cxn ang="0">
                        <a:pos x="35" y="75"/>
                      </a:cxn>
                      <a:cxn ang="0">
                        <a:pos x="27" y="60"/>
                      </a:cxn>
                      <a:cxn ang="0">
                        <a:pos x="32" y="75"/>
                      </a:cxn>
                      <a:cxn ang="0">
                        <a:pos x="5" y="77"/>
                      </a:cxn>
                      <a:cxn ang="0">
                        <a:pos x="0" y="85"/>
                      </a:cxn>
                      <a:cxn ang="0">
                        <a:pos x="10" y="122"/>
                      </a:cxn>
                      <a:cxn ang="0">
                        <a:pos x="101" y="122"/>
                      </a:cxn>
                      <a:cxn ang="0">
                        <a:pos x="173" y="40"/>
                      </a:cxn>
                    </a:cxnLst>
                    <a:rect l="0" t="0" r="r" b="b"/>
                    <a:pathLst>
                      <a:path w="173" h="122">
                        <a:moveTo>
                          <a:pt x="173" y="40"/>
                        </a:moveTo>
                        <a:lnTo>
                          <a:pt x="124" y="0"/>
                        </a:lnTo>
                        <a:lnTo>
                          <a:pt x="69" y="75"/>
                        </a:lnTo>
                        <a:lnTo>
                          <a:pt x="35" y="75"/>
                        </a:lnTo>
                        <a:lnTo>
                          <a:pt x="27" y="60"/>
                        </a:lnTo>
                        <a:lnTo>
                          <a:pt x="32" y="75"/>
                        </a:lnTo>
                        <a:lnTo>
                          <a:pt x="5" y="77"/>
                        </a:lnTo>
                        <a:lnTo>
                          <a:pt x="0" y="85"/>
                        </a:lnTo>
                        <a:lnTo>
                          <a:pt x="10" y="122"/>
                        </a:lnTo>
                        <a:lnTo>
                          <a:pt x="101" y="122"/>
                        </a:lnTo>
                        <a:lnTo>
                          <a:pt x="17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0" name="Freeform 422"/>
                  <p:cNvSpPr>
                    <a:spLocks/>
                  </p:cNvSpPr>
                  <p:nvPr/>
                </p:nvSpPr>
                <p:spPr bwMode="auto">
                  <a:xfrm>
                    <a:off x="5769204" y="4453816"/>
                    <a:ext cx="248383" cy="419768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2" y="352"/>
                      </a:cxn>
                      <a:cxn ang="0">
                        <a:pos x="112" y="317"/>
                      </a:cxn>
                      <a:cxn ang="0">
                        <a:pos x="183" y="227"/>
                      </a:cxn>
                      <a:cxn ang="0">
                        <a:pos x="250" y="102"/>
                      </a:cxn>
                      <a:cxn ang="0">
                        <a:pos x="244" y="45"/>
                      </a:cxn>
                      <a:cxn ang="0">
                        <a:pos x="164" y="6"/>
                      </a:cxn>
                      <a:cxn ang="0">
                        <a:pos x="122" y="0"/>
                      </a:cxn>
                      <a:cxn ang="0">
                        <a:pos x="119" y="0"/>
                      </a:cxn>
                      <a:cxn ang="0">
                        <a:pos x="64" y="67"/>
                      </a:cxn>
                      <a:cxn ang="0">
                        <a:pos x="64" y="70"/>
                      </a:cxn>
                      <a:cxn ang="0">
                        <a:pos x="103" y="86"/>
                      </a:cxn>
                      <a:cxn ang="0">
                        <a:pos x="106" y="99"/>
                      </a:cxn>
                      <a:cxn ang="0">
                        <a:pos x="103" y="157"/>
                      </a:cxn>
                      <a:cxn ang="0">
                        <a:pos x="52" y="243"/>
                      </a:cxn>
                      <a:cxn ang="0">
                        <a:pos x="58" y="288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2" y="352"/>
                        </a:lnTo>
                        <a:lnTo>
                          <a:pt x="112" y="317"/>
                        </a:lnTo>
                        <a:lnTo>
                          <a:pt x="183" y="227"/>
                        </a:lnTo>
                        <a:lnTo>
                          <a:pt x="250" y="102"/>
                        </a:lnTo>
                        <a:lnTo>
                          <a:pt x="244" y="45"/>
                        </a:lnTo>
                        <a:lnTo>
                          <a:pt x="164" y="6"/>
                        </a:lnTo>
                        <a:lnTo>
                          <a:pt x="122" y="0"/>
                        </a:lnTo>
                        <a:lnTo>
                          <a:pt x="119" y="0"/>
                        </a:lnTo>
                        <a:lnTo>
                          <a:pt x="64" y="67"/>
                        </a:lnTo>
                        <a:lnTo>
                          <a:pt x="64" y="70"/>
                        </a:lnTo>
                        <a:lnTo>
                          <a:pt x="103" y="86"/>
                        </a:lnTo>
                        <a:lnTo>
                          <a:pt x="106" y="99"/>
                        </a:lnTo>
                        <a:lnTo>
                          <a:pt x="103" y="157"/>
                        </a:lnTo>
                        <a:lnTo>
                          <a:pt x="52" y="243"/>
                        </a:lnTo>
                        <a:lnTo>
                          <a:pt x="58" y="288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1" name="Freeform 421"/>
                  <p:cNvSpPr>
                    <a:spLocks/>
                  </p:cNvSpPr>
                  <p:nvPr/>
                </p:nvSpPr>
                <p:spPr bwMode="auto">
                  <a:xfrm>
                    <a:off x="5769204" y="4453816"/>
                    <a:ext cx="248383" cy="417283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3" y="352"/>
                      </a:cxn>
                      <a:cxn ang="0">
                        <a:pos x="113" y="317"/>
                      </a:cxn>
                      <a:cxn ang="0">
                        <a:pos x="183" y="226"/>
                      </a:cxn>
                      <a:cxn ang="0">
                        <a:pos x="250" y="100"/>
                      </a:cxn>
                      <a:cxn ang="0">
                        <a:pos x="245" y="45"/>
                      </a:cxn>
                      <a:cxn ang="0">
                        <a:pos x="165" y="5"/>
                      </a:cxn>
                      <a:cxn ang="0">
                        <a:pos x="123" y="0"/>
                      </a:cxn>
                      <a:cxn ang="0">
                        <a:pos x="120" y="0"/>
                      </a:cxn>
                      <a:cxn ang="0">
                        <a:pos x="65" y="65"/>
                      </a:cxn>
                      <a:cxn ang="0">
                        <a:pos x="65" y="70"/>
                      </a:cxn>
                      <a:cxn ang="0">
                        <a:pos x="103" y="85"/>
                      </a:cxn>
                      <a:cxn ang="0">
                        <a:pos x="105" y="98"/>
                      </a:cxn>
                      <a:cxn ang="0">
                        <a:pos x="103" y="156"/>
                      </a:cxn>
                      <a:cxn ang="0">
                        <a:pos x="53" y="244"/>
                      </a:cxn>
                      <a:cxn ang="0">
                        <a:pos x="58" y="289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3" y="352"/>
                        </a:lnTo>
                        <a:lnTo>
                          <a:pt x="113" y="317"/>
                        </a:lnTo>
                        <a:lnTo>
                          <a:pt x="183" y="226"/>
                        </a:lnTo>
                        <a:lnTo>
                          <a:pt x="250" y="100"/>
                        </a:lnTo>
                        <a:lnTo>
                          <a:pt x="245" y="45"/>
                        </a:lnTo>
                        <a:lnTo>
                          <a:pt x="165" y="5"/>
                        </a:lnTo>
                        <a:lnTo>
                          <a:pt x="123" y="0"/>
                        </a:lnTo>
                        <a:lnTo>
                          <a:pt x="120" y="0"/>
                        </a:lnTo>
                        <a:lnTo>
                          <a:pt x="65" y="65"/>
                        </a:lnTo>
                        <a:lnTo>
                          <a:pt x="65" y="70"/>
                        </a:lnTo>
                        <a:lnTo>
                          <a:pt x="103" y="85"/>
                        </a:lnTo>
                        <a:lnTo>
                          <a:pt x="105" y="98"/>
                        </a:lnTo>
                        <a:lnTo>
                          <a:pt x="103" y="156"/>
                        </a:lnTo>
                        <a:lnTo>
                          <a:pt x="53" y="244"/>
                        </a:lnTo>
                        <a:lnTo>
                          <a:pt x="58" y="289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2" name="Freeform 420"/>
                  <p:cNvSpPr>
                    <a:spLocks/>
                  </p:cNvSpPr>
                  <p:nvPr/>
                </p:nvSpPr>
                <p:spPr bwMode="auto">
                  <a:xfrm>
                    <a:off x="5471145" y="4791617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1" y="218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58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7" y="0"/>
                      </a:cxn>
                      <a:cxn ang="0">
                        <a:pos x="172" y="42"/>
                      </a:cxn>
                      <a:cxn ang="0">
                        <a:pos x="157" y="103"/>
                      </a:cxn>
                      <a:cxn ang="0">
                        <a:pos x="35" y="93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1" y="218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58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7" y="0"/>
                        </a:lnTo>
                        <a:lnTo>
                          <a:pt x="172" y="42"/>
                        </a:lnTo>
                        <a:lnTo>
                          <a:pt x="157" y="103"/>
                        </a:lnTo>
                        <a:lnTo>
                          <a:pt x="35" y="93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3" name="Freeform 419"/>
                  <p:cNvSpPr>
                    <a:spLocks/>
                  </p:cNvSpPr>
                  <p:nvPr/>
                </p:nvSpPr>
                <p:spPr bwMode="auto">
                  <a:xfrm>
                    <a:off x="5471145" y="4791617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0" y="219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60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8" y="0"/>
                      </a:cxn>
                      <a:cxn ang="0">
                        <a:pos x="173" y="42"/>
                      </a:cxn>
                      <a:cxn ang="0">
                        <a:pos x="158" y="105"/>
                      </a:cxn>
                      <a:cxn ang="0">
                        <a:pos x="35" y="95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0" y="219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60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8" y="0"/>
                        </a:lnTo>
                        <a:lnTo>
                          <a:pt x="173" y="42"/>
                        </a:lnTo>
                        <a:lnTo>
                          <a:pt x="158" y="105"/>
                        </a:lnTo>
                        <a:lnTo>
                          <a:pt x="35" y="95"/>
                        </a:lnTo>
                        <a:lnTo>
                          <a:pt x="0" y="1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4" name="Freeform 418"/>
                  <p:cNvSpPr>
                    <a:spLocks/>
                  </p:cNvSpPr>
                  <p:nvPr/>
                </p:nvSpPr>
                <p:spPr bwMode="auto">
                  <a:xfrm>
                    <a:off x="5237665" y="4428978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7"/>
                      </a:cxn>
                      <a:cxn ang="0">
                        <a:pos x="7" y="180"/>
                      </a:cxn>
                      <a:cxn ang="0">
                        <a:pos x="58" y="234"/>
                      </a:cxn>
                      <a:cxn ang="0">
                        <a:pos x="64" y="269"/>
                      </a:cxn>
                      <a:cxn ang="0">
                        <a:pos x="128" y="311"/>
                      </a:cxn>
                      <a:cxn ang="0">
                        <a:pos x="234" y="490"/>
                      </a:cxn>
                      <a:cxn ang="0">
                        <a:pos x="234" y="487"/>
                      </a:cxn>
                      <a:cxn ang="0">
                        <a:pos x="269" y="458"/>
                      </a:cxn>
                      <a:cxn ang="0">
                        <a:pos x="391" y="468"/>
                      </a:cxn>
                      <a:cxn ang="0">
                        <a:pos x="406" y="407"/>
                      </a:cxn>
                      <a:cxn ang="0">
                        <a:pos x="531" y="365"/>
                      </a:cxn>
                      <a:cxn ang="0">
                        <a:pos x="534" y="365"/>
                      </a:cxn>
                      <a:cxn ang="0">
                        <a:pos x="534" y="362"/>
                      </a:cxn>
                      <a:cxn ang="0">
                        <a:pos x="592" y="311"/>
                      </a:cxn>
                      <a:cxn ang="0">
                        <a:pos x="586" y="266"/>
                      </a:cxn>
                      <a:cxn ang="0">
                        <a:pos x="637" y="180"/>
                      </a:cxn>
                      <a:cxn ang="0">
                        <a:pos x="640" y="122"/>
                      </a:cxn>
                      <a:cxn ang="0">
                        <a:pos x="637" y="109"/>
                      </a:cxn>
                      <a:cxn ang="0">
                        <a:pos x="598" y="93"/>
                      </a:cxn>
                      <a:cxn ang="0">
                        <a:pos x="598" y="90"/>
                      </a:cxn>
                      <a:cxn ang="0">
                        <a:pos x="582" y="106"/>
                      </a:cxn>
                      <a:cxn ang="0">
                        <a:pos x="490" y="106"/>
                      </a:cxn>
                      <a:cxn ang="0">
                        <a:pos x="480" y="68"/>
                      </a:cxn>
                      <a:cxn ang="0">
                        <a:pos x="483" y="61"/>
                      </a:cxn>
                      <a:cxn ang="0">
                        <a:pos x="467" y="39"/>
                      </a:cxn>
                      <a:cxn ang="0">
                        <a:pos x="458" y="61"/>
                      </a:cxn>
                      <a:cxn ang="0">
                        <a:pos x="387" y="20"/>
                      </a:cxn>
                      <a:cxn ang="0">
                        <a:pos x="333" y="36"/>
                      </a:cxn>
                      <a:cxn ang="0">
                        <a:pos x="301" y="7"/>
                      </a:cxn>
                      <a:cxn ang="0">
                        <a:pos x="301" y="0"/>
                      </a:cxn>
                      <a:cxn ang="0">
                        <a:pos x="221" y="29"/>
                      </a:cxn>
                      <a:cxn ang="0">
                        <a:pos x="128" y="29"/>
                      </a:cxn>
                      <a:cxn ang="0">
                        <a:pos x="80" y="71"/>
                      </a:cxn>
                      <a:cxn ang="0">
                        <a:pos x="83" y="138"/>
                      </a:cxn>
                      <a:cxn ang="0">
                        <a:pos x="45" y="141"/>
                      </a:cxn>
                      <a:cxn ang="0">
                        <a:pos x="7" y="164"/>
                      </a:cxn>
                      <a:cxn ang="0">
                        <a:pos x="0" y="164"/>
                      </a:cxn>
                      <a:cxn ang="0">
                        <a:pos x="0" y="157"/>
                      </a:cxn>
                    </a:cxnLst>
                    <a:rect l="0" t="0" r="r" b="b"/>
                    <a:pathLst>
                      <a:path w="640" h="490">
                        <a:moveTo>
                          <a:pt x="0" y="157"/>
                        </a:moveTo>
                        <a:lnTo>
                          <a:pt x="7" y="180"/>
                        </a:lnTo>
                        <a:lnTo>
                          <a:pt x="58" y="234"/>
                        </a:lnTo>
                        <a:lnTo>
                          <a:pt x="64" y="269"/>
                        </a:lnTo>
                        <a:lnTo>
                          <a:pt x="128" y="311"/>
                        </a:lnTo>
                        <a:lnTo>
                          <a:pt x="234" y="490"/>
                        </a:lnTo>
                        <a:lnTo>
                          <a:pt x="234" y="487"/>
                        </a:lnTo>
                        <a:lnTo>
                          <a:pt x="269" y="458"/>
                        </a:lnTo>
                        <a:lnTo>
                          <a:pt x="391" y="468"/>
                        </a:lnTo>
                        <a:lnTo>
                          <a:pt x="406" y="407"/>
                        </a:lnTo>
                        <a:lnTo>
                          <a:pt x="531" y="365"/>
                        </a:lnTo>
                        <a:lnTo>
                          <a:pt x="534" y="365"/>
                        </a:lnTo>
                        <a:lnTo>
                          <a:pt x="534" y="362"/>
                        </a:lnTo>
                        <a:lnTo>
                          <a:pt x="592" y="311"/>
                        </a:lnTo>
                        <a:lnTo>
                          <a:pt x="586" y="266"/>
                        </a:lnTo>
                        <a:lnTo>
                          <a:pt x="637" y="180"/>
                        </a:lnTo>
                        <a:lnTo>
                          <a:pt x="640" y="122"/>
                        </a:lnTo>
                        <a:lnTo>
                          <a:pt x="637" y="109"/>
                        </a:lnTo>
                        <a:lnTo>
                          <a:pt x="598" y="93"/>
                        </a:lnTo>
                        <a:lnTo>
                          <a:pt x="598" y="90"/>
                        </a:lnTo>
                        <a:lnTo>
                          <a:pt x="582" y="106"/>
                        </a:lnTo>
                        <a:lnTo>
                          <a:pt x="490" y="106"/>
                        </a:lnTo>
                        <a:lnTo>
                          <a:pt x="480" y="68"/>
                        </a:lnTo>
                        <a:lnTo>
                          <a:pt x="483" y="61"/>
                        </a:lnTo>
                        <a:lnTo>
                          <a:pt x="467" y="39"/>
                        </a:lnTo>
                        <a:lnTo>
                          <a:pt x="458" y="61"/>
                        </a:lnTo>
                        <a:lnTo>
                          <a:pt x="387" y="20"/>
                        </a:lnTo>
                        <a:lnTo>
                          <a:pt x="333" y="36"/>
                        </a:lnTo>
                        <a:lnTo>
                          <a:pt x="301" y="7"/>
                        </a:lnTo>
                        <a:lnTo>
                          <a:pt x="301" y="0"/>
                        </a:lnTo>
                        <a:lnTo>
                          <a:pt x="221" y="29"/>
                        </a:lnTo>
                        <a:lnTo>
                          <a:pt x="128" y="29"/>
                        </a:lnTo>
                        <a:lnTo>
                          <a:pt x="80" y="71"/>
                        </a:lnTo>
                        <a:lnTo>
                          <a:pt x="83" y="138"/>
                        </a:lnTo>
                        <a:lnTo>
                          <a:pt x="45" y="141"/>
                        </a:lnTo>
                        <a:lnTo>
                          <a:pt x="7" y="164"/>
                        </a:lnTo>
                        <a:lnTo>
                          <a:pt x="0" y="164"/>
                        </a:lnTo>
                        <a:lnTo>
                          <a:pt x="0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5" name="Freeform 417"/>
                  <p:cNvSpPr>
                    <a:spLocks/>
                  </p:cNvSpPr>
                  <p:nvPr/>
                </p:nvSpPr>
                <p:spPr bwMode="auto">
                  <a:xfrm>
                    <a:off x="5237665" y="4428978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8" y="180"/>
                      </a:cxn>
                      <a:cxn ang="0">
                        <a:pos x="60" y="235"/>
                      </a:cxn>
                      <a:cxn ang="0">
                        <a:pos x="65" y="270"/>
                      </a:cxn>
                      <a:cxn ang="0">
                        <a:pos x="130" y="313"/>
                      </a:cxn>
                      <a:cxn ang="0">
                        <a:pos x="235" y="490"/>
                      </a:cxn>
                      <a:cxn ang="0">
                        <a:pos x="235" y="488"/>
                      </a:cxn>
                      <a:cxn ang="0">
                        <a:pos x="270" y="460"/>
                      </a:cxn>
                      <a:cxn ang="0">
                        <a:pos x="393" y="470"/>
                      </a:cxn>
                      <a:cxn ang="0">
                        <a:pos x="408" y="408"/>
                      </a:cxn>
                      <a:cxn ang="0">
                        <a:pos x="533" y="365"/>
                      </a:cxn>
                      <a:cxn ang="0">
                        <a:pos x="535" y="365"/>
                      </a:cxn>
                      <a:cxn ang="0">
                        <a:pos x="535" y="363"/>
                      </a:cxn>
                      <a:cxn ang="0">
                        <a:pos x="593" y="313"/>
                      </a:cxn>
                      <a:cxn ang="0">
                        <a:pos x="588" y="268"/>
                      </a:cxn>
                      <a:cxn ang="0">
                        <a:pos x="638" y="180"/>
                      </a:cxn>
                      <a:cxn ang="0">
                        <a:pos x="640" y="123"/>
                      </a:cxn>
                      <a:cxn ang="0">
                        <a:pos x="638" y="110"/>
                      </a:cxn>
                      <a:cxn ang="0">
                        <a:pos x="600" y="95"/>
                      </a:cxn>
                      <a:cxn ang="0">
                        <a:pos x="600" y="90"/>
                      </a:cxn>
                      <a:cxn ang="0">
                        <a:pos x="583" y="108"/>
                      </a:cxn>
                      <a:cxn ang="0">
                        <a:pos x="490" y="108"/>
                      </a:cxn>
                      <a:cxn ang="0">
                        <a:pos x="480" y="70"/>
                      </a:cxn>
                      <a:cxn ang="0">
                        <a:pos x="485" y="63"/>
                      </a:cxn>
                      <a:cxn ang="0">
                        <a:pos x="468" y="40"/>
                      </a:cxn>
                      <a:cxn ang="0">
                        <a:pos x="460" y="63"/>
                      </a:cxn>
                      <a:cxn ang="0">
                        <a:pos x="388" y="20"/>
                      </a:cxn>
                      <a:cxn ang="0">
                        <a:pos x="335" y="38"/>
                      </a:cxn>
                      <a:cxn ang="0">
                        <a:pos x="303" y="8"/>
                      </a:cxn>
                      <a:cxn ang="0">
                        <a:pos x="303" y="0"/>
                      </a:cxn>
                      <a:cxn ang="0">
                        <a:pos x="223" y="30"/>
                      </a:cxn>
                      <a:cxn ang="0">
                        <a:pos x="130" y="30"/>
                      </a:cxn>
                      <a:cxn ang="0">
                        <a:pos x="80" y="73"/>
                      </a:cxn>
                      <a:cxn ang="0">
                        <a:pos x="85" y="140"/>
                      </a:cxn>
                      <a:cxn ang="0">
                        <a:pos x="45" y="143"/>
                      </a:cxn>
                      <a:cxn ang="0">
                        <a:pos x="8" y="165"/>
                      </a:cxn>
                      <a:cxn ang="0">
                        <a:pos x="0" y="165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640" h="490">
                        <a:moveTo>
                          <a:pt x="0" y="158"/>
                        </a:moveTo>
                        <a:lnTo>
                          <a:pt x="8" y="180"/>
                        </a:lnTo>
                        <a:lnTo>
                          <a:pt x="60" y="235"/>
                        </a:lnTo>
                        <a:lnTo>
                          <a:pt x="65" y="270"/>
                        </a:lnTo>
                        <a:lnTo>
                          <a:pt x="130" y="313"/>
                        </a:lnTo>
                        <a:lnTo>
                          <a:pt x="235" y="490"/>
                        </a:lnTo>
                        <a:lnTo>
                          <a:pt x="235" y="488"/>
                        </a:lnTo>
                        <a:lnTo>
                          <a:pt x="270" y="460"/>
                        </a:lnTo>
                        <a:lnTo>
                          <a:pt x="393" y="470"/>
                        </a:lnTo>
                        <a:lnTo>
                          <a:pt x="408" y="408"/>
                        </a:lnTo>
                        <a:lnTo>
                          <a:pt x="533" y="365"/>
                        </a:lnTo>
                        <a:lnTo>
                          <a:pt x="535" y="365"/>
                        </a:lnTo>
                        <a:lnTo>
                          <a:pt x="535" y="363"/>
                        </a:lnTo>
                        <a:lnTo>
                          <a:pt x="593" y="313"/>
                        </a:lnTo>
                        <a:lnTo>
                          <a:pt x="588" y="268"/>
                        </a:lnTo>
                        <a:lnTo>
                          <a:pt x="638" y="180"/>
                        </a:lnTo>
                        <a:lnTo>
                          <a:pt x="640" y="123"/>
                        </a:lnTo>
                        <a:lnTo>
                          <a:pt x="638" y="110"/>
                        </a:lnTo>
                        <a:lnTo>
                          <a:pt x="600" y="95"/>
                        </a:lnTo>
                        <a:lnTo>
                          <a:pt x="600" y="90"/>
                        </a:lnTo>
                        <a:lnTo>
                          <a:pt x="583" y="108"/>
                        </a:lnTo>
                        <a:lnTo>
                          <a:pt x="490" y="108"/>
                        </a:lnTo>
                        <a:lnTo>
                          <a:pt x="480" y="70"/>
                        </a:lnTo>
                        <a:lnTo>
                          <a:pt x="485" y="63"/>
                        </a:lnTo>
                        <a:lnTo>
                          <a:pt x="468" y="40"/>
                        </a:lnTo>
                        <a:lnTo>
                          <a:pt x="460" y="63"/>
                        </a:lnTo>
                        <a:lnTo>
                          <a:pt x="388" y="20"/>
                        </a:lnTo>
                        <a:lnTo>
                          <a:pt x="335" y="38"/>
                        </a:lnTo>
                        <a:lnTo>
                          <a:pt x="303" y="8"/>
                        </a:lnTo>
                        <a:lnTo>
                          <a:pt x="303" y="0"/>
                        </a:lnTo>
                        <a:lnTo>
                          <a:pt x="223" y="30"/>
                        </a:lnTo>
                        <a:lnTo>
                          <a:pt x="130" y="30"/>
                        </a:lnTo>
                        <a:lnTo>
                          <a:pt x="80" y="73"/>
                        </a:lnTo>
                        <a:lnTo>
                          <a:pt x="85" y="140"/>
                        </a:lnTo>
                        <a:lnTo>
                          <a:pt x="45" y="143"/>
                        </a:lnTo>
                        <a:lnTo>
                          <a:pt x="8" y="165"/>
                        </a:lnTo>
                        <a:lnTo>
                          <a:pt x="0" y="165"/>
                        </a:lnTo>
                        <a:lnTo>
                          <a:pt x="0" y="1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6" name="Freeform 416"/>
                  <p:cNvSpPr>
                    <a:spLocks/>
                  </p:cNvSpPr>
                  <p:nvPr/>
                </p:nvSpPr>
                <p:spPr bwMode="auto">
                  <a:xfrm>
                    <a:off x="5967910" y="3768279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6"/>
                      </a:cxn>
                      <a:cxn ang="0">
                        <a:pos x="275" y="409"/>
                      </a:cxn>
                      <a:cxn ang="0">
                        <a:pos x="268" y="345"/>
                      </a:cxn>
                      <a:cxn ang="0">
                        <a:pos x="227" y="345"/>
                      </a:cxn>
                      <a:cxn ang="0">
                        <a:pos x="208" y="278"/>
                      </a:cxn>
                      <a:cxn ang="0">
                        <a:pos x="233" y="240"/>
                      </a:cxn>
                      <a:cxn ang="0">
                        <a:pos x="182" y="131"/>
                      </a:cxn>
                      <a:cxn ang="0">
                        <a:pos x="153" y="128"/>
                      </a:cxn>
                      <a:cxn ang="0">
                        <a:pos x="109" y="35"/>
                      </a:cxn>
                      <a:cxn ang="0">
                        <a:pos x="121" y="0"/>
                      </a:cxn>
                      <a:cxn ang="0">
                        <a:pos x="77" y="6"/>
                      </a:cxn>
                      <a:cxn ang="0">
                        <a:pos x="45" y="83"/>
                      </a:cxn>
                      <a:cxn ang="0">
                        <a:pos x="105" y="243"/>
                      </a:cxn>
                      <a:cxn ang="0">
                        <a:pos x="0" y="413"/>
                      </a:cxn>
                      <a:cxn ang="0">
                        <a:pos x="73" y="416"/>
                      </a:cxn>
                      <a:cxn ang="0">
                        <a:pos x="67" y="464"/>
                      </a:cxn>
                      <a:cxn ang="0">
                        <a:pos x="93" y="509"/>
                      </a:cxn>
                      <a:cxn ang="0">
                        <a:pos x="96" y="509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6"/>
                        </a:lnTo>
                        <a:lnTo>
                          <a:pt x="275" y="409"/>
                        </a:lnTo>
                        <a:lnTo>
                          <a:pt x="268" y="345"/>
                        </a:lnTo>
                        <a:lnTo>
                          <a:pt x="227" y="345"/>
                        </a:lnTo>
                        <a:lnTo>
                          <a:pt x="208" y="278"/>
                        </a:lnTo>
                        <a:lnTo>
                          <a:pt x="233" y="240"/>
                        </a:lnTo>
                        <a:lnTo>
                          <a:pt x="182" y="131"/>
                        </a:lnTo>
                        <a:lnTo>
                          <a:pt x="153" y="128"/>
                        </a:lnTo>
                        <a:lnTo>
                          <a:pt x="109" y="35"/>
                        </a:lnTo>
                        <a:lnTo>
                          <a:pt x="121" y="0"/>
                        </a:lnTo>
                        <a:lnTo>
                          <a:pt x="77" y="6"/>
                        </a:lnTo>
                        <a:lnTo>
                          <a:pt x="45" y="83"/>
                        </a:lnTo>
                        <a:lnTo>
                          <a:pt x="105" y="243"/>
                        </a:lnTo>
                        <a:lnTo>
                          <a:pt x="0" y="413"/>
                        </a:lnTo>
                        <a:lnTo>
                          <a:pt x="73" y="416"/>
                        </a:lnTo>
                        <a:lnTo>
                          <a:pt x="67" y="464"/>
                        </a:lnTo>
                        <a:lnTo>
                          <a:pt x="93" y="509"/>
                        </a:lnTo>
                        <a:lnTo>
                          <a:pt x="96" y="509"/>
                        </a:lnTo>
                        <a:lnTo>
                          <a:pt x="93" y="51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7" name="Freeform 415"/>
                  <p:cNvSpPr>
                    <a:spLocks/>
                  </p:cNvSpPr>
                  <p:nvPr/>
                </p:nvSpPr>
                <p:spPr bwMode="auto">
                  <a:xfrm>
                    <a:off x="5967910" y="3768279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7"/>
                      </a:cxn>
                      <a:cxn ang="0">
                        <a:pos x="275" y="410"/>
                      </a:cxn>
                      <a:cxn ang="0">
                        <a:pos x="268" y="345"/>
                      </a:cxn>
                      <a:cxn ang="0">
                        <a:pos x="225" y="345"/>
                      </a:cxn>
                      <a:cxn ang="0">
                        <a:pos x="208" y="280"/>
                      </a:cxn>
                      <a:cxn ang="0">
                        <a:pos x="233" y="240"/>
                      </a:cxn>
                      <a:cxn ang="0">
                        <a:pos x="180" y="132"/>
                      </a:cxn>
                      <a:cxn ang="0">
                        <a:pos x="153" y="130"/>
                      </a:cxn>
                      <a:cxn ang="0">
                        <a:pos x="108" y="35"/>
                      </a:cxn>
                      <a:cxn ang="0">
                        <a:pos x="120" y="0"/>
                      </a:cxn>
                      <a:cxn ang="0">
                        <a:pos x="75" y="7"/>
                      </a:cxn>
                      <a:cxn ang="0">
                        <a:pos x="45" y="85"/>
                      </a:cxn>
                      <a:cxn ang="0">
                        <a:pos x="105" y="245"/>
                      </a:cxn>
                      <a:cxn ang="0">
                        <a:pos x="0" y="415"/>
                      </a:cxn>
                      <a:cxn ang="0">
                        <a:pos x="73" y="417"/>
                      </a:cxn>
                      <a:cxn ang="0">
                        <a:pos x="65" y="465"/>
                      </a:cxn>
                      <a:cxn ang="0">
                        <a:pos x="93" y="510"/>
                      </a:cxn>
                      <a:cxn ang="0">
                        <a:pos x="95" y="510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7"/>
                        </a:lnTo>
                        <a:lnTo>
                          <a:pt x="275" y="410"/>
                        </a:lnTo>
                        <a:lnTo>
                          <a:pt x="268" y="345"/>
                        </a:lnTo>
                        <a:lnTo>
                          <a:pt x="225" y="345"/>
                        </a:lnTo>
                        <a:lnTo>
                          <a:pt x="208" y="280"/>
                        </a:lnTo>
                        <a:lnTo>
                          <a:pt x="233" y="240"/>
                        </a:lnTo>
                        <a:lnTo>
                          <a:pt x="180" y="132"/>
                        </a:lnTo>
                        <a:lnTo>
                          <a:pt x="153" y="130"/>
                        </a:lnTo>
                        <a:lnTo>
                          <a:pt x="108" y="35"/>
                        </a:lnTo>
                        <a:lnTo>
                          <a:pt x="120" y="0"/>
                        </a:lnTo>
                        <a:lnTo>
                          <a:pt x="75" y="7"/>
                        </a:lnTo>
                        <a:lnTo>
                          <a:pt x="45" y="85"/>
                        </a:lnTo>
                        <a:lnTo>
                          <a:pt x="105" y="245"/>
                        </a:lnTo>
                        <a:lnTo>
                          <a:pt x="0" y="415"/>
                        </a:lnTo>
                        <a:lnTo>
                          <a:pt x="73" y="417"/>
                        </a:lnTo>
                        <a:lnTo>
                          <a:pt x="65" y="465"/>
                        </a:lnTo>
                        <a:lnTo>
                          <a:pt x="93" y="510"/>
                        </a:lnTo>
                        <a:lnTo>
                          <a:pt x="95" y="510"/>
                        </a:lnTo>
                        <a:lnTo>
                          <a:pt x="93" y="51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8" name="Freeform 414"/>
                  <p:cNvSpPr>
                    <a:spLocks/>
                  </p:cNvSpPr>
                  <p:nvPr/>
                </p:nvSpPr>
                <p:spPr bwMode="auto">
                  <a:xfrm>
                    <a:off x="6074716" y="3440414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6" y="739"/>
                      </a:cxn>
                      <a:cxn ang="0">
                        <a:pos x="201" y="723"/>
                      </a:cxn>
                      <a:cxn ang="0">
                        <a:pos x="223" y="771"/>
                      </a:cxn>
                      <a:cxn ang="0">
                        <a:pos x="271" y="759"/>
                      </a:cxn>
                      <a:cxn ang="0">
                        <a:pos x="287" y="711"/>
                      </a:cxn>
                      <a:cxn ang="0">
                        <a:pos x="339" y="746"/>
                      </a:cxn>
                      <a:cxn ang="0">
                        <a:pos x="451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8" y="717"/>
                      </a:cxn>
                      <a:cxn ang="0">
                        <a:pos x="626" y="637"/>
                      </a:cxn>
                      <a:cxn ang="0">
                        <a:pos x="611" y="509"/>
                      </a:cxn>
                      <a:cxn ang="0">
                        <a:pos x="572" y="275"/>
                      </a:cxn>
                      <a:cxn ang="0">
                        <a:pos x="575" y="272"/>
                      </a:cxn>
                      <a:cxn ang="0">
                        <a:pos x="572" y="269"/>
                      </a:cxn>
                      <a:cxn ang="0">
                        <a:pos x="438" y="240"/>
                      </a:cxn>
                      <a:cxn ang="0">
                        <a:pos x="438" y="208"/>
                      </a:cxn>
                      <a:cxn ang="0">
                        <a:pos x="499" y="183"/>
                      </a:cxn>
                      <a:cxn ang="0">
                        <a:pos x="499" y="151"/>
                      </a:cxn>
                      <a:cxn ang="0">
                        <a:pos x="524" y="128"/>
                      </a:cxn>
                      <a:cxn ang="0">
                        <a:pos x="540" y="167"/>
                      </a:cxn>
                      <a:cxn ang="0">
                        <a:pos x="588" y="167"/>
                      </a:cxn>
                      <a:cxn ang="0">
                        <a:pos x="598" y="170"/>
                      </a:cxn>
                      <a:cxn ang="0">
                        <a:pos x="591" y="157"/>
                      </a:cxn>
                      <a:cxn ang="0">
                        <a:pos x="607" y="163"/>
                      </a:cxn>
                      <a:cxn ang="0">
                        <a:pos x="607" y="157"/>
                      </a:cxn>
                      <a:cxn ang="0">
                        <a:pos x="559" y="58"/>
                      </a:cxn>
                      <a:cxn ang="0">
                        <a:pos x="518" y="51"/>
                      </a:cxn>
                      <a:cxn ang="0">
                        <a:pos x="483" y="0"/>
                      </a:cxn>
                      <a:cxn ang="0">
                        <a:pos x="435" y="10"/>
                      </a:cxn>
                      <a:cxn ang="0">
                        <a:pos x="409" y="112"/>
                      </a:cxn>
                      <a:cxn ang="0">
                        <a:pos x="435" y="122"/>
                      </a:cxn>
                      <a:cxn ang="0">
                        <a:pos x="403" y="202"/>
                      </a:cxn>
                      <a:cxn ang="0">
                        <a:pos x="367" y="199"/>
                      </a:cxn>
                      <a:cxn ang="0">
                        <a:pos x="361" y="234"/>
                      </a:cxn>
                      <a:cxn ang="0">
                        <a:pos x="387" y="240"/>
                      </a:cxn>
                      <a:cxn ang="0">
                        <a:pos x="380" y="288"/>
                      </a:cxn>
                      <a:cxn ang="0">
                        <a:pos x="326" y="320"/>
                      </a:cxn>
                      <a:cxn ang="0">
                        <a:pos x="252" y="378"/>
                      </a:cxn>
                      <a:cxn ang="0">
                        <a:pos x="220" y="339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3" y="330"/>
                      </a:cxn>
                      <a:cxn ang="0">
                        <a:pos x="153" y="285"/>
                      </a:cxn>
                      <a:cxn ang="0">
                        <a:pos x="105" y="243"/>
                      </a:cxn>
                      <a:cxn ang="0">
                        <a:pos x="64" y="275"/>
                      </a:cxn>
                      <a:cxn ang="0">
                        <a:pos x="16" y="330"/>
                      </a:cxn>
                      <a:cxn ang="0">
                        <a:pos x="12" y="339"/>
                      </a:cxn>
                      <a:cxn ang="0">
                        <a:pos x="0" y="365"/>
                      </a:cxn>
                      <a:cxn ang="0">
                        <a:pos x="44" y="458"/>
                      </a:cxn>
                      <a:cxn ang="0">
                        <a:pos x="73" y="461"/>
                      </a:cxn>
                      <a:cxn ang="0">
                        <a:pos x="124" y="570"/>
                      </a:cxn>
                      <a:cxn ang="0">
                        <a:pos x="99" y="608"/>
                      </a:cxn>
                      <a:cxn ang="0">
                        <a:pos x="118" y="675"/>
                      </a:cxn>
                      <a:cxn ang="0">
                        <a:pos x="159" y="675"/>
                      </a:cxn>
                      <a:cxn ang="0">
                        <a:pos x="166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6" y="739"/>
                        </a:moveTo>
                        <a:lnTo>
                          <a:pt x="201" y="723"/>
                        </a:lnTo>
                        <a:lnTo>
                          <a:pt x="223" y="771"/>
                        </a:lnTo>
                        <a:lnTo>
                          <a:pt x="271" y="759"/>
                        </a:lnTo>
                        <a:lnTo>
                          <a:pt x="287" y="711"/>
                        </a:lnTo>
                        <a:lnTo>
                          <a:pt x="339" y="746"/>
                        </a:lnTo>
                        <a:lnTo>
                          <a:pt x="451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8" y="717"/>
                        </a:lnTo>
                        <a:lnTo>
                          <a:pt x="626" y="637"/>
                        </a:lnTo>
                        <a:lnTo>
                          <a:pt x="611" y="509"/>
                        </a:lnTo>
                        <a:lnTo>
                          <a:pt x="572" y="275"/>
                        </a:lnTo>
                        <a:lnTo>
                          <a:pt x="575" y="272"/>
                        </a:lnTo>
                        <a:lnTo>
                          <a:pt x="572" y="269"/>
                        </a:lnTo>
                        <a:lnTo>
                          <a:pt x="438" y="240"/>
                        </a:lnTo>
                        <a:lnTo>
                          <a:pt x="438" y="208"/>
                        </a:lnTo>
                        <a:lnTo>
                          <a:pt x="499" y="183"/>
                        </a:lnTo>
                        <a:lnTo>
                          <a:pt x="499" y="151"/>
                        </a:lnTo>
                        <a:lnTo>
                          <a:pt x="524" y="128"/>
                        </a:lnTo>
                        <a:lnTo>
                          <a:pt x="540" y="167"/>
                        </a:lnTo>
                        <a:lnTo>
                          <a:pt x="588" y="167"/>
                        </a:lnTo>
                        <a:lnTo>
                          <a:pt x="598" y="170"/>
                        </a:lnTo>
                        <a:lnTo>
                          <a:pt x="591" y="157"/>
                        </a:lnTo>
                        <a:lnTo>
                          <a:pt x="607" y="163"/>
                        </a:lnTo>
                        <a:lnTo>
                          <a:pt x="607" y="157"/>
                        </a:lnTo>
                        <a:lnTo>
                          <a:pt x="559" y="58"/>
                        </a:lnTo>
                        <a:lnTo>
                          <a:pt x="518" y="51"/>
                        </a:lnTo>
                        <a:lnTo>
                          <a:pt x="483" y="0"/>
                        </a:lnTo>
                        <a:lnTo>
                          <a:pt x="435" y="10"/>
                        </a:lnTo>
                        <a:lnTo>
                          <a:pt x="409" y="112"/>
                        </a:lnTo>
                        <a:lnTo>
                          <a:pt x="435" y="122"/>
                        </a:lnTo>
                        <a:lnTo>
                          <a:pt x="403" y="202"/>
                        </a:lnTo>
                        <a:lnTo>
                          <a:pt x="367" y="199"/>
                        </a:lnTo>
                        <a:lnTo>
                          <a:pt x="361" y="234"/>
                        </a:lnTo>
                        <a:lnTo>
                          <a:pt x="387" y="240"/>
                        </a:lnTo>
                        <a:lnTo>
                          <a:pt x="380" y="288"/>
                        </a:lnTo>
                        <a:lnTo>
                          <a:pt x="326" y="320"/>
                        </a:lnTo>
                        <a:lnTo>
                          <a:pt x="252" y="378"/>
                        </a:lnTo>
                        <a:lnTo>
                          <a:pt x="220" y="339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3" y="330"/>
                        </a:lnTo>
                        <a:lnTo>
                          <a:pt x="153" y="285"/>
                        </a:lnTo>
                        <a:lnTo>
                          <a:pt x="105" y="243"/>
                        </a:lnTo>
                        <a:lnTo>
                          <a:pt x="64" y="275"/>
                        </a:lnTo>
                        <a:lnTo>
                          <a:pt x="16" y="330"/>
                        </a:lnTo>
                        <a:lnTo>
                          <a:pt x="12" y="339"/>
                        </a:lnTo>
                        <a:lnTo>
                          <a:pt x="0" y="365"/>
                        </a:lnTo>
                        <a:lnTo>
                          <a:pt x="44" y="458"/>
                        </a:lnTo>
                        <a:lnTo>
                          <a:pt x="73" y="461"/>
                        </a:lnTo>
                        <a:lnTo>
                          <a:pt x="124" y="570"/>
                        </a:lnTo>
                        <a:lnTo>
                          <a:pt x="99" y="608"/>
                        </a:lnTo>
                        <a:lnTo>
                          <a:pt x="118" y="675"/>
                        </a:lnTo>
                        <a:lnTo>
                          <a:pt x="159" y="675"/>
                        </a:lnTo>
                        <a:lnTo>
                          <a:pt x="166" y="7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89" name="Freeform 413"/>
                  <p:cNvSpPr>
                    <a:spLocks/>
                  </p:cNvSpPr>
                  <p:nvPr/>
                </p:nvSpPr>
                <p:spPr bwMode="auto">
                  <a:xfrm>
                    <a:off x="6074716" y="3440414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7" y="739"/>
                      </a:cxn>
                      <a:cxn ang="0">
                        <a:pos x="202" y="724"/>
                      </a:cxn>
                      <a:cxn ang="0">
                        <a:pos x="222" y="772"/>
                      </a:cxn>
                      <a:cxn ang="0">
                        <a:pos x="272" y="759"/>
                      </a:cxn>
                      <a:cxn ang="0">
                        <a:pos x="287" y="712"/>
                      </a:cxn>
                      <a:cxn ang="0">
                        <a:pos x="340" y="747"/>
                      </a:cxn>
                      <a:cxn ang="0">
                        <a:pos x="452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7" y="717"/>
                      </a:cxn>
                      <a:cxn ang="0">
                        <a:pos x="627" y="637"/>
                      </a:cxn>
                      <a:cxn ang="0">
                        <a:pos x="612" y="509"/>
                      </a:cxn>
                      <a:cxn ang="0">
                        <a:pos x="572" y="275"/>
                      </a:cxn>
                      <a:cxn ang="0">
                        <a:pos x="574" y="272"/>
                      </a:cxn>
                      <a:cxn ang="0">
                        <a:pos x="572" y="270"/>
                      </a:cxn>
                      <a:cxn ang="0">
                        <a:pos x="437" y="240"/>
                      </a:cxn>
                      <a:cxn ang="0">
                        <a:pos x="437" y="210"/>
                      </a:cxn>
                      <a:cxn ang="0">
                        <a:pos x="499" y="185"/>
                      </a:cxn>
                      <a:cxn ang="0">
                        <a:pos x="499" y="152"/>
                      </a:cxn>
                      <a:cxn ang="0">
                        <a:pos x="524" y="130"/>
                      </a:cxn>
                      <a:cxn ang="0">
                        <a:pos x="539" y="167"/>
                      </a:cxn>
                      <a:cxn ang="0">
                        <a:pos x="587" y="167"/>
                      </a:cxn>
                      <a:cxn ang="0">
                        <a:pos x="597" y="170"/>
                      </a:cxn>
                      <a:cxn ang="0">
                        <a:pos x="592" y="157"/>
                      </a:cxn>
                      <a:cxn ang="0">
                        <a:pos x="607" y="165"/>
                      </a:cxn>
                      <a:cxn ang="0">
                        <a:pos x="607" y="157"/>
                      </a:cxn>
                      <a:cxn ang="0">
                        <a:pos x="559" y="60"/>
                      </a:cxn>
                      <a:cxn ang="0">
                        <a:pos x="517" y="52"/>
                      </a:cxn>
                      <a:cxn ang="0">
                        <a:pos x="482" y="0"/>
                      </a:cxn>
                      <a:cxn ang="0">
                        <a:pos x="434" y="10"/>
                      </a:cxn>
                      <a:cxn ang="0">
                        <a:pos x="409" y="112"/>
                      </a:cxn>
                      <a:cxn ang="0">
                        <a:pos x="434" y="122"/>
                      </a:cxn>
                      <a:cxn ang="0">
                        <a:pos x="402" y="202"/>
                      </a:cxn>
                      <a:cxn ang="0">
                        <a:pos x="367" y="200"/>
                      </a:cxn>
                      <a:cxn ang="0">
                        <a:pos x="362" y="235"/>
                      </a:cxn>
                      <a:cxn ang="0">
                        <a:pos x="387" y="240"/>
                      </a:cxn>
                      <a:cxn ang="0">
                        <a:pos x="380" y="290"/>
                      </a:cxn>
                      <a:cxn ang="0">
                        <a:pos x="327" y="320"/>
                      </a:cxn>
                      <a:cxn ang="0">
                        <a:pos x="252" y="380"/>
                      </a:cxn>
                      <a:cxn ang="0">
                        <a:pos x="220" y="340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2" y="330"/>
                      </a:cxn>
                      <a:cxn ang="0">
                        <a:pos x="152" y="285"/>
                      </a:cxn>
                      <a:cxn ang="0">
                        <a:pos x="105" y="245"/>
                      </a:cxn>
                      <a:cxn ang="0">
                        <a:pos x="65" y="275"/>
                      </a:cxn>
                      <a:cxn ang="0">
                        <a:pos x="17" y="330"/>
                      </a:cxn>
                      <a:cxn ang="0">
                        <a:pos x="12" y="340"/>
                      </a:cxn>
                      <a:cxn ang="0">
                        <a:pos x="0" y="365"/>
                      </a:cxn>
                      <a:cxn ang="0">
                        <a:pos x="45" y="459"/>
                      </a:cxn>
                      <a:cxn ang="0">
                        <a:pos x="72" y="462"/>
                      </a:cxn>
                      <a:cxn ang="0">
                        <a:pos x="125" y="569"/>
                      </a:cxn>
                      <a:cxn ang="0">
                        <a:pos x="100" y="609"/>
                      </a:cxn>
                      <a:cxn ang="0">
                        <a:pos x="117" y="674"/>
                      </a:cxn>
                      <a:cxn ang="0">
                        <a:pos x="160" y="674"/>
                      </a:cxn>
                      <a:cxn ang="0">
                        <a:pos x="167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7" y="739"/>
                        </a:moveTo>
                        <a:lnTo>
                          <a:pt x="202" y="724"/>
                        </a:lnTo>
                        <a:lnTo>
                          <a:pt x="222" y="772"/>
                        </a:lnTo>
                        <a:lnTo>
                          <a:pt x="272" y="759"/>
                        </a:lnTo>
                        <a:lnTo>
                          <a:pt x="287" y="712"/>
                        </a:lnTo>
                        <a:lnTo>
                          <a:pt x="340" y="747"/>
                        </a:lnTo>
                        <a:lnTo>
                          <a:pt x="452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7" y="717"/>
                        </a:lnTo>
                        <a:lnTo>
                          <a:pt x="627" y="637"/>
                        </a:lnTo>
                        <a:lnTo>
                          <a:pt x="612" y="509"/>
                        </a:lnTo>
                        <a:lnTo>
                          <a:pt x="572" y="275"/>
                        </a:lnTo>
                        <a:lnTo>
                          <a:pt x="574" y="272"/>
                        </a:lnTo>
                        <a:lnTo>
                          <a:pt x="572" y="270"/>
                        </a:lnTo>
                        <a:lnTo>
                          <a:pt x="437" y="240"/>
                        </a:lnTo>
                        <a:lnTo>
                          <a:pt x="437" y="210"/>
                        </a:lnTo>
                        <a:lnTo>
                          <a:pt x="499" y="185"/>
                        </a:lnTo>
                        <a:lnTo>
                          <a:pt x="499" y="152"/>
                        </a:lnTo>
                        <a:lnTo>
                          <a:pt x="524" y="130"/>
                        </a:lnTo>
                        <a:lnTo>
                          <a:pt x="539" y="167"/>
                        </a:lnTo>
                        <a:lnTo>
                          <a:pt x="587" y="167"/>
                        </a:lnTo>
                        <a:lnTo>
                          <a:pt x="597" y="170"/>
                        </a:lnTo>
                        <a:lnTo>
                          <a:pt x="592" y="157"/>
                        </a:lnTo>
                        <a:lnTo>
                          <a:pt x="607" y="165"/>
                        </a:lnTo>
                        <a:lnTo>
                          <a:pt x="607" y="157"/>
                        </a:lnTo>
                        <a:lnTo>
                          <a:pt x="559" y="60"/>
                        </a:lnTo>
                        <a:lnTo>
                          <a:pt x="517" y="52"/>
                        </a:lnTo>
                        <a:lnTo>
                          <a:pt x="482" y="0"/>
                        </a:lnTo>
                        <a:lnTo>
                          <a:pt x="434" y="10"/>
                        </a:lnTo>
                        <a:lnTo>
                          <a:pt x="409" y="112"/>
                        </a:lnTo>
                        <a:lnTo>
                          <a:pt x="434" y="122"/>
                        </a:lnTo>
                        <a:lnTo>
                          <a:pt x="402" y="202"/>
                        </a:lnTo>
                        <a:lnTo>
                          <a:pt x="367" y="200"/>
                        </a:lnTo>
                        <a:lnTo>
                          <a:pt x="362" y="235"/>
                        </a:lnTo>
                        <a:lnTo>
                          <a:pt x="387" y="240"/>
                        </a:lnTo>
                        <a:lnTo>
                          <a:pt x="380" y="290"/>
                        </a:lnTo>
                        <a:lnTo>
                          <a:pt x="327" y="320"/>
                        </a:lnTo>
                        <a:lnTo>
                          <a:pt x="252" y="380"/>
                        </a:lnTo>
                        <a:lnTo>
                          <a:pt x="220" y="340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2" y="330"/>
                        </a:lnTo>
                        <a:lnTo>
                          <a:pt x="152" y="285"/>
                        </a:lnTo>
                        <a:lnTo>
                          <a:pt x="105" y="245"/>
                        </a:lnTo>
                        <a:lnTo>
                          <a:pt x="65" y="275"/>
                        </a:lnTo>
                        <a:lnTo>
                          <a:pt x="17" y="330"/>
                        </a:lnTo>
                        <a:lnTo>
                          <a:pt x="12" y="340"/>
                        </a:lnTo>
                        <a:lnTo>
                          <a:pt x="0" y="365"/>
                        </a:lnTo>
                        <a:lnTo>
                          <a:pt x="45" y="459"/>
                        </a:lnTo>
                        <a:lnTo>
                          <a:pt x="72" y="462"/>
                        </a:lnTo>
                        <a:lnTo>
                          <a:pt x="125" y="569"/>
                        </a:lnTo>
                        <a:lnTo>
                          <a:pt x="100" y="609"/>
                        </a:lnTo>
                        <a:lnTo>
                          <a:pt x="117" y="674"/>
                        </a:lnTo>
                        <a:lnTo>
                          <a:pt x="160" y="674"/>
                        </a:lnTo>
                        <a:lnTo>
                          <a:pt x="167" y="73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0" name="Freeform 412"/>
                  <p:cNvSpPr>
                    <a:spLocks/>
                  </p:cNvSpPr>
                  <p:nvPr/>
                </p:nvSpPr>
                <p:spPr bwMode="auto">
                  <a:xfrm>
                    <a:off x="6293292" y="3673894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5"/>
                      </a:cxn>
                      <a:cxn ang="0">
                        <a:pos x="141" y="0"/>
                      </a:cxn>
                      <a:cxn ang="0">
                        <a:pos x="167" y="6"/>
                      </a:cxn>
                      <a:cxn ang="0">
                        <a:pos x="160" y="54"/>
                      </a:cxn>
                      <a:cxn ang="0">
                        <a:pos x="106" y="86"/>
                      </a:cxn>
                      <a:cxn ang="0">
                        <a:pos x="32" y="144"/>
                      </a:cxn>
                      <a:cxn ang="0">
                        <a:pos x="0" y="105"/>
                      </a:cxn>
                      <a:cxn ang="0">
                        <a:pos x="0" y="109"/>
                      </a:cxn>
                      <a:cxn ang="0">
                        <a:pos x="0" y="105"/>
                      </a:cxn>
                    </a:cxnLst>
                    <a:rect l="0" t="0" r="r" b="b"/>
                    <a:pathLst>
                      <a:path w="167" h="144">
                        <a:moveTo>
                          <a:pt x="0" y="105"/>
                        </a:moveTo>
                        <a:lnTo>
                          <a:pt x="141" y="0"/>
                        </a:lnTo>
                        <a:lnTo>
                          <a:pt x="167" y="6"/>
                        </a:lnTo>
                        <a:lnTo>
                          <a:pt x="160" y="54"/>
                        </a:lnTo>
                        <a:lnTo>
                          <a:pt x="106" y="86"/>
                        </a:lnTo>
                        <a:lnTo>
                          <a:pt x="32" y="144"/>
                        </a:lnTo>
                        <a:lnTo>
                          <a:pt x="0" y="105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1" name="Freeform 411"/>
                  <p:cNvSpPr>
                    <a:spLocks/>
                  </p:cNvSpPr>
                  <p:nvPr/>
                </p:nvSpPr>
                <p:spPr bwMode="auto">
                  <a:xfrm>
                    <a:off x="6293292" y="3673894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4"/>
                      </a:cxn>
                      <a:cxn ang="0">
                        <a:pos x="142" y="0"/>
                      </a:cxn>
                      <a:cxn ang="0">
                        <a:pos x="167" y="5"/>
                      </a:cxn>
                      <a:cxn ang="0">
                        <a:pos x="160" y="55"/>
                      </a:cxn>
                      <a:cxn ang="0">
                        <a:pos x="107" y="84"/>
                      </a:cxn>
                      <a:cxn ang="0">
                        <a:pos x="32" y="144"/>
                      </a:cxn>
                      <a:cxn ang="0">
                        <a:pos x="0" y="104"/>
                      </a:cxn>
                      <a:cxn ang="0">
                        <a:pos x="0" y="109"/>
                      </a:cxn>
                      <a:cxn ang="0">
                        <a:pos x="0" y="104"/>
                      </a:cxn>
                    </a:cxnLst>
                    <a:rect l="0" t="0" r="r" b="b"/>
                    <a:pathLst>
                      <a:path w="167" h="144">
                        <a:moveTo>
                          <a:pt x="0" y="104"/>
                        </a:moveTo>
                        <a:lnTo>
                          <a:pt x="142" y="0"/>
                        </a:lnTo>
                        <a:lnTo>
                          <a:pt x="167" y="5"/>
                        </a:lnTo>
                        <a:lnTo>
                          <a:pt x="160" y="55"/>
                        </a:lnTo>
                        <a:lnTo>
                          <a:pt x="107" y="84"/>
                        </a:lnTo>
                        <a:lnTo>
                          <a:pt x="32" y="144"/>
                        </a:lnTo>
                        <a:lnTo>
                          <a:pt x="0" y="104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2" name="Freeform 410"/>
                  <p:cNvSpPr>
                    <a:spLocks/>
                  </p:cNvSpPr>
                  <p:nvPr/>
                </p:nvSpPr>
                <p:spPr bwMode="auto">
                  <a:xfrm>
                    <a:off x="6439837" y="3552187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55"/>
                      </a:cxn>
                      <a:cxn ang="0">
                        <a:pos x="42" y="0"/>
                      </a:cxn>
                      <a:cxn ang="0">
                        <a:pos x="68" y="10"/>
                      </a:cxn>
                      <a:cxn ang="0">
                        <a:pos x="36" y="90"/>
                      </a:cxn>
                      <a:cxn ang="0">
                        <a:pos x="7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68" h="90">
                        <a:moveTo>
                          <a:pt x="0" y="87"/>
                        </a:moveTo>
                        <a:lnTo>
                          <a:pt x="7" y="55"/>
                        </a:lnTo>
                        <a:lnTo>
                          <a:pt x="42" y="0"/>
                        </a:lnTo>
                        <a:lnTo>
                          <a:pt x="68" y="10"/>
                        </a:lnTo>
                        <a:lnTo>
                          <a:pt x="36" y="90"/>
                        </a:lnTo>
                        <a:lnTo>
                          <a:pt x="7" y="87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3" name="Freeform 409"/>
                  <p:cNvSpPr>
                    <a:spLocks/>
                  </p:cNvSpPr>
                  <p:nvPr/>
                </p:nvSpPr>
                <p:spPr bwMode="auto">
                  <a:xfrm>
                    <a:off x="6439837" y="3552187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8"/>
                      </a:cxn>
                      <a:cxn ang="0">
                        <a:pos x="8" y="55"/>
                      </a:cxn>
                      <a:cxn ang="0">
                        <a:pos x="43" y="0"/>
                      </a:cxn>
                      <a:cxn ang="0">
                        <a:pos x="68" y="10"/>
                      </a:cxn>
                      <a:cxn ang="0">
                        <a:pos x="35" y="90"/>
                      </a:cxn>
                      <a:cxn ang="0">
                        <a:pos x="8" y="88"/>
                      </a:cxn>
                      <a:cxn ang="0">
                        <a:pos x="0" y="88"/>
                      </a:cxn>
                    </a:cxnLst>
                    <a:rect l="0" t="0" r="r" b="b"/>
                    <a:pathLst>
                      <a:path w="68" h="90">
                        <a:moveTo>
                          <a:pt x="0" y="88"/>
                        </a:moveTo>
                        <a:lnTo>
                          <a:pt x="8" y="55"/>
                        </a:lnTo>
                        <a:lnTo>
                          <a:pt x="43" y="0"/>
                        </a:lnTo>
                        <a:lnTo>
                          <a:pt x="68" y="10"/>
                        </a:lnTo>
                        <a:lnTo>
                          <a:pt x="35" y="90"/>
                        </a:lnTo>
                        <a:lnTo>
                          <a:pt x="8" y="88"/>
                        </a:lnTo>
                        <a:lnTo>
                          <a:pt x="0" y="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4" name="Freeform 408"/>
                  <p:cNvSpPr>
                    <a:spLocks/>
                  </p:cNvSpPr>
                  <p:nvPr/>
                </p:nvSpPr>
                <p:spPr bwMode="auto">
                  <a:xfrm>
                    <a:off x="6509384" y="3569573"/>
                    <a:ext cx="168900" cy="144062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7"/>
                      </a:cxn>
                      <a:cxn ang="0">
                        <a:pos x="153" y="29"/>
                      </a:cxn>
                      <a:cxn ang="0">
                        <a:pos x="160" y="42"/>
                      </a:cxn>
                      <a:cxn ang="0">
                        <a:pos x="150" y="39"/>
                      </a:cxn>
                      <a:cxn ang="0">
                        <a:pos x="102" y="39"/>
                      </a:cxn>
                      <a:cxn ang="0">
                        <a:pos x="86" y="0"/>
                      </a:cxn>
                      <a:cxn ang="0">
                        <a:pos x="61" y="23"/>
                      </a:cxn>
                      <a:cxn ang="0">
                        <a:pos x="61" y="55"/>
                      </a:cxn>
                      <a:cxn ang="0">
                        <a:pos x="0" y="80"/>
                      </a:cxn>
                      <a:cxn ang="0">
                        <a:pos x="0" y="112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7"/>
                        </a:lnTo>
                        <a:lnTo>
                          <a:pt x="153" y="29"/>
                        </a:lnTo>
                        <a:lnTo>
                          <a:pt x="160" y="42"/>
                        </a:lnTo>
                        <a:lnTo>
                          <a:pt x="150" y="39"/>
                        </a:lnTo>
                        <a:lnTo>
                          <a:pt x="102" y="39"/>
                        </a:lnTo>
                        <a:lnTo>
                          <a:pt x="86" y="0"/>
                        </a:lnTo>
                        <a:lnTo>
                          <a:pt x="61" y="23"/>
                        </a:lnTo>
                        <a:lnTo>
                          <a:pt x="61" y="55"/>
                        </a:lnTo>
                        <a:lnTo>
                          <a:pt x="0" y="80"/>
                        </a:lnTo>
                        <a:lnTo>
                          <a:pt x="0" y="112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5" name="Freeform 407"/>
                  <p:cNvSpPr>
                    <a:spLocks/>
                  </p:cNvSpPr>
                  <p:nvPr/>
                </p:nvSpPr>
                <p:spPr bwMode="auto">
                  <a:xfrm>
                    <a:off x="6509384" y="3569573"/>
                    <a:ext cx="168900" cy="141579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6"/>
                      </a:cxn>
                      <a:cxn ang="0">
                        <a:pos x="154" y="28"/>
                      </a:cxn>
                      <a:cxn ang="0">
                        <a:pos x="159" y="40"/>
                      </a:cxn>
                      <a:cxn ang="0">
                        <a:pos x="149" y="38"/>
                      </a:cxn>
                      <a:cxn ang="0">
                        <a:pos x="102" y="38"/>
                      </a:cxn>
                      <a:cxn ang="0">
                        <a:pos x="87" y="0"/>
                      </a:cxn>
                      <a:cxn ang="0">
                        <a:pos x="62" y="23"/>
                      </a:cxn>
                      <a:cxn ang="0">
                        <a:pos x="62" y="56"/>
                      </a:cxn>
                      <a:cxn ang="0">
                        <a:pos x="0" y="81"/>
                      </a:cxn>
                      <a:cxn ang="0">
                        <a:pos x="0" y="111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6"/>
                        </a:lnTo>
                        <a:lnTo>
                          <a:pt x="154" y="28"/>
                        </a:lnTo>
                        <a:lnTo>
                          <a:pt x="159" y="40"/>
                        </a:lnTo>
                        <a:lnTo>
                          <a:pt x="149" y="38"/>
                        </a:lnTo>
                        <a:lnTo>
                          <a:pt x="102" y="38"/>
                        </a:lnTo>
                        <a:lnTo>
                          <a:pt x="87" y="0"/>
                        </a:lnTo>
                        <a:lnTo>
                          <a:pt x="62" y="23"/>
                        </a:lnTo>
                        <a:lnTo>
                          <a:pt x="62" y="56"/>
                        </a:lnTo>
                        <a:lnTo>
                          <a:pt x="0" y="81"/>
                        </a:lnTo>
                        <a:lnTo>
                          <a:pt x="0" y="111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6" name="Freeform 406"/>
                  <p:cNvSpPr>
                    <a:spLocks/>
                  </p:cNvSpPr>
                  <p:nvPr/>
                </p:nvSpPr>
                <p:spPr bwMode="auto">
                  <a:xfrm>
                    <a:off x="6554093" y="3321190"/>
                    <a:ext cx="665665" cy="298059"/>
                  </a:xfrm>
                  <a:custGeom>
                    <a:avLst/>
                    <a:gdLst/>
                    <a:ahLst/>
                    <a:cxnLst>
                      <a:cxn ang="0">
                        <a:pos x="124" y="284"/>
                      </a:cxn>
                      <a:cxn ang="0">
                        <a:pos x="153" y="284"/>
                      </a:cxn>
                      <a:cxn ang="0">
                        <a:pos x="249" y="300"/>
                      </a:cxn>
                      <a:cxn ang="0">
                        <a:pos x="271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3" y="204"/>
                      </a:cxn>
                      <a:cxn ang="0">
                        <a:pos x="671" y="153"/>
                      </a:cxn>
                      <a:cxn ang="0">
                        <a:pos x="655" y="137"/>
                      </a:cxn>
                      <a:cxn ang="0">
                        <a:pos x="540" y="134"/>
                      </a:cxn>
                      <a:cxn ang="0">
                        <a:pos x="508" y="118"/>
                      </a:cxn>
                      <a:cxn ang="0">
                        <a:pos x="451" y="153"/>
                      </a:cxn>
                      <a:cxn ang="0">
                        <a:pos x="380" y="134"/>
                      </a:cxn>
                      <a:cxn ang="0">
                        <a:pos x="351" y="163"/>
                      </a:cxn>
                      <a:cxn ang="0">
                        <a:pos x="287" y="128"/>
                      </a:cxn>
                      <a:cxn ang="0">
                        <a:pos x="281" y="83"/>
                      </a:cxn>
                      <a:cxn ang="0">
                        <a:pos x="310" y="57"/>
                      </a:cxn>
                      <a:cxn ang="0">
                        <a:pos x="259" y="0"/>
                      </a:cxn>
                      <a:cxn ang="0">
                        <a:pos x="150" y="92"/>
                      </a:cxn>
                      <a:cxn ang="0">
                        <a:pos x="41" y="83"/>
                      </a:cxn>
                      <a:cxn ang="0">
                        <a:pos x="0" y="121"/>
                      </a:cxn>
                      <a:cxn ang="0">
                        <a:pos x="35" y="172"/>
                      </a:cxn>
                      <a:cxn ang="0">
                        <a:pos x="76" y="179"/>
                      </a:cxn>
                      <a:cxn ang="0">
                        <a:pos x="124" y="278"/>
                      </a:cxn>
                      <a:cxn ang="0">
                        <a:pos x="124" y="284"/>
                      </a:cxn>
                    </a:cxnLst>
                    <a:rect l="0" t="0" r="r" b="b"/>
                    <a:pathLst>
                      <a:path w="671" h="300">
                        <a:moveTo>
                          <a:pt x="124" y="284"/>
                        </a:moveTo>
                        <a:lnTo>
                          <a:pt x="153" y="284"/>
                        </a:lnTo>
                        <a:lnTo>
                          <a:pt x="249" y="300"/>
                        </a:lnTo>
                        <a:lnTo>
                          <a:pt x="271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3" y="204"/>
                        </a:lnTo>
                        <a:lnTo>
                          <a:pt x="671" y="153"/>
                        </a:lnTo>
                        <a:lnTo>
                          <a:pt x="655" y="137"/>
                        </a:lnTo>
                        <a:lnTo>
                          <a:pt x="540" y="134"/>
                        </a:lnTo>
                        <a:lnTo>
                          <a:pt x="508" y="118"/>
                        </a:lnTo>
                        <a:lnTo>
                          <a:pt x="451" y="153"/>
                        </a:lnTo>
                        <a:lnTo>
                          <a:pt x="380" y="134"/>
                        </a:lnTo>
                        <a:lnTo>
                          <a:pt x="351" y="163"/>
                        </a:lnTo>
                        <a:lnTo>
                          <a:pt x="287" y="128"/>
                        </a:lnTo>
                        <a:lnTo>
                          <a:pt x="281" y="83"/>
                        </a:lnTo>
                        <a:lnTo>
                          <a:pt x="310" y="57"/>
                        </a:lnTo>
                        <a:lnTo>
                          <a:pt x="259" y="0"/>
                        </a:lnTo>
                        <a:lnTo>
                          <a:pt x="150" y="92"/>
                        </a:lnTo>
                        <a:lnTo>
                          <a:pt x="41" y="83"/>
                        </a:lnTo>
                        <a:lnTo>
                          <a:pt x="0" y="121"/>
                        </a:lnTo>
                        <a:lnTo>
                          <a:pt x="35" y="172"/>
                        </a:lnTo>
                        <a:lnTo>
                          <a:pt x="76" y="179"/>
                        </a:lnTo>
                        <a:lnTo>
                          <a:pt x="124" y="278"/>
                        </a:lnTo>
                        <a:lnTo>
                          <a:pt x="124" y="2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7" name="Freeform 405"/>
                  <p:cNvSpPr>
                    <a:spLocks/>
                  </p:cNvSpPr>
                  <p:nvPr/>
                </p:nvSpPr>
                <p:spPr bwMode="auto">
                  <a:xfrm>
                    <a:off x="6554093" y="3321190"/>
                    <a:ext cx="668150" cy="298059"/>
                  </a:xfrm>
                  <a:custGeom>
                    <a:avLst/>
                    <a:gdLst/>
                    <a:ahLst/>
                    <a:cxnLst>
                      <a:cxn ang="0">
                        <a:pos x="125" y="285"/>
                      </a:cxn>
                      <a:cxn ang="0">
                        <a:pos x="155" y="285"/>
                      </a:cxn>
                      <a:cxn ang="0">
                        <a:pos x="249" y="300"/>
                      </a:cxn>
                      <a:cxn ang="0">
                        <a:pos x="272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4" y="205"/>
                      </a:cxn>
                      <a:cxn ang="0">
                        <a:pos x="671" y="153"/>
                      </a:cxn>
                      <a:cxn ang="0">
                        <a:pos x="654" y="138"/>
                      </a:cxn>
                      <a:cxn ang="0">
                        <a:pos x="539" y="135"/>
                      </a:cxn>
                      <a:cxn ang="0">
                        <a:pos x="509" y="118"/>
                      </a:cxn>
                      <a:cxn ang="0">
                        <a:pos x="451" y="153"/>
                      </a:cxn>
                      <a:cxn ang="0">
                        <a:pos x="379" y="135"/>
                      </a:cxn>
                      <a:cxn ang="0">
                        <a:pos x="352" y="163"/>
                      </a:cxn>
                      <a:cxn ang="0">
                        <a:pos x="287" y="128"/>
                      </a:cxn>
                      <a:cxn ang="0">
                        <a:pos x="282" y="83"/>
                      </a:cxn>
                      <a:cxn ang="0">
                        <a:pos x="309" y="58"/>
                      </a:cxn>
                      <a:cxn ang="0">
                        <a:pos x="259" y="0"/>
                      </a:cxn>
                      <a:cxn ang="0">
                        <a:pos x="150" y="93"/>
                      </a:cxn>
                      <a:cxn ang="0">
                        <a:pos x="42" y="83"/>
                      </a:cxn>
                      <a:cxn ang="0">
                        <a:pos x="0" y="120"/>
                      </a:cxn>
                      <a:cxn ang="0">
                        <a:pos x="35" y="173"/>
                      </a:cxn>
                      <a:cxn ang="0">
                        <a:pos x="77" y="180"/>
                      </a:cxn>
                      <a:cxn ang="0">
                        <a:pos x="125" y="278"/>
                      </a:cxn>
                      <a:cxn ang="0">
                        <a:pos x="125" y="285"/>
                      </a:cxn>
                    </a:cxnLst>
                    <a:rect l="0" t="0" r="r" b="b"/>
                    <a:pathLst>
                      <a:path w="671" h="300">
                        <a:moveTo>
                          <a:pt x="125" y="285"/>
                        </a:moveTo>
                        <a:lnTo>
                          <a:pt x="155" y="285"/>
                        </a:lnTo>
                        <a:lnTo>
                          <a:pt x="249" y="300"/>
                        </a:lnTo>
                        <a:lnTo>
                          <a:pt x="272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4" y="205"/>
                        </a:lnTo>
                        <a:lnTo>
                          <a:pt x="671" y="153"/>
                        </a:lnTo>
                        <a:lnTo>
                          <a:pt x="654" y="138"/>
                        </a:lnTo>
                        <a:lnTo>
                          <a:pt x="539" y="135"/>
                        </a:lnTo>
                        <a:lnTo>
                          <a:pt x="509" y="118"/>
                        </a:lnTo>
                        <a:lnTo>
                          <a:pt x="451" y="153"/>
                        </a:lnTo>
                        <a:lnTo>
                          <a:pt x="379" y="135"/>
                        </a:lnTo>
                        <a:lnTo>
                          <a:pt x="352" y="163"/>
                        </a:lnTo>
                        <a:lnTo>
                          <a:pt x="287" y="128"/>
                        </a:lnTo>
                        <a:lnTo>
                          <a:pt x="282" y="83"/>
                        </a:lnTo>
                        <a:lnTo>
                          <a:pt x="309" y="58"/>
                        </a:lnTo>
                        <a:lnTo>
                          <a:pt x="259" y="0"/>
                        </a:lnTo>
                        <a:lnTo>
                          <a:pt x="150" y="93"/>
                        </a:lnTo>
                        <a:lnTo>
                          <a:pt x="42" y="83"/>
                        </a:lnTo>
                        <a:lnTo>
                          <a:pt x="0" y="120"/>
                        </a:lnTo>
                        <a:lnTo>
                          <a:pt x="35" y="173"/>
                        </a:lnTo>
                        <a:lnTo>
                          <a:pt x="77" y="180"/>
                        </a:lnTo>
                        <a:lnTo>
                          <a:pt x="125" y="278"/>
                        </a:lnTo>
                        <a:lnTo>
                          <a:pt x="125" y="2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8" name="Freeform 404"/>
                  <p:cNvSpPr>
                    <a:spLocks/>
                  </p:cNvSpPr>
                  <p:nvPr/>
                </p:nvSpPr>
                <p:spPr bwMode="auto">
                  <a:xfrm>
                    <a:off x="6834766" y="3246675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18"/>
                      </a:cxn>
                      <a:cxn ang="0">
                        <a:pos x="445" y="195"/>
                      </a:cxn>
                      <a:cxn ang="0">
                        <a:pos x="496" y="170"/>
                      </a:cxn>
                      <a:cxn ang="0">
                        <a:pos x="569" y="144"/>
                      </a:cxn>
                      <a:cxn ang="0">
                        <a:pos x="582" y="131"/>
                      </a:cxn>
                      <a:cxn ang="0">
                        <a:pos x="579" y="54"/>
                      </a:cxn>
                      <a:cxn ang="0">
                        <a:pos x="579" y="51"/>
                      </a:cxn>
                      <a:cxn ang="0">
                        <a:pos x="573" y="51"/>
                      </a:cxn>
                      <a:cxn ang="0">
                        <a:pos x="528" y="102"/>
                      </a:cxn>
                      <a:cxn ang="0">
                        <a:pos x="493" y="102"/>
                      </a:cxn>
                      <a:cxn ang="0">
                        <a:pos x="429" y="166"/>
                      </a:cxn>
                      <a:cxn ang="0">
                        <a:pos x="381" y="166"/>
                      </a:cxn>
                      <a:cxn ang="0">
                        <a:pos x="253" y="150"/>
                      </a:cxn>
                      <a:cxn ang="0">
                        <a:pos x="323" y="90"/>
                      </a:cxn>
                      <a:cxn ang="0">
                        <a:pos x="323" y="67"/>
                      </a:cxn>
                      <a:cxn ang="0">
                        <a:pos x="326" y="67"/>
                      </a:cxn>
                      <a:cxn ang="0">
                        <a:pos x="323" y="64"/>
                      </a:cxn>
                      <a:cxn ang="0">
                        <a:pos x="288" y="48"/>
                      </a:cxn>
                      <a:cxn ang="0">
                        <a:pos x="285" y="0"/>
                      </a:cxn>
                      <a:cxn ang="0">
                        <a:pos x="131" y="64"/>
                      </a:cxn>
                      <a:cxn ang="0">
                        <a:pos x="96" y="118"/>
                      </a:cxn>
                      <a:cxn ang="0">
                        <a:pos x="29" y="131"/>
                      </a:cxn>
                      <a:cxn ang="0">
                        <a:pos x="0" y="157"/>
                      </a:cxn>
                      <a:cxn ang="0">
                        <a:pos x="6" y="202"/>
                      </a:cxn>
                      <a:cxn ang="0">
                        <a:pos x="70" y="237"/>
                      </a:cxn>
                      <a:cxn ang="0">
                        <a:pos x="99" y="208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9" y="208"/>
                      </a:cxn>
                      <a:cxn ang="0">
                        <a:pos x="374" y="211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18"/>
                        </a:lnTo>
                        <a:lnTo>
                          <a:pt x="445" y="195"/>
                        </a:lnTo>
                        <a:lnTo>
                          <a:pt x="496" y="170"/>
                        </a:lnTo>
                        <a:lnTo>
                          <a:pt x="569" y="144"/>
                        </a:lnTo>
                        <a:lnTo>
                          <a:pt x="582" y="131"/>
                        </a:lnTo>
                        <a:lnTo>
                          <a:pt x="579" y="54"/>
                        </a:lnTo>
                        <a:lnTo>
                          <a:pt x="579" y="51"/>
                        </a:lnTo>
                        <a:lnTo>
                          <a:pt x="573" y="51"/>
                        </a:lnTo>
                        <a:lnTo>
                          <a:pt x="528" y="102"/>
                        </a:lnTo>
                        <a:lnTo>
                          <a:pt x="493" y="102"/>
                        </a:lnTo>
                        <a:lnTo>
                          <a:pt x="429" y="166"/>
                        </a:lnTo>
                        <a:lnTo>
                          <a:pt x="381" y="166"/>
                        </a:lnTo>
                        <a:lnTo>
                          <a:pt x="253" y="150"/>
                        </a:lnTo>
                        <a:lnTo>
                          <a:pt x="323" y="90"/>
                        </a:lnTo>
                        <a:lnTo>
                          <a:pt x="323" y="67"/>
                        </a:lnTo>
                        <a:lnTo>
                          <a:pt x="326" y="67"/>
                        </a:lnTo>
                        <a:lnTo>
                          <a:pt x="323" y="64"/>
                        </a:lnTo>
                        <a:lnTo>
                          <a:pt x="288" y="48"/>
                        </a:lnTo>
                        <a:lnTo>
                          <a:pt x="285" y="0"/>
                        </a:lnTo>
                        <a:lnTo>
                          <a:pt x="131" y="64"/>
                        </a:lnTo>
                        <a:lnTo>
                          <a:pt x="96" y="118"/>
                        </a:lnTo>
                        <a:lnTo>
                          <a:pt x="29" y="131"/>
                        </a:lnTo>
                        <a:lnTo>
                          <a:pt x="0" y="157"/>
                        </a:lnTo>
                        <a:lnTo>
                          <a:pt x="6" y="202"/>
                        </a:lnTo>
                        <a:lnTo>
                          <a:pt x="70" y="237"/>
                        </a:lnTo>
                        <a:lnTo>
                          <a:pt x="99" y="208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9" y="208"/>
                        </a:lnTo>
                        <a:lnTo>
                          <a:pt x="374" y="211"/>
                        </a:lnTo>
                        <a:lnTo>
                          <a:pt x="390" y="22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299" name="Freeform 403"/>
                  <p:cNvSpPr>
                    <a:spLocks/>
                  </p:cNvSpPr>
                  <p:nvPr/>
                </p:nvSpPr>
                <p:spPr bwMode="auto">
                  <a:xfrm>
                    <a:off x="6834766" y="3246675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20"/>
                      </a:cxn>
                      <a:cxn ang="0">
                        <a:pos x="445" y="195"/>
                      </a:cxn>
                      <a:cxn ang="0">
                        <a:pos x="495" y="170"/>
                      </a:cxn>
                      <a:cxn ang="0">
                        <a:pos x="567" y="145"/>
                      </a:cxn>
                      <a:cxn ang="0">
                        <a:pos x="582" y="132"/>
                      </a:cxn>
                      <a:cxn ang="0">
                        <a:pos x="577" y="55"/>
                      </a:cxn>
                      <a:cxn ang="0">
                        <a:pos x="577" y="52"/>
                      </a:cxn>
                      <a:cxn ang="0">
                        <a:pos x="572" y="52"/>
                      </a:cxn>
                      <a:cxn ang="0">
                        <a:pos x="527" y="102"/>
                      </a:cxn>
                      <a:cxn ang="0">
                        <a:pos x="492" y="102"/>
                      </a:cxn>
                      <a:cxn ang="0">
                        <a:pos x="427" y="167"/>
                      </a:cxn>
                      <a:cxn ang="0">
                        <a:pos x="380" y="167"/>
                      </a:cxn>
                      <a:cxn ang="0">
                        <a:pos x="252" y="150"/>
                      </a:cxn>
                      <a:cxn ang="0">
                        <a:pos x="322" y="90"/>
                      </a:cxn>
                      <a:cxn ang="0">
                        <a:pos x="322" y="67"/>
                      </a:cxn>
                      <a:cxn ang="0">
                        <a:pos x="325" y="67"/>
                      </a:cxn>
                      <a:cxn ang="0">
                        <a:pos x="322" y="65"/>
                      </a:cxn>
                      <a:cxn ang="0">
                        <a:pos x="287" y="50"/>
                      </a:cxn>
                      <a:cxn ang="0">
                        <a:pos x="285" y="0"/>
                      </a:cxn>
                      <a:cxn ang="0">
                        <a:pos x="130" y="65"/>
                      </a:cxn>
                      <a:cxn ang="0">
                        <a:pos x="95" y="120"/>
                      </a:cxn>
                      <a:cxn ang="0">
                        <a:pos x="27" y="132"/>
                      </a:cxn>
                      <a:cxn ang="0">
                        <a:pos x="0" y="157"/>
                      </a:cxn>
                      <a:cxn ang="0">
                        <a:pos x="5" y="202"/>
                      </a:cxn>
                      <a:cxn ang="0">
                        <a:pos x="70" y="237"/>
                      </a:cxn>
                      <a:cxn ang="0">
                        <a:pos x="97" y="210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7" y="210"/>
                      </a:cxn>
                      <a:cxn ang="0">
                        <a:pos x="372" y="212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20"/>
                        </a:lnTo>
                        <a:lnTo>
                          <a:pt x="445" y="195"/>
                        </a:lnTo>
                        <a:lnTo>
                          <a:pt x="495" y="170"/>
                        </a:lnTo>
                        <a:lnTo>
                          <a:pt x="567" y="145"/>
                        </a:lnTo>
                        <a:lnTo>
                          <a:pt x="582" y="132"/>
                        </a:lnTo>
                        <a:lnTo>
                          <a:pt x="577" y="55"/>
                        </a:lnTo>
                        <a:lnTo>
                          <a:pt x="577" y="52"/>
                        </a:lnTo>
                        <a:lnTo>
                          <a:pt x="572" y="52"/>
                        </a:lnTo>
                        <a:lnTo>
                          <a:pt x="527" y="102"/>
                        </a:lnTo>
                        <a:lnTo>
                          <a:pt x="492" y="102"/>
                        </a:lnTo>
                        <a:lnTo>
                          <a:pt x="427" y="167"/>
                        </a:lnTo>
                        <a:lnTo>
                          <a:pt x="380" y="167"/>
                        </a:lnTo>
                        <a:lnTo>
                          <a:pt x="252" y="150"/>
                        </a:lnTo>
                        <a:lnTo>
                          <a:pt x="322" y="90"/>
                        </a:lnTo>
                        <a:lnTo>
                          <a:pt x="322" y="67"/>
                        </a:lnTo>
                        <a:lnTo>
                          <a:pt x="325" y="67"/>
                        </a:lnTo>
                        <a:lnTo>
                          <a:pt x="322" y="65"/>
                        </a:lnTo>
                        <a:lnTo>
                          <a:pt x="287" y="50"/>
                        </a:lnTo>
                        <a:lnTo>
                          <a:pt x="285" y="0"/>
                        </a:lnTo>
                        <a:lnTo>
                          <a:pt x="130" y="65"/>
                        </a:lnTo>
                        <a:lnTo>
                          <a:pt x="95" y="120"/>
                        </a:lnTo>
                        <a:lnTo>
                          <a:pt x="27" y="132"/>
                        </a:lnTo>
                        <a:lnTo>
                          <a:pt x="0" y="157"/>
                        </a:lnTo>
                        <a:lnTo>
                          <a:pt x="5" y="202"/>
                        </a:lnTo>
                        <a:lnTo>
                          <a:pt x="70" y="237"/>
                        </a:lnTo>
                        <a:lnTo>
                          <a:pt x="97" y="210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7" y="210"/>
                        </a:lnTo>
                        <a:lnTo>
                          <a:pt x="372" y="212"/>
                        </a:lnTo>
                        <a:lnTo>
                          <a:pt x="390" y="2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0" name="Freeform 402"/>
                  <p:cNvSpPr>
                    <a:spLocks/>
                  </p:cNvSpPr>
                  <p:nvPr/>
                </p:nvSpPr>
                <p:spPr bwMode="auto">
                  <a:xfrm>
                    <a:off x="7388659" y="3298837"/>
                    <a:ext cx="14903" cy="17386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19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16" h="19">
                        <a:moveTo>
                          <a:pt x="16" y="0"/>
                        </a:moveTo>
                        <a:lnTo>
                          <a:pt x="0" y="19"/>
                        </a:lnTo>
                        <a:lnTo>
                          <a:pt x="1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1" name="Freeform 401"/>
                  <p:cNvSpPr>
                    <a:spLocks/>
                  </p:cNvSpPr>
                  <p:nvPr/>
                </p:nvSpPr>
                <p:spPr bwMode="auto">
                  <a:xfrm>
                    <a:off x="7135309" y="3336093"/>
                    <a:ext cx="19871" cy="17388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9" h="16">
                        <a:moveTo>
                          <a:pt x="0" y="16"/>
                        </a:moveTo>
                        <a:lnTo>
                          <a:pt x="19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2" name="Freeform 400"/>
                  <p:cNvSpPr>
                    <a:spLocks/>
                  </p:cNvSpPr>
                  <p:nvPr/>
                </p:nvSpPr>
                <p:spPr bwMode="auto">
                  <a:xfrm>
                    <a:off x="7110470" y="3162225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2" y="131"/>
                      </a:cxn>
                      <a:cxn ang="0">
                        <a:pos x="135" y="80"/>
                      </a:cxn>
                      <a:cxn ang="0">
                        <a:pos x="84" y="28"/>
                      </a:cxn>
                      <a:cxn ang="0">
                        <a:pos x="64" y="0"/>
                      </a:cxn>
                      <a:cxn ang="0">
                        <a:pos x="26" y="3"/>
                      </a:cxn>
                      <a:cxn ang="0">
                        <a:pos x="0" y="89"/>
                      </a:cxn>
                      <a:cxn ang="0">
                        <a:pos x="7" y="86"/>
                      </a:cxn>
                      <a:cxn ang="0">
                        <a:pos x="10" y="134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2" y="131"/>
                        </a:lnTo>
                        <a:lnTo>
                          <a:pt x="135" y="80"/>
                        </a:lnTo>
                        <a:lnTo>
                          <a:pt x="84" y="28"/>
                        </a:lnTo>
                        <a:lnTo>
                          <a:pt x="64" y="0"/>
                        </a:lnTo>
                        <a:lnTo>
                          <a:pt x="26" y="3"/>
                        </a:lnTo>
                        <a:lnTo>
                          <a:pt x="0" y="89"/>
                        </a:lnTo>
                        <a:lnTo>
                          <a:pt x="7" y="86"/>
                        </a:lnTo>
                        <a:lnTo>
                          <a:pt x="10" y="134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3" name="Freeform 399"/>
                  <p:cNvSpPr>
                    <a:spLocks/>
                  </p:cNvSpPr>
                  <p:nvPr/>
                </p:nvSpPr>
                <p:spPr bwMode="auto">
                  <a:xfrm>
                    <a:off x="7110470" y="3162225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3" y="130"/>
                      </a:cxn>
                      <a:cxn ang="0">
                        <a:pos x="135" y="80"/>
                      </a:cxn>
                      <a:cxn ang="0">
                        <a:pos x="85" y="28"/>
                      </a:cxn>
                      <a:cxn ang="0">
                        <a:pos x="65" y="0"/>
                      </a:cxn>
                      <a:cxn ang="0">
                        <a:pos x="25" y="3"/>
                      </a:cxn>
                      <a:cxn ang="0">
                        <a:pos x="0" y="90"/>
                      </a:cxn>
                      <a:cxn ang="0">
                        <a:pos x="8" y="85"/>
                      </a:cxn>
                      <a:cxn ang="0">
                        <a:pos x="10" y="135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3" y="130"/>
                        </a:lnTo>
                        <a:lnTo>
                          <a:pt x="135" y="80"/>
                        </a:lnTo>
                        <a:lnTo>
                          <a:pt x="85" y="28"/>
                        </a:lnTo>
                        <a:lnTo>
                          <a:pt x="65" y="0"/>
                        </a:lnTo>
                        <a:lnTo>
                          <a:pt x="25" y="3"/>
                        </a:lnTo>
                        <a:lnTo>
                          <a:pt x="0" y="90"/>
                        </a:lnTo>
                        <a:lnTo>
                          <a:pt x="8" y="85"/>
                        </a:lnTo>
                        <a:lnTo>
                          <a:pt x="10" y="135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4" name="Freeform 398"/>
                  <p:cNvSpPr>
                    <a:spLocks/>
                  </p:cNvSpPr>
                  <p:nvPr/>
                </p:nvSpPr>
                <p:spPr bwMode="auto">
                  <a:xfrm>
                    <a:off x="6802476" y="3172161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6" y="157"/>
                      </a:cxn>
                      <a:cxn ang="0">
                        <a:pos x="0" y="87"/>
                      </a:cxn>
                      <a:cxn ang="0">
                        <a:pos x="48" y="87"/>
                      </a:cxn>
                      <a:cxn ang="0">
                        <a:pos x="77" y="58"/>
                      </a:cxn>
                      <a:cxn ang="0">
                        <a:pos x="112" y="58"/>
                      </a:cxn>
                      <a:cxn ang="0">
                        <a:pos x="134" y="74"/>
                      </a:cxn>
                      <a:cxn ang="0">
                        <a:pos x="272" y="0"/>
                      </a:cxn>
                      <a:cxn ang="0">
                        <a:pos x="336" y="3"/>
                      </a:cxn>
                      <a:cxn ang="0">
                        <a:pos x="310" y="80"/>
                      </a:cxn>
                      <a:cxn ang="0">
                        <a:pos x="317" y="77"/>
                      </a:cxn>
                      <a:cxn ang="0">
                        <a:pos x="163" y="141"/>
                      </a:cxn>
                      <a:cxn ang="0">
                        <a:pos x="128" y="195"/>
                      </a:cxn>
                      <a:cxn ang="0">
                        <a:pos x="61" y="208"/>
                      </a:cxn>
                      <a:cxn ang="0">
                        <a:pos x="10" y="151"/>
                      </a:cxn>
                      <a:cxn ang="0">
                        <a:pos x="6" y="157"/>
                      </a:cxn>
                    </a:cxnLst>
                    <a:rect l="0" t="0" r="r" b="b"/>
                    <a:pathLst>
                      <a:path w="336" h="208">
                        <a:moveTo>
                          <a:pt x="6" y="157"/>
                        </a:moveTo>
                        <a:lnTo>
                          <a:pt x="0" y="87"/>
                        </a:lnTo>
                        <a:lnTo>
                          <a:pt x="48" y="87"/>
                        </a:lnTo>
                        <a:lnTo>
                          <a:pt x="77" y="58"/>
                        </a:lnTo>
                        <a:lnTo>
                          <a:pt x="112" y="58"/>
                        </a:lnTo>
                        <a:lnTo>
                          <a:pt x="134" y="74"/>
                        </a:lnTo>
                        <a:lnTo>
                          <a:pt x="272" y="0"/>
                        </a:lnTo>
                        <a:lnTo>
                          <a:pt x="336" y="3"/>
                        </a:lnTo>
                        <a:lnTo>
                          <a:pt x="310" y="80"/>
                        </a:lnTo>
                        <a:lnTo>
                          <a:pt x="317" y="77"/>
                        </a:lnTo>
                        <a:lnTo>
                          <a:pt x="163" y="141"/>
                        </a:lnTo>
                        <a:lnTo>
                          <a:pt x="128" y="195"/>
                        </a:lnTo>
                        <a:lnTo>
                          <a:pt x="61" y="208"/>
                        </a:lnTo>
                        <a:lnTo>
                          <a:pt x="10" y="151"/>
                        </a:lnTo>
                        <a:lnTo>
                          <a:pt x="6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5" name="Freeform 397"/>
                  <p:cNvSpPr>
                    <a:spLocks/>
                  </p:cNvSpPr>
                  <p:nvPr/>
                </p:nvSpPr>
                <p:spPr bwMode="auto">
                  <a:xfrm>
                    <a:off x="6802476" y="3172161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5" y="155"/>
                      </a:cxn>
                      <a:cxn ang="0">
                        <a:pos x="0" y="85"/>
                      </a:cxn>
                      <a:cxn ang="0">
                        <a:pos x="48" y="85"/>
                      </a:cxn>
                      <a:cxn ang="0">
                        <a:pos x="78" y="58"/>
                      </a:cxn>
                      <a:cxn ang="0">
                        <a:pos x="113" y="58"/>
                      </a:cxn>
                      <a:cxn ang="0">
                        <a:pos x="135" y="73"/>
                      </a:cxn>
                      <a:cxn ang="0">
                        <a:pos x="273" y="0"/>
                      </a:cxn>
                      <a:cxn ang="0">
                        <a:pos x="336" y="3"/>
                      </a:cxn>
                      <a:cxn ang="0">
                        <a:pos x="311" y="80"/>
                      </a:cxn>
                      <a:cxn ang="0">
                        <a:pos x="318" y="75"/>
                      </a:cxn>
                      <a:cxn ang="0">
                        <a:pos x="163" y="140"/>
                      </a:cxn>
                      <a:cxn ang="0">
                        <a:pos x="128" y="195"/>
                      </a:cxn>
                      <a:cxn ang="0">
                        <a:pos x="60" y="208"/>
                      </a:cxn>
                      <a:cxn ang="0">
                        <a:pos x="10" y="150"/>
                      </a:cxn>
                      <a:cxn ang="0">
                        <a:pos x="5" y="155"/>
                      </a:cxn>
                    </a:cxnLst>
                    <a:rect l="0" t="0" r="r" b="b"/>
                    <a:pathLst>
                      <a:path w="336" h="208">
                        <a:moveTo>
                          <a:pt x="5" y="155"/>
                        </a:moveTo>
                        <a:lnTo>
                          <a:pt x="0" y="85"/>
                        </a:lnTo>
                        <a:lnTo>
                          <a:pt x="48" y="85"/>
                        </a:lnTo>
                        <a:lnTo>
                          <a:pt x="78" y="58"/>
                        </a:lnTo>
                        <a:lnTo>
                          <a:pt x="113" y="58"/>
                        </a:lnTo>
                        <a:lnTo>
                          <a:pt x="135" y="73"/>
                        </a:lnTo>
                        <a:lnTo>
                          <a:pt x="273" y="0"/>
                        </a:lnTo>
                        <a:lnTo>
                          <a:pt x="336" y="3"/>
                        </a:lnTo>
                        <a:lnTo>
                          <a:pt x="311" y="80"/>
                        </a:lnTo>
                        <a:lnTo>
                          <a:pt x="318" y="75"/>
                        </a:lnTo>
                        <a:lnTo>
                          <a:pt x="163" y="140"/>
                        </a:lnTo>
                        <a:lnTo>
                          <a:pt x="128" y="195"/>
                        </a:lnTo>
                        <a:lnTo>
                          <a:pt x="60" y="208"/>
                        </a:lnTo>
                        <a:lnTo>
                          <a:pt x="10" y="150"/>
                        </a:lnTo>
                        <a:lnTo>
                          <a:pt x="5" y="1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6" name="Freeform 396"/>
                  <p:cNvSpPr>
                    <a:spLocks/>
                  </p:cNvSpPr>
                  <p:nvPr/>
                </p:nvSpPr>
                <p:spPr bwMode="auto">
                  <a:xfrm>
                    <a:off x="6799993" y="3057904"/>
                    <a:ext cx="499248" cy="201191"/>
                  </a:xfrm>
                  <a:custGeom>
                    <a:avLst/>
                    <a:gdLst/>
                    <a:ahLst/>
                    <a:cxnLst>
                      <a:cxn ang="0">
                        <a:pos x="448" y="186"/>
                      </a:cxn>
                      <a:cxn ang="0">
                        <a:pos x="502" y="163"/>
                      </a:cxn>
                      <a:cxn ang="0">
                        <a:pos x="448" y="64"/>
                      </a:cxn>
                      <a:cxn ang="0">
                        <a:pos x="422" y="16"/>
                      </a:cxn>
                      <a:cxn ang="0">
                        <a:pos x="349" y="0"/>
                      </a:cxn>
                      <a:cxn ang="0">
                        <a:pos x="297" y="22"/>
                      </a:cxn>
                      <a:cxn ang="0">
                        <a:pos x="259" y="54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8" y="74"/>
                      </a:cxn>
                      <a:cxn ang="0">
                        <a:pos x="0" y="134"/>
                      </a:cxn>
                      <a:cxn ang="0">
                        <a:pos x="9" y="202"/>
                      </a:cxn>
                      <a:cxn ang="0">
                        <a:pos x="51" y="202"/>
                      </a:cxn>
                      <a:cxn ang="0">
                        <a:pos x="80" y="173"/>
                      </a:cxn>
                      <a:cxn ang="0">
                        <a:pos x="115" y="173"/>
                      </a:cxn>
                      <a:cxn ang="0">
                        <a:pos x="137" y="189"/>
                      </a:cxn>
                      <a:cxn ang="0">
                        <a:pos x="275" y="115"/>
                      </a:cxn>
                      <a:cxn ang="0">
                        <a:pos x="339" y="118"/>
                      </a:cxn>
                      <a:cxn ang="0">
                        <a:pos x="329" y="144"/>
                      </a:cxn>
                      <a:cxn ang="0">
                        <a:pos x="339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8" y="186"/>
                      </a:cxn>
                    </a:cxnLst>
                    <a:rect l="0" t="0" r="r" b="b"/>
                    <a:pathLst>
                      <a:path w="502" h="202">
                        <a:moveTo>
                          <a:pt x="448" y="186"/>
                        </a:moveTo>
                        <a:lnTo>
                          <a:pt x="502" y="163"/>
                        </a:lnTo>
                        <a:lnTo>
                          <a:pt x="448" y="64"/>
                        </a:lnTo>
                        <a:lnTo>
                          <a:pt x="422" y="16"/>
                        </a:lnTo>
                        <a:lnTo>
                          <a:pt x="349" y="0"/>
                        </a:lnTo>
                        <a:lnTo>
                          <a:pt x="297" y="22"/>
                        </a:lnTo>
                        <a:lnTo>
                          <a:pt x="259" y="54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8" y="74"/>
                        </a:lnTo>
                        <a:lnTo>
                          <a:pt x="0" y="134"/>
                        </a:lnTo>
                        <a:lnTo>
                          <a:pt x="9" y="202"/>
                        </a:lnTo>
                        <a:lnTo>
                          <a:pt x="51" y="202"/>
                        </a:lnTo>
                        <a:lnTo>
                          <a:pt x="80" y="173"/>
                        </a:lnTo>
                        <a:lnTo>
                          <a:pt x="115" y="173"/>
                        </a:lnTo>
                        <a:lnTo>
                          <a:pt x="137" y="189"/>
                        </a:lnTo>
                        <a:lnTo>
                          <a:pt x="275" y="115"/>
                        </a:lnTo>
                        <a:lnTo>
                          <a:pt x="339" y="118"/>
                        </a:lnTo>
                        <a:lnTo>
                          <a:pt x="329" y="144"/>
                        </a:lnTo>
                        <a:lnTo>
                          <a:pt x="339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8" y="18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7" name="Freeform 395"/>
                  <p:cNvSpPr>
                    <a:spLocks/>
                  </p:cNvSpPr>
                  <p:nvPr/>
                </p:nvSpPr>
                <p:spPr bwMode="auto">
                  <a:xfrm>
                    <a:off x="6799993" y="3057904"/>
                    <a:ext cx="499248" cy="198706"/>
                  </a:xfrm>
                  <a:custGeom>
                    <a:avLst/>
                    <a:gdLst/>
                    <a:ahLst/>
                    <a:cxnLst>
                      <a:cxn ang="0">
                        <a:pos x="447" y="187"/>
                      </a:cxn>
                      <a:cxn ang="0">
                        <a:pos x="502" y="164"/>
                      </a:cxn>
                      <a:cxn ang="0">
                        <a:pos x="447" y="63"/>
                      </a:cxn>
                      <a:cxn ang="0">
                        <a:pos x="422" y="15"/>
                      </a:cxn>
                      <a:cxn ang="0">
                        <a:pos x="347" y="0"/>
                      </a:cxn>
                      <a:cxn ang="0">
                        <a:pos x="297" y="20"/>
                      </a:cxn>
                      <a:cxn ang="0">
                        <a:pos x="257" y="53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7" y="73"/>
                      </a:cxn>
                      <a:cxn ang="0">
                        <a:pos x="0" y="134"/>
                      </a:cxn>
                      <a:cxn ang="0">
                        <a:pos x="7" y="202"/>
                      </a:cxn>
                      <a:cxn ang="0">
                        <a:pos x="50" y="202"/>
                      </a:cxn>
                      <a:cxn ang="0">
                        <a:pos x="80" y="174"/>
                      </a:cxn>
                      <a:cxn ang="0">
                        <a:pos x="115" y="174"/>
                      </a:cxn>
                      <a:cxn ang="0">
                        <a:pos x="137" y="189"/>
                      </a:cxn>
                      <a:cxn ang="0">
                        <a:pos x="275" y="116"/>
                      </a:cxn>
                      <a:cxn ang="0">
                        <a:pos x="337" y="119"/>
                      </a:cxn>
                      <a:cxn ang="0">
                        <a:pos x="327" y="144"/>
                      </a:cxn>
                      <a:cxn ang="0">
                        <a:pos x="337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7" y="187"/>
                      </a:cxn>
                    </a:cxnLst>
                    <a:rect l="0" t="0" r="r" b="b"/>
                    <a:pathLst>
                      <a:path w="502" h="202">
                        <a:moveTo>
                          <a:pt x="447" y="187"/>
                        </a:moveTo>
                        <a:lnTo>
                          <a:pt x="502" y="164"/>
                        </a:lnTo>
                        <a:lnTo>
                          <a:pt x="447" y="63"/>
                        </a:lnTo>
                        <a:lnTo>
                          <a:pt x="422" y="15"/>
                        </a:lnTo>
                        <a:lnTo>
                          <a:pt x="347" y="0"/>
                        </a:lnTo>
                        <a:lnTo>
                          <a:pt x="297" y="20"/>
                        </a:lnTo>
                        <a:lnTo>
                          <a:pt x="257" y="53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7" y="73"/>
                        </a:lnTo>
                        <a:lnTo>
                          <a:pt x="0" y="134"/>
                        </a:lnTo>
                        <a:lnTo>
                          <a:pt x="7" y="202"/>
                        </a:lnTo>
                        <a:lnTo>
                          <a:pt x="50" y="202"/>
                        </a:lnTo>
                        <a:lnTo>
                          <a:pt x="80" y="174"/>
                        </a:lnTo>
                        <a:lnTo>
                          <a:pt x="115" y="174"/>
                        </a:lnTo>
                        <a:lnTo>
                          <a:pt x="137" y="189"/>
                        </a:lnTo>
                        <a:lnTo>
                          <a:pt x="275" y="116"/>
                        </a:lnTo>
                        <a:lnTo>
                          <a:pt x="337" y="119"/>
                        </a:lnTo>
                        <a:lnTo>
                          <a:pt x="327" y="144"/>
                        </a:lnTo>
                        <a:lnTo>
                          <a:pt x="337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7" y="18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8" name="Freeform 394"/>
                  <p:cNvSpPr>
                    <a:spLocks/>
                  </p:cNvSpPr>
                  <p:nvPr/>
                </p:nvSpPr>
                <p:spPr bwMode="auto">
                  <a:xfrm>
                    <a:off x="7473109" y="2918810"/>
                    <a:ext cx="64579" cy="57129"/>
                  </a:xfrm>
                  <a:custGeom>
                    <a:avLst/>
                    <a:gdLst/>
                    <a:ahLst/>
                    <a:cxnLst>
                      <a:cxn ang="0">
                        <a:pos x="29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5"/>
                      </a:cxn>
                      <a:cxn ang="0">
                        <a:pos x="29" y="58"/>
                      </a:cxn>
                    </a:cxnLst>
                    <a:rect l="0" t="0" r="r" b="b"/>
                    <a:pathLst>
                      <a:path w="64" h="58">
                        <a:moveTo>
                          <a:pt x="29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5"/>
                        </a:lnTo>
                        <a:lnTo>
                          <a:pt x="29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09" name="Freeform 393"/>
                  <p:cNvSpPr>
                    <a:spLocks/>
                  </p:cNvSpPr>
                  <p:nvPr/>
                </p:nvSpPr>
                <p:spPr bwMode="auto">
                  <a:xfrm>
                    <a:off x="7473109" y="2918810"/>
                    <a:ext cx="64579" cy="59612"/>
                  </a:xfrm>
                  <a:custGeom>
                    <a:avLst/>
                    <a:gdLst/>
                    <a:ahLst/>
                    <a:cxnLst>
                      <a:cxn ang="0">
                        <a:pos x="30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4"/>
                      </a:cxn>
                      <a:cxn ang="0">
                        <a:pos x="30" y="58"/>
                      </a:cxn>
                    </a:cxnLst>
                    <a:rect l="0" t="0" r="r" b="b"/>
                    <a:pathLst>
                      <a:path w="64" h="58">
                        <a:moveTo>
                          <a:pt x="30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4"/>
                        </a:lnTo>
                        <a:lnTo>
                          <a:pt x="30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0" name="Freeform 392"/>
                  <p:cNvSpPr>
                    <a:spLocks/>
                  </p:cNvSpPr>
                  <p:nvPr/>
                </p:nvSpPr>
                <p:spPr bwMode="auto">
                  <a:xfrm>
                    <a:off x="7398594" y="3266546"/>
                    <a:ext cx="139094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2"/>
                      </a:cxn>
                      <a:cxn ang="0">
                        <a:pos x="103" y="55"/>
                      </a:cxn>
                      <a:cxn ang="0">
                        <a:pos x="141" y="32"/>
                      </a:cxn>
                      <a:cxn ang="0">
                        <a:pos x="119" y="0"/>
                      </a:cxn>
                      <a:cxn ang="0">
                        <a:pos x="71" y="19"/>
                      </a:cxn>
                      <a:cxn ang="0">
                        <a:pos x="10" y="32"/>
                      </a:cxn>
                      <a:cxn ang="0">
                        <a:pos x="10" y="35"/>
                      </a:cxn>
                      <a:cxn ang="0">
                        <a:pos x="13" y="112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2"/>
                        </a:lnTo>
                        <a:lnTo>
                          <a:pt x="103" y="55"/>
                        </a:lnTo>
                        <a:lnTo>
                          <a:pt x="141" y="32"/>
                        </a:lnTo>
                        <a:lnTo>
                          <a:pt x="119" y="0"/>
                        </a:lnTo>
                        <a:lnTo>
                          <a:pt x="71" y="19"/>
                        </a:lnTo>
                        <a:lnTo>
                          <a:pt x="10" y="32"/>
                        </a:lnTo>
                        <a:lnTo>
                          <a:pt x="10" y="35"/>
                        </a:lnTo>
                        <a:lnTo>
                          <a:pt x="13" y="112"/>
                        </a:lnTo>
                        <a:lnTo>
                          <a:pt x="0" y="1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1" name="Freeform 391"/>
                  <p:cNvSpPr>
                    <a:spLocks/>
                  </p:cNvSpPr>
                  <p:nvPr/>
                </p:nvSpPr>
                <p:spPr bwMode="auto">
                  <a:xfrm>
                    <a:off x="7398594" y="3266546"/>
                    <a:ext cx="141579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3"/>
                      </a:cxn>
                      <a:cxn ang="0">
                        <a:pos x="104" y="55"/>
                      </a:cxn>
                      <a:cxn ang="0">
                        <a:pos x="141" y="33"/>
                      </a:cxn>
                      <a:cxn ang="0">
                        <a:pos x="119" y="0"/>
                      </a:cxn>
                      <a:cxn ang="0">
                        <a:pos x="72" y="20"/>
                      </a:cxn>
                      <a:cxn ang="0">
                        <a:pos x="10" y="33"/>
                      </a:cxn>
                      <a:cxn ang="0">
                        <a:pos x="10" y="35"/>
                      </a:cxn>
                      <a:cxn ang="0">
                        <a:pos x="15" y="113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3"/>
                        </a:lnTo>
                        <a:lnTo>
                          <a:pt x="104" y="55"/>
                        </a:lnTo>
                        <a:lnTo>
                          <a:pt x="141" y="33"/>
                        </a:lnTo>
                        <a:lnTo>
                          <a:pt x="119" y="0"/>
                        </a:lnTo>
                        <a:lnTo>
                          <a:pt x="72" y="2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15" y="113"/>
                        </a:lnTo>
                        <a:lnTo>
                          <a:pt x="0" y="1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2" name="Freeform 390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12" y="41"/>
                      </a:cxn>
                      <a:cxn ang="0">
                        <a:pos x="112" y="48"/>
                      </a:cxn>
                      <a:cxn ang="0">
                        <a:pos x="163" y="192"/>
                      </a:cxn>
                      <a:cxn ang="0">
                        <a:pos x="150" y="233"/>
                      </a:cxn>
                      <a:cxn ang="0">
                        <a:pos x="185" y="262"/>
                      </a:cxn>
                      <a:cxn ang="0">
                        <a:pos x="182" y="297"/>
                      </a:cxn>
                      <a:cxn ang="0">
                        <a:pos x="115" y="284"/>
                      </a:cxn>
                      <a:cxn ang="0">
                        <a:pos x="64" y="195"/>
                      </a:cxn>
                      <a:cxn ang="0">
                        <a:pos x="64" y="198"/>
                      </a:cxn>
                      <a:cxn ang="0">
                        <a:pos x="99" y="185"/>
                      </a:cxn>
                      <a:cxn ang="0">
                        <a:pos x="67" y="140"/>
                      </a:cxn>
                      <a:cxn ang="0">
                        <a:pos x="35" y="147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185" h="297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12" y="41"/>
                        </a:lnTo>
                        <a:lnTo>
                          <a:pt x="112" y="48"/>
                        </a:lnTo>
                        <a:lnTo>
                          <a:pt x="163" y="192"/>
                        </a:lnTo>
                        <a:lnTo>
                          <a:pt x="150" y="233"/>
                        </a:lnTo>
                        <a:lnTo>
                          <a:pt x="185" y="262"/>
                        </a:lnTo>
                        <a:lnTo>
                          <a:pt x="182" y="297"/>
                        </a:lnTo>
                        <a:lnTo>
                          <a:pt x="115" y="284"/>
                        </a:lnTo>
                        <a:lnTo>
                          <a:pt x="64" y="195"/>
                        </a:lnTo>
                        <a:lnTo>
                          <a:pt x="64" y="198"/>
                        </a:lnTo>
                        <a:lnTo>
                          <a:pt x="99" y="185"/>
                        </a:lnTo>
                        <a:lnTo>
                          <a:pt x="67" y="140"/>
                        </a:lnTo>
                        <a:lnTo>
                          <a:pt x="35" y="147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3" name="Freeform 389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8" y="0"/>
                      </a:cxn>
                      <a:cxn ang="0">
                        <a:pos x="95" y="50"/>
                      </a:cxn>
                      <a:cxn ang="0">
                        <a:pos x="113" y="42"/>
                      </a:cxn>
                      <a:cxn ang="0">
                        <a:pos x="113" y="50"/>
                      </a:cxn>
                      <a:cxn ang="0">
                        <a:pos x="163" y="192"/>
                      </a:cxn>
                      <a:cxn ang="0">
                        <a:pos x="150" y="235"/>
                      </a:cxn>
                      <a:cxn ang="0">
                        <a:pos x="185" y="262"/>
                      </a:cxn>
                      <a:cxn ang="0">
                        <a:pos x="183" y="297"/>
                      </a:cxn>
                      <a:cxn ang="0">
                        <a:pos x="115" y="285"/>
                      </a:cxn>
                      <a:cxn ang="0">
                        <a:pos x="65" y="195"/>
                      </a:cxn>
                      <a:cxn ang="0">
                        <a:pos x="65" y="200"/>
                      </a:cxn>
                      <a:cxn ang="0">
                        <a:pos x="100" y="185"/>
                      </a:cxn>
                      <a:cxn ang="0">
                        <a:pos x="68" y="140"/>
                      </a:cxn>
                      <a:cxn ang="0">
                        <a:pos x="35" y="147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8" y="0"/>
                      </a:cxn>
                    </a:cxnLst>
                    <a:rect l="0" t="0" r="r" b="b"/>
                    <a:pathLst>
                      <a:path w="185" h="297">
                        <a:moveTo>
                          <a:pt x="68" y="0"/>
                        </a:moveTo>
                        <a:lnTo>
                          <a:pt x="95" y="50"/>
                        </a:lnTo>
                        <a:lnTo>
                          <a:pt x="113" y="42"/>
                        </a:lnTo>
                        <a:lnTo>
                          <a:pt x="113" y="50"/>
                        </a:lnTo>
                        <a:lnTo>
                          <a:pt x="163" y="192"/>
                        </a:lnTo>
                        <a:lnTo>
                          <a:pt x="150" y="235"/>
                        </a:lnTo>
                        <a:lnTo>
                          <a:pt x="185" y="262"/>
                        </a:lnTo>
                        <a:lnTo>
                          <a:pt x="183" y="297"/>
                        </a:lnTo>
                        <a:lnTo>
                          <a:pt x="115" y="285"/>
                        </a:lnTo>
                        <a:lnTo>
                          <a:pt x="65" y="195"/>
                        </a:lnTo>
                        <a:lnTo>
                          <a:pt x="65" y="200"/>
                        </a:lnTo>
                        <a:lnTo>
                          <a:pt x="100" y="185"/>
                        </a:lnTo>
                        <a:lnTo>
                          <a:pt x="68" y="140"/>
                        </a:lnTo>
                        <a:lnTo>
                          <a:pt x="35" y="147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4" name="Freeform 388"/>
                  <p:cNvSpPr>
                    <a:spLocks/>
                  </p:cNvSpPr>
                  <p:nvPr/>
                </p:nvSpPr>
                <p:spPr bwMode="auto">
                  <a:xfrm>
                    <a:off x="6360355" y="2245693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4" y="83"/>
                      </a:cxn>
                      <a:cxn ang="0">
                        <a:pos x="7" y="77"/>
                      </a:cxn>
                      <a:cxn ang="0">
                        <a:pos x="112" y="61"/>
                      </a:cxn>
                      <a:cxn ang="0">
                        <a:pos x="80" y="6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4" y="83"/>
                      </a:cxn>
                    </a:cxnLst>
                    <a:rect l="0" t="0" r="r" b="b"/>
                    <a:pathLst>
                      <a:path w="112" h="83">
                        <a:moveTo>
                          <a:pt x="4" y="83"/>
                        </a:moveTo>
                        <a:lnTo>
                          <a:pt x="7" y="77"/>
                        </a:lnTo>
                        <a:lnTo>
                          <a:pt x="112" y="61"/>
                        </a:lnTo>
                        <a:lnTo>
                          <a:pt x="80" y="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8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5" name="Freeform 387"/>
                  <p:cNvSpPr>
                    <a:spLocks/>
                  </p:cNvSpPr>
                  <p:nvPr/>
                </p:nvSpPr>
                <p:spPr bwMode="auto">
                  <a:xfrm>
                    <a:off x="6360355" y="2245693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5" y="83"/>
                      </a:cxn>
                      <a:cxn ang="0">
                        <a:pos x="7" y="78"/>
                      </a:cxn>
                      <a:cxn ang="0">
                        <a:pos x="112" y="63"/>
                      </a:cxn>
                      <a:cxn ang="0">
                        <a:pos x="80" y="8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5" y="83"/>
                      </a:cxn>
                    </a:cxnLst>
                    <a:rect l="0" t="0" r="r" b="b"/>
                    <a:pathLst>
                      <a:path w="112" h="83">
                        <a:moveTo>
                          <a:pt x="5" y="83"/>
                        </a:moveTo>
                        <a:lnTo>
                          <a:pt x="7" y="78"/>
                        </a:lnTo>
                        <a:lnTo>
                          <a:pt x="112" y="63"/>
                        </a:lnTo>
                        <a:lnTo>
                          <a:pt x="80" y="8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8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6" name="Freeform 386"/>
                  <p:cNvSpPr>
                    <a:spLocks/>
                  </p:cNvSpPr>
                  <p:nvPr/>
                </p:nvSpPr>
                <p:spPr bwMode="auto">
                  <a:xfrm>
                    <a:off x="6144263" y="2193532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50" y="188"/>
                      </a:cxn>
                      <a:cxn ang="0">
                        <a:pos x="150" y="172"/>
                      </a:cxn>
                      <a:cxn ang="0">
                        <a:pos x="195" y="176"/>
                      </a:cxn>
                      <a:cxn ang="0">
                        <a:pos x="221" y="137"/>
                      </a:cxn>
                      <a:cxn ang="0">
                        <a:pos x="217" y="54"/>
                      </a:cxn>
                      <a:cxn ang="0">
                        <a:pos x="221" y="54"/>
                      </a:cxn>
                      <a:cxn ang="0">
                        <a:pos x="259" y="57"/>
                      </a:cxn>
                      <a:cxn ang="0">
                        <a:pos x="195" y="51"/>
                      </a:cxn>
                      <a:cxn ang="0">
                        <a:pos x="182" y="76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29" y="0"/>
                      </a:cxn>
                      <a:cxn ang="0">
                        <a:pos x="22" y="3"/>
                      </a:cxn>
                      <a:cxn ang="0">
                        <a:pos x="19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6"/>
                      </a:cxn>
                      <a:cxn ang="0">
                        <a:pos x="147" y="188"/>
                      </a:cxn>
                      <a:cxn ang="0">
                        <a:pos x="150" y="188"/>
                      </a:cxn>
                    </a:cxnLst>
                    <a:rect l="0" t="0" r="r" b="b"/>
                    <a:pathLst>
                      <a:path w="259" h="188">
                        <a:moveTo>
                          <a:pt x="150" y="188"/>
                        </a:moveTo>
                        <a:lnTo>
                          <a:pt x="150" y="172"/>
                        </a:lnTo>
                        <a:lnTo>
                          <a:pt x="195" y="176"/>
                        </a:lnTo>
                        <a:lnTo>
                          <a:pt x="221" y="137"/>
                        </a:lnTo>
                        <a:lnTo>
                          <a:pt x="217" y="54"/>
                        </a:lnTo>
                        <a:lnTo>
                          <a:pt x="221" y="54"/>
                        </a:lnTo>
                        <a:lnTo>
                          <a:pt x="259" y="57"/>
                        </a:lnTo>
                        <a:lnTo>
                          <a:pt x="195" y="51"/>
                        </a:lnTo>
                        <a:lnTo>
                          <a:pt x="182" y="76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29" y="0"/>
                        </a:lnTo>
                        <a:lnTo>
                          <a:pt x="22" y="3"/>
                        </a:lnTo>
                        <a:lnTo>
                          <a:pt x="19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6"/>
                        </a:lnTo>
                        <a:lnTo>
                          <a:pt x="147" y="188"/>
                        </a:lnTo>
                        <a:lnTo>
                          <a:pt x="150" y="18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7" name="Freeform 385"/>
                  <p:cNvSpPr>
                    <a:spLocks/>
                  </p:cNvSpPr>
                  <p:nvPr/>
                </p:nvSpPr>
                <p:spPr bwMode="auto">
                  <a:xfrm>
                    <a:off x="6144263" y="2193532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49" y="188"/>
                      </a:cxn>
                      <a:cxn ang="0">
                        <a:pos x="149" y="170"/>
                      </a:cxn>
                      <a:cxn ang="0">
                        <a:pos x="194" y="175"/>
                      </a:cxn>
                      <a:cxn ang="0">
                        <a:pos x="222" y="135"/>
                      </a:cxn>
                      <a:cxn ang="0">
                        <a:pos x="217" y="53"/>
                      </a:cxn>
                      <a:cxn ang="0">
                        <a:pos x="222" y="53"/>
                      </a:cxn>
                      <a:cxn ang="0">
                        <a:pos x="259" y="55"/>
                      </a:cxn>
                      <a:cxn ang="0">
                        <a:pos x="194" y="50"/>
                      </a:cxn>
                      <a:cxn ang="0">
                        <a:pos x="182" y="75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30" y="0"/>
                      </a:cxn>
                      <a:cxn ang="0">
                        <a:pos x="22" y="3"/>
                      </a:cxn>
                      <a:cxn ang="0">
                        <a:pos x="20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5"/>
                      </a:cxn>
                      <a:cxn ang="0">
                        <a:pos x="147" y="188"/>
                      </a:cxn>
                      <a:cxn ang="0">
                        <a:pos x="149" y="188"/>
                      </a:cxn>
                    </a:cxnLst>
                    <a:rect l="0" t="0" r="r" b="b"/>
                    <a:pathLst>
                      <a:path w="259" h="188">
                        <a:moveTo>
                          <a:pt x="149" y="188"/>
                        </a:moveTo>
                        <a:lnTo>
                          <a:pt x="149" y="170"/>
                        </a:lnTo>
                        <a:lnTo>
                          <a:pt x="194" y="175"/>
                        </a:lnTo>
                        <a:lnTo>
                          <a:pt x="222" y="135"/>
                        </a:lnTo>
                        <a:lnTo>
                          <a:pt x="217" y="53"/>
                        </a:lnTo>
                        <a:lnTo>
                          <a:pt x="222" y="53"/>
                        </a:lnTo>
                        <a:lnTo>
                          <a:pt x="259" y="55"/>
                        </a:lnTo>
                        <a:lnTo>
                          <a:pt x="194" y="50"/>
                        </a:lnTo>
                        <a:lnTo>
                          <a:pt x="182" y="75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30" y="0"/>
                        </a:lnTo>
                        <a:lnTo>
                          <a:pt x="22" y="3"/>
                        </a:lnTo>
                        <a:lnTo>
                          <a:pt x="20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5"/>
                        </a:lnTo>
                        <a:lnTo>
                          <a:pt x="147" y="188"/>
                        </a:lnTo>
                        <a:lnTo>
                          <a:pt x="149" y="1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8" name="Freeform 384"/>
                  <p:cNvSpPr>
                    <a:spLocks/>
                  </p:cNvSpPr>
                  <p:nvPr/>
                </p:nvSpPr>
                <p:spPr bwMode="auto">
                  <a:xfrm>
                    <a:off x="5861107" y="2551203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6" y="96"/>
                      </a:cxn>
                      <a:cxn ang="0">
                        <a:pos x="109" y="99"/>
                      </a:cxn>
                      <a:cxn ang="0">
                        <a:pos x="115" y="106"/>
                      </a:cxn>
                      <a:cxn ang="0">
                        <a:pos x="125" y="109"/>
                      </a:cxn>
                      <a:cxn ang="0">
                        <a:pos x="135" y="112"/>
                      </a:cxn>
                      <a:cxn ang="0">
                        <a:pos x="147" y="115"/>
                      </a:cxn>
                      <a:cxn ang="0">
                        <a:pos x="157" y="122"/>
                      </a:cxn>
                      <a:cxn ang="0">
                        <a:pos x="163" y="115"/>
                      </a:cxn>
                      <a:cxn ang="0">
                        <a:pos x="167" y="112"/>
                      </a:cxn>
                      <a:cxn ang="0">
                        <a:pos x="167" y="106"/>
                      </a:cxn>
                      <a:cxn ang="0">
                        <a:pos x="167" y="90"/>
                      </a:cxn>
                      <a:cxn ang="0">
                        <a:pos x="173" y="71"/>
                      </a:cxn>
                      <a:cxn ang="0">
                        <a:pos x="176" y="48"/>
                      </a:cxn>
                      <a:cxn ang="0">
                        <a:pos x="176" y="29"/>
                      </a:cxn>
                      <a:cxn ang="0">
                        <a:pos x="179" y="19"/>
                      </a:cxn>
                      <a:cxn ang="0">
                        <a:pos x="179" y="7"/>
                      </a:cxn>
                      <a:cxn ang="0">
                        <a:pos x="183" y="3"/>
                      </a:cxn>
                      <a:cxn ang="0">
                        <a:pos x="221" y="0"/>
                      </a:cxn>
                      <a:cxn ang="0">
                        <a:pos x="231" y="29"/>
                      </a:cxn>
                      <a:cxn ang="0">
                        <a:pos x="272" y="122"/>
                      </a:cxn>
                      <a:cxn ang="0">
                        <a:pos x="295" y="211"/>
                      </a:cxn>
                      <a:cxn ang="0">
                        <a:pos x="349" y="231"/>
                      </a:cxn>
                      <a:cxn ang="0">
                        <a:pos x="365" y="416"/>
                      </a:cxn>
                      <a:cxn ang="0">
                        <a:pos x="304" y="474"/>
                      </a:cxn>
                      <a:cxn ang="0">
                        <a:pos x="263" y="583"/>
                      </a:cxn>
                      <a:cxn ang="0">
                        <a:pos x="176" y="627"/>
                      </a:cxn>
                      <a:cxn ang="0">
                        <a:pos x="125" y="695"/>
                      </a:cxn>
                      <a:cxn ang="0">
                        <a:pos x="61" y="695"/>
                      </a:cxn>
                      <a:cxn ang="0">
                        <a:pos x="26" y="704"/>
                      </a:cxn>
                      <a:cxn ang="0">
                        <a:pos x="26" y="698"/>
                      </a:cxn>
                      <a:cxn ang="0">
                        <a:pos x="23" y="701"/>
                      </a:cxn>
                      <a:cxn ang="0">
                        <a:pos x="0" y="477"/>
                      </a:cxn>
                      <a:cxn ang="0">
                        <a:pos x="42" y="394"/>
                      </a:cxn>
                      <a:cxn ang="0">
                        <a:pos x="80" y="387"/>
                      </a:cxn>
                      <a:cxn ang="0">
                        <a:pos x="147" y="218"/>
                      </a:cxn>
                      <a:cxn ang="0">
                        <a:pos x="109" y="179"/>
                      </a:cxn>
                      <a:cxn ang="0">
                        <a:pos x="106" y="96"/>
                      </a:cxn>
                    </a:cxnLst>
                    <a:rect l="0" t="0" r="r" b="b"/>
                    <a:pathLst>
                      <a:path w="365" h="704">
                        <a:moveTo>
                          <a:pt x="106" y="96"/>
                        </a:moveTo>
                        <a:lnTo>
                          <a:pt x="109" y="99"/>
                        </a:lnTo>
                        <a:lnTo>
                          <a:pt x="115" y="106"/>
                        </a:lnTo>
                        <a:lnTo>
                          <a:pt x="125" y="109"/>
                        </a:lnTo>
                        <a:lnTo>
                          <a:pt x="135" y="112"/>
                        </a:lnTo>
                        <a:lnTo>
                          <a:pt x="147" y="115"/>
                        </a:lnTo>
                        <a:lnTo>
                          <a:pt x="157" y="122"/>
                        </a:lnTo>
                        <a:lnTo>
                          <a:pt x="163" y="115"/>
                        </a:lnTo>
                        <a:lnTo>
                          <a:pt x="167" y="112"/>
                        </a:lnTo>
                        <a:lnTo>
                          <a:pt x="167" y="106"/>
                        </a:lnTo>
                        <a:lnTo>
                          <a:pt x="167" y="90"/>
                        </a:lnTo>
                        <a:lnTo>
                          <a:pt x="173" y="71"/>
                        </a:lnTo>
                        <a:lnTo>
                          <a:pt x="176" y="48"/>
                        </a:lnTo>
                        <a:lnTo>
                          <a:pt x="176" y="29"/>
                        </a:lnTo>
                        <a:lnTo>
                          <a:pt x="179" y="19"/>
                        </a:lnTo>
                        <a:lnTo>
                          <a:pt x="179" y="7"/>
                        </a:lnTo>
                        <a:lnTo>
                          <a:pt x="183" y="3"/>
                        </a:lnTo>
                        <a:lnTo>
                          <a:pt x="221" y="0"/>
                        </a:lnTo>
                        <a:lnTo>
                          <a:pt x="231" y="29"/>
                        </a:lnTo>
                        <a:lnTo>
                          <a:pt x="272" y="122"/>
                        </a:lnTo>
                        <a:lnTo>
                          <a:pt x="295" y="211"/>
                        </a:lnTo>
                        <a:lnTo>
                          <a:pt x="349" y="231"/>
                        </a:lnTo>
                        <a:lnTo>
                          <a:pt x="365" y="416"/>
                        </a:lnTo>
                        <a:lnTo>
                          <a:pt x="304" y="474"/>
                        </a:lnTo>
                        <a:lnTo>
                          <a:pt x="263" y="583"/>
                        </a:lnTo>
                        <a:lnTo>
                          <a:pt x="176" y="627"/>
                        </a:lnTo>
                        <a:lnTo>
                          <a:pt x="125" y="695"/>
                        </a:lnTo>
                        <a:lnTo>
                          <a:pt x="61" y="695"/>
                        </a:lnTo>
                        <a:lnTo>
                          <a:pt x="26" y="704"/>
                        </a:lnTo>
                        <a:lnTo>
                          <a:pt x="26" y="698"/>
                        </a:lnTo>
                        <a:lnTo>
                          <a:pt x="23" y="701"/>
                        </a:lnTo>
                        <a:lnTo>
                          <a:pt x="0" y="477"/>
                        </a:lnTo>
                        <a:lnTo>
                          <a:pt x="42" y="394"/>
                        </a:lnTo>
                        <a:lnTo>
                          <a:pt x="80" y="387"/>
                        </a:lnTo>
                        <a:lnTo>
                          <a:pt x="147" y="218"/>
                        </a:lnTo>
                        <a:lnTo>
                          <a:pt x="109" y="179"/>
                        </a:lnTo>
                        <a:lnTo>
                          <a:pt x="106" y="9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19" name="Freeform 383"/>
                  <p:cNvSpPr>
                    <a:spLocks/>
                  </p:cNvSpPr>
                  <p:nvPr/>
                </p:nvSpPr>
                <p:spPr bwMode="auto">
                  <a:xfrm>
                    <a:off x="5861107" y="2551203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8" y="95"/>
                      </a:cxn>
                      <a:cxn ang="0">
                        <a:pos x="110" y="100"/>
                      </a:cxn>
                      <a:cxn ang="0">
                        <a:pos x="115" y="105"/>
                      </a:cxn>
                      <a:cxn ang="0">
                        <a:pos x="125" y="110"/>
                      </a:cxn>
                      <a:cxn ang="0">
                        <a:pos x="135" y="112"/>
                      </a:cxn>
                      <a:cxn ang="0">
                        <a:pos x="148" y="115"/>
                      </a:cxn>
                      <a:cxn ang="0">
                        <a:pos x="158" y="122"/>
                      </a:cxn>
                      <a:cxn ang="0">
                        <a:pos x="163" y="115"/>
                      </a:cxn>
                      <a:cxn ang="0">
                        <a:pos x="168" y="112"/>
                      </a:cxn>
                      <a:cxn ang="0">
                        <a:pos x="168" y="105"/>
                      </a:cxn>
                      <a:cxn ang="0">
                        <a:pos x="168" y="90"/>
                      </a:cxn>
                      <a:cxn ang="0">
                        <a:pos x="173" y="70"/>
                      </a:cxn>
                      <a:cxn ang="0">
                        <a:pos x="178" y="47"/>
                      </a:cxn>
                      <a:cxn ang="0">
                        <a:pos x="178" y="30"/>
                      </a:cxn>
                      <a:cxn ang="0">
                        <a:pos x="180" y="20"/>
                      </a:cxn>
                      <a:cxn ang="0">
                        <a:pos x="180" y="7"/>
                      </a:cxn>
                      <a:cxn ang="0">
                        <a:pos x="183" y="2"/>
                      </a:cxn>
                      <a:cxn ang="0">
                        <a:pos x="223" y="0"/>
                      </a:cxn>
                      <a:cxn ang="0">
                        <a:pos x="233" y="30"/>
                      </a:cxn>
                      <a:cxn ang="0">
                        <a:pos x="273" y="122"/>
                      </a:cxn>
                      <a:cxn ang="0">
                        <a:pos x="295" y="210"/>
                      </a:cxn>
                      <a:cxn ang="0">
                        <a:pos x="350" y="230"/>
                      </a:cxn>
                      <a:cxn ang="0">
                        <a:pos x="365" y="414"/>
                      </a:cxn>
                      <a:cxn ang="0">
                        <a:pos x="305" y="474"/>
                      </a:cxn>
                      <a:cxn ang="0">
                        <a:pos x="263" y="582"/>
                      </a:cxn>
                      <a:cxn ang="0">
                        <a:pos x="178" y="627"/>
                      </a:cxn>
                      <a:cxn ang="0">
                        <a:pos x="125" y="694"/>
                      </a:cxn>
                      <a:cxn ang="0">
                        <a:pos x="63" y="694"/>
                      </a:cxn>
                      <a:cxn ang="0">
                        <a:pos x="28" y="704"/>
                      </a:cxn>
                      <a:cxn ang="0">
                        <a:pos x="28" y="697"/>
                      </a:cxn>
                      <a:cxn ang="0">
                        <a:pos x="23" y="699"/>
                      </a:cxn>
                      <a:cxn ang="0">
                        <a:pos x="0" y="477"/>
                      </a:cxn>
                      <a:cxn ang="0">
                        <a:pos x="43" y="394"/>
                      </a:cxn>
                      <a:cxn ang="0">
                        <a:pos x="80" y="387"/>
                      </a:cxn>
                      <a:cxn ang="0">
                        <a:pos x="148" y="217"/>
                      </a:cxn>
                      <a:cxn ang="0">
                        <a:pos x="110" y="180"/>
                      </a:cxn>
                      <a:cxn ang="0">
                        <a:pos x="108" y="95"/>
                      </a:cxn>
                    </a:cxnLst>
                    <a:rect l="0" t="0" r="r" b="b"/>
                    <a:pathLst>
                      <a:path w="365" h="704">
                        <a:moveTo>
                          <a:pt x="108" y="95"/>
                        </a:moveTo>
                        <a:lnTo>
                          <a:pt x="110" y="100"/>
                        </a:lnTo>
                        <a:lnTo>
                          <a:pt x="115" y="105"/>
                        </a:lnTo>
                        <a:lnTo>
                          <a:pt x="125" y="110"/>
                        </a:lnTo>
                        <a:lnTo>
                          <a:pt x="135" y="112"/>
                        </a:lnTo>
                        <a:lnTo>
                          <a:pt x="148" y="115"/>
                        </a:lnTo>
                        <a:lnTo>
                          <a:pt x="158" y="122"/>
                        </a:lnTo>
                        <a:lnTo>
                          <a:pt x="163" y="115"/>
                        </a:lnTo>
                        <a:lnTo>
                          <a:pt x="168" y="112"/>
                        </a:lnTo>
                        <a:lnTo>
                          <a:pt x="168" y="105"/>
                        </a:lnTo>
                        <a:lnTo>
                          <a:pt x="168" y="90"/>
                        </a:lnTo>
                        <a:lnTo>
                          <a:pt x="173" y="70"/>
                        </a:lnTo>
                        <a:lnTo>
                          <a:pt x="178" y="47"/>
                        </a:lnTo>
                        <a:lnTo>
                          <a:pt x="178" y="30"/>
                        </a:lnTo>
                        <a:lnTo>
                          <a:pt x="180" y="20"/>
                        </a:lnTo>
                        <a:lnTo>
                          <a:pt x="180" y="7"/>
                        </a:lnTo>
                        <a:lnTo>
                          <a:pt x="183" y="2"/>
                        </a:lnTo>
                        <a:lnTo>
                          <a:pt x="223" y="0"/>
                        </a:lnTo>
                        <a:lnTo>
                          <a:pt x="233" y="30"/>
                        </a:lnTo>
                        <a:lnTo>
                          <a:pt x="273" y="122"/>
                        </a:lnTo>
                        <a:lnTo>
                          <a:pt x="295" y="210"/>
                        </a:lnTo>
                        <a:lnTo>
                          <a:pt x="350" y="230"/>
                        </a:lnTo>
                        <a:lnTo>
                          <a:pt x="365" y="414"/>
                        </a:lnTo>
                        <a:lnTo>
                          <a:pt x="305" y="474"/>
                        </a:lnTo>
                        <a:lnTo>
                          <a:pt x="263" y="582"/>
                        </a:lnTo>
                        <a:lnTo>
                          <a:pt x="178" y="627"/>
                        </a:lnTo>
                        <a:lnTo>
                          <a:pt x="125" y="694"/>
                        </a:lnTo>
                        <a:lnTo>
                          <a:pt x="63" y="694"/>
                        </a:lnTo>
                        <a:lnTo>
                          <a:pt x="28" y="704"/>
                        </a:lnTo>
                        <a:lnTo>
                          <a:pt x="28" y="697"/>
                        </a:lnTo>
                        <a:lnTo>
                          <a:pt x="23" y="699"/>
                        </a:lnTo>
                        <a:lnTo>
                          <a:pt x="0" y="477"/>
                        </a:lnTo>
                        <a:lnTo>
                          <a:pt x="43" y="394"/>
                        </a:lnTo>
                        <a:lnTo>
                          <a:pt x="80" y="387"/>
                        </a:lnTo>
                        <a:lnTo>
                          <a:pt x="148" y="217"/>
                        </a:lnTo>
                        <a:lnTo>
                          <a:pt x="110" y="180"/>
                        </a:lnTo>
                        <a:lnTo>
                          <a:pt x="108" y="9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0" name="Freeform 382"/>
                  <p:cNvSpPr>
                    <a:spLocks/>
                  </p:cNvSpPr>
                  <p:nvPr/>
                </p:nvSpPr>
                <p:spPr bwMode="auto">
                  <a:xfrm>
                    <a:off x="4912285" y="3591928"/>
                    <a:ext cx="14903" cy="14903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6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6" h="16">
                        <a:moveTo>
                          <a:pt x="0" y="16"/>
                        </a:moveTo>
                        <a:lnTo>
                          <a:pt x="16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1" name="Freeform 381"/>
                  <p:cNvSpPr>
                    <a:spLocks/>
                  </p:cNvSpPr>
                  <p:nvPr/>
                </p:nvSpPr>
                <p:spPr bwMode="auto">
                  <a:xfrm>
                    <a:off x="5190474" y="4011695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2" name="Freeform 380"/>
                  <p:cNvSpPr>
                    <a:spLocks/>
                  </p:cNvSpPr>
                  <p:nvPr/>
                </p:nvSpPr>
                <p:spPr bwMode="auto">
                  <a:xfrm>
                    <a:off x="5888428" y="3251643"/>
                    <a:ext cx="2485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3" name="Freeform 379"/>
                  <p:cNvSpPr>
                    <a:spLocks/>
                  </p:cNvSpPr>
                  <p:nvPr/>
                </p:nvSpPr>
                <p:spPr bwMode="auto">
                  <a:xfrm>
                    <a:off x="5853654" y="2200984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2" y="909"/>
                      </a:cxn>
                      <a:cxn ang="0">
                        <a:pos x="1078" y="848"/>
                      </a:cxn>
                      <a:cxn ang="0">
                        <a:pos x="1004" y="464"/>
                      </a:cxn>
                      <a:cxn ang="0">
                        <a:pos x="908" y="397"/>
                      </a:cxn>
                      <a:cxn ang="0">
                        <a:pos x="793" y="365"/>
                      </a:cxn>
                      <a:cxn ang="0">
                        <a:pos x="604" y="336"/>
                      </a:cxn>
                      <a:cxn ang="0">
                        <a:pos x="550" y="320"/>
                      </a:cxn>
                      <a:cxn ang="0">
                        <a:pos x="486" y="381"/>
                      </a:cxn>
                      <a:cxn ang="0">
                        <a:pos x="435" y="314"/>
                      </a:cxn>
                      <a:cxn ang="0">
                        <a:pos x="467" y="288"/>
                      </a:cxn>
                      <a:cxn ang="0">
                        <a:pos x="511" y="301"/>
                      </a:cxn>
                      <a:cxn ang="0">
                        <a:pos x="444" y="189"/>
                      </a:cxn>
                      <a:cxn ang="0">
                        <a:pos x="441" y="179"/>
                      </a:cxn>
                      <a:cxn ang="0">
                        <a:pos x="374" y="106"/>
                      </a:cxn>
                      <a:cxn ang="0">
                        <a:pos x="297" y="48"/>
                      </a:cxn>
                      <a:cxn ang="0">
                        <a:pos x="160" y="0"/>
                      </a:cxn>
                      <a:cxn ang="0">
                        <a:pos x="121" y="135"/>
                      </a:cxn>
                      <a:cxn ang="0">
                        <a:pos x="0" y="279"/>
                      </a:cxn>
                      <a:cxn ang="0">
                        <a:pos x="108" y="391"/>
                      </a:cxn>
                      <a:cxn ang="0">
                        <a:pos x="118" y="448"/>
                      </a:cxn>
                      <a:cxn ang="0">
                        <a:pos x="118" y="451"/>
                      </a:cxn>
                      <a:cxn ang="0">
                        <a:pos x="134" y="461"/>
                      </a:cxn>
                      <a:cxn ang="0">
                        <a:pos x="156" y="467"/>
                      </a:cxn>
                      <a:cxn ang="0">
                        <a:pos x="172" y="467"/>
                      </a:cxn>
                      <a:cxn ang="0">
                        <a:pos x="176" y="458"/>
                      </a:cxn>
                      <a:cxn ang="0">
                        <a:pos x="182" y="423"/>
                      </a:cxn>
                      <a:cxn ang="0">
                        <a:pos x="185" y="381"/>
                      </a:cxn>
                      <a:cxn ang="0">
                        <a:pos x="188" y="359"/>
                      </a:cxn>
                      <a:cxn ang="0">
                        <a:pos x="230" y="352"/>
                      </a:cxn>
                      <a:cxn ang="0">
                        <a:pos x="281" y="474"/>
                      </a:cxn>
                      <a:cxn ang="0">
                        <a:pos x="358" y="583"/>
                      </a:cxn>
                      <a:cxn ang="0">
                        <a:pos x="313" y="826"/>
                      </a:cxn>
                      <a:cxn ang="0">
                        <a:pos x="185" y="979"/>
                      </a:cxn>
                      <a:cxn ang="0">
                        <a:pos x="70" y="1047"/>
                      </a:cxn>
                      <a:cxn ang="0">
                        <a:pos x="35" y="1063"/>
                      </a:cxn>
                      <a:cxn ang="0">
                        <a:pos x="80" y="1184"/>
                      </a:cxn>
                      <a:cxn ang="0">
                        <a:pos x="64" y="1341"/>
                      </a:cxn>
                      <a:cxn ang="0">
                        <a:pos x="64" y="1335"/>
                      </a:cxn>
                      <a:cxn ang="0">
                        <a:pos x="108" y="1472"/>
                      </a:cxn>
                      <a:cxn ang="0">
                        <a:pos x="99" y="1539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6" y="1578"/>
                      </a:cxn>
                      <a:cxn ang="0">
                        <a:pos x="240" y="1578"/>
                      </a:cxn>
                      <a:cxn ang="0">
                        <a:pos x="329" y="1491"/>
                      </a:cxn>
                      <a:cxn ang="0">
                        <a:pos x="367" y="1578"/>
                      </a:cxn>
                      <a:cxn ang="0">
                        <a:pos x="419" y="1610"/>
                      </a:cxn>
                      <a:cxn ang="0">
                        <a:pos x="444" y="1591"/>
                      </a:cxn>
                      <a:cxn ang="0">
                        <a:pos x="585" y="1482"/>
                      </a:cxn>
                      <a:cxn ang="0">
                        <a:pos x="598" y="1415"/>
                      </a:cxn>
                      <a:cxn ang="0">
                        <a:pos x="659" y="1258"/>
                      </a:cxn>
                      <a:cxn ang="0">
                        <a:pos x="748" y="1210"/>
                      </a:cxn>
                      <a:cxn ang="0">
                        <a:pos x="962" y="1133"/>
                      </a:cxn>
                      <a:cxn ang="0">
                        <a:pos x="962" y="1063"/>
                      </a:cxn>
                      <a:cxn ang="0">
                        <a:pos x="1001" y="935"/>
                      </a:cxn>
                      <a:cxn ang="0">
                        <a:pos x="1058" y="919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7"/>
                        </a:moveTo>
                        <a:lnTo>
                          <a:pt x="1042" y="909"/>
                        </a:lnTo>
                        <a:lnTo>
                          <a:pt x="1049" y="874"/>
                        </a:lnTo>
                        <a:lnTo>
                          <a:pt x="1078" y="848"/>
                        </a:lnTo>
                        <a:lnTo>
                          <a:pt x="1052" y="637"/>
                        </a:lnTo>
                        <a:lnTo>
                          <a:pt x="1004" y="464"/>
                        </a:lnTo>
                        <a:lnTo>
                          <a:pt x="962" y="451"/>
                        </a:lnTo>
                        <a:lnTo>
                          <a:pt x="908" y="397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4" y="336"/>
                        </a:lnTo>
                        <a:lnTo>
                          <a:pt x="566" y="285"/>
                        </a:lnTo>
                        <a:lnTo>
                          <a:pt x="550" y="320"/>
                        </a:lnTo>
                        <a:lnTo>
                          <a:pt x="550" y="371"/>
                        </a:lnTo>
                        <a:lnTo>
                          <a:pt x="486" y="381"/>
                        </a:lnTo>
                        <a:lnTo>
                          <a:pt x="470" y="330"/>
                        </a:lnTo>
                        <a:lnTo>
                          <a:pt x="435" y="314"/>
                        </a:lnTo>
                        <a:lnTo>
                          <a:pt x="431" y="288"/>
                        </a:lnTo>
                        <a:lnTo>
                          <a:pt x="467" y="288"/>
                        </a:lnTo>
                        <a:lnTo>
                          <a:pt x="489" y="314"/>
                        </a:lnTo>
                        <a:lnTo>
                          <a:pt x="511" y="301"/>
                        </a:lnTo>
                        <a:lnTo>
                          <a:pt x="486" y="221"/>
                        </a:lnTo>
                        <a:lnTo>
                          <a:pt x="444" y="189"/>
                        </a:lnTo>
                        <a:lnTo>
                          <a:pt x="444" y="179"/>
                        </a:lnTo>
                        <a:lnTo>
                          <a:pt x="441" y="179"/>
                        </a:lnTo>
                        <a:lnTo>
                          <a:pt x="374" y="147"/>
                        </a:lnTo>
                        <a:lnTo>
                          <a:pt x="374" y="106"/>
                        </a:lnTo>
                        <a:lnTo>
                          <a:pt x="294" y="51"/>
                        </a:lnTo>
                        <a:lnTo>
                          <a:pt x="297" y="48"/>
                        </a:lnTo>
                        <a:lnTo>
                          <a:pt x="262" y="45"/>
                        </a:lnTo>
                        <a:lnTo>
                          <a:pt x="160" y="0"/>
                        </a:lnTo>
                        <a:lnTo>
                          <a:pt x="115" y="29"/>
                        </a:lnTo>
                        <a:lnTo>
                          <a:pt x="121" y="135"/>
                        </a:lnTo>
                        <a:lnTo>
                          <a:pt x="96" y="189"/>
                        </a:lnTo>
                        <a:lnTo>
                          <a:pt x="0" y="279"/>
                        </a:lnTo>
                        <a:lnTo>
                          <a:pt x="3" y="330"/>
                        </a:lnTo>
                        <a:lnTo>
                          <a:pt x="108" y="391"/>
                        </a:lnTo>
                        <a:lnTo>
                          <a:pt x="118" y="451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1"/>
                        </a:lnTo>
                        <a:lnTo>
                          <a:pt x="124" y="458"/>
                        </a:lnTo>
                        <a:lnTo>
                          <a:pt x="134" y="461"/>
                        </a:lnTo>
                        <a:lnTo>
                          <a:pt x="144" y="464"/>
                        </a:lnTo>
                        <a:lnTo>
                          <a:pt x="156" y="467"/>
                        </a:lnTo>
                        <a:lnTo>
                          <a:pt x="166" y="474"/>
                        </a:lnTo>
                        <a:lnTo>
                          <a:pt x="172" y="467"/>
                        </a:lnTo>
                        <a:lnTo>
                          <a:pt x="176" y="464"/>
                        </a:lnTo>
                        <a:lnTo>
                          <a:pt x="176" y="458"/>
                        </a:lnTo>
                        <a:lnTo>
                          <a:pt x="176" y="442"/>
                        </a:lnTo>
                        <a:lnTo>
                          <a:pt x="182" y="423"/>
                        </a:lnTo>
                        <a:lnTo>
                          <a:pt x="185" y="400"/>
                        </a:lnTo>
                        <a:lnTo>
                          <a:pt x="185" y="381"/>
                        </a:lnTo>
                        <a:lnTo>
                          <a:pt x="188" y="371"/>
                        </a:lnTo>
                        <a:lnTo>
                          <a:pt x="188" y="359"/>
                        </a:lnTo>
                        <a:lnTo>
                          <a:pt x="192" y="355"/>
                        </a:lnTo>
                        <a:lnTo>
                          <a:pt x="230" y="352"/>
                        </a:lnTo>
                        <a:lnTo>
                          <a:pt x="240" y="381"/>
                        </a:lnTo>
                        <a:lnTo>
                          <a:pt x="281" y="474"/>
                        </a:lnTo>
                        <a:lnTo>
                          <a:pt x="304" y="563"/>
                        </a:lnTo>
                        <a:lnTo>
                          <a:pt x="358" y="583"/>
                        </a:lnTo>
                        <a:lnTo>
                          <a:pt x="374" y="768"/>
                        </a:lnTo>
                        <a:lnTo>
                          <a:pt x="313" y="826"/>
                        </a:lnTo>
                        <a:lnTo>
                          <a:pt x="272" y="935"/>
                        </a:lnTo>
                        <a:lnTo>
                          <a:pt x="185" y="979"/>
                        </a:lnTo>
                        <a:lnTo>
                          <a:pt x="134" y="1047"/>
                        </a:lnTo>
                        <a:lnTo>
                          <a:pt x="70" y="1047"/>
                        </a:lnTo>
                        <a:lnTo>
                          <a:pt x="38" y="1056"/>
                        </a:lnTo>
                        <a:lnTo>
                          <a:pt x="35" y="1063"/>
                        </a:lnTo>
                        <a:lnTo>
                          <a:pt x="38" y="1127"/>
                        </a:lnTo>
                        <a:lnTo>
                          <a:pt x="80" y="1184"/>
                        </a:lnTo>
                        <a:lnTo>
                          <a:pt x="64" y="1207"/>
                        </a:lnTo>
                        <a:lnTo>
                          <a:pt x="64" y="1341"/>
                        </a:lnTo>
                        <a:lnTo>
                          <a:pt x="32" y="1383"/>
                        </a:lnTo>
                        <a:lnTo>
                          <a:pt x="64" y="1335"/>
                        </a:lnTo>
                        <a:lnTo>
                          <a:pt x="108" y="1363"/>
                        </a:lnTo>
                        <a:lnTo>
                          <a:pt x="108" y="1472"/>
                        </a:lnTo>
                        <a:lnTo>
                          <a:pt x="80" y="1501"/>
                        </a:lnTo>
                        <a:lnTo>
                          <a:pt x="99" y="1539"/>
                        </a:lnTo>
                        <a:lnTo>
                          <a:pt x="156" y="1571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2" y="1584"/>
                        </a:lnTo>
                        <a:lnTo>
                          <a:pt x="236" y="1578"/>
                        </a:lnTo>
                        <a:lnTo>
                          <a:pt x="236" y="1587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9" y="1491"/>
                        </a:lnTo>
                        <a:lnTo>
                          <a:pt x="377" y="1533"/>
                        </a:lnTo>
                        <a:lnTo>
                          <a:pt x="367" y="1578"/>
                        </a:lnTo>
                        <a:lnTo>
                          <a:pt x="396" y="1610"/>
                        </a:lnTo>
                        <a:lnTo>
                          <a:pt x="419" y="1610"/>
                        </a:lnTo>
                        <a:lnTo>
                          <a:pt x="444" y="1587"/>
                        </a:lnTo>
                        <a:lnTo>
                          <a:pt x="444" y="1591"/>
                        </a:lnTo>
                        <a:lnTo>
                          <a:pt x="444" y="1587"/>
                        </a:lnTo>
                        <a:lnTo>
                          <a:pt x="585" y="1482"/>
                        </a:lnTo>
                        <a:lnTo>
                          <a:pt x="591" y="1447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9" y="1258"/>
                        </a:lnTo>
                        <a:lnTo>
                          <a:pt x="707" y="1248"/>
                        </a:lnTo>
                        <a:lnTo>
                          <a:pt x="748" y="1210"/>
                        </a:lnTo>
                        <a:lnTo>
                          <a:pt x="857" y="1219"/>
                        </a:lnTo>
                        <a:lnTo>
                          <a:pt x="962" y="1133"/>
                        </a:lnTo>
                        <a:lnTo>
                          <a:pt x="956" y="1063"/>
                        </a:lnTo>
                        <a:lnTo>
                          <a:pt x="962" y="1063"/>
                        </a:lnTo>
                        <a:lnTo>
                          <a:pt x="953" y="995"/>
                        </a:lnTo>
                        <a:lnTo>
                          <a:pt x="1001" y="935"/>
                        </a:lnTo>
                        <a:lnTo>
                          <a:pt x="1055" y="919"/>
                        </a:lnTo>
                        <a:lnTo>
                          <a:pt x="1058" y="919"/>
                        </a:lnTo>
                        <a:lnTo>
                          <a:pt x="1090" y="9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4" name="Freeform 378"/>
                  <p:cNvSpPr>
                    <a:spLocks/>
                  </p:cNvSpPr>
                  <p:nvPr/>
                </p:nvSpPr>
                <p:spPr bwMode="auto">
                  <a:xfrm>
                    <a:off x="5853654" y="2200984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0" y="910"/>
                      </a:cxn>
                      <a:cxn ang="0">
                        <a:pos x="1078" y="848"/>
                      </a:cxn>
                      <a:cxn ang="0">
                        <a:pos x="1003" y="465"/>
                      </a:cxn>
                      <a:cxn ang="0">
                        <a:pos x="908" y="398"/>
                      </a:cxn>
                      <a:cxn ang="0">
                        <a:pos x="793" y="365"/>
                      </a:cxn>
                      <a:cxn ang="0">
                        <a:pos x="603" y="338"/>
                      </a:cxn>
                      <a:cxn ang="0">
                        <a:pos x="550" y="320"/>
                      </a:cxn>
                      <a:cxn ang="0">
                        <a:pos x="485" y="383"/>
                      </a:cxn>
                      <a:cxn ang="0">
                        <a:pos x="435" y="315"/>
                      </a:cxn>
                      <a:cxn ang="0">
                        <a:pos x="465" y="288"/>
                      </a:cxn>
                      <a:cxn ang="0">
                        <a:pos x="510" y="303"/>
                      </a:cxn>
                      <a:cxn ang="0">
                        <a:pos x="443" y="190"/>
                      </a:cxn>
                      <a:cxn ang="0">
                        <a:pos x="440" y="180"/>
                      </a:cxn>
                      <a:cxn ang="0">
                        <a:pos x="373" y="108"/>
                      </a:cxn>
                      <a:cxn ang="0">
                        <a:pos x="295" y="48"/>
                      </a:cxn>
                      <a:cxn ang="0">
                        <a:pos x="160" y="0"/>
                      </a:cxn>
                      <a:cxn ang="0">
                        <a:pos x="120" y="135"/>
                      </a:cxn>
                      <a:cxn ang="0">
                        <a:pos x="0" y="280"/>
                      </a:cxn>
                      <a:cxn ang="0">
                        <a:pos x="108" y="393"/>
                      </a:cxn>
                      <a:cxn ang="0">
                        <a:pos x="118" y="448"/>
                      </a:cxn>
                      <a:cxn ang="0">
                        <a:pos x="118" y="453"/>
                      </a:cxn>
                      <a:cxn ang="0">
                        <a:pos x="133" y="463"/>
                      </a:cxn>
                      <a:cxn ang="0">
                        <a:pos x="155" y="468"/>
                      </a:cxn>
                      <a:cxn ang="0">
                        <a:pos x="170" y="468"/>
                      </a:cxn>
                      <a:cxn ang="0">
                        <a:pos x="175" y="458"/>
                      </a:cxn>
                      <a:cxn ang="0">
                        <a:pos x="180" y="423"/>
                      </a:cxn>
                      <a:cxn ang="0">
                        <a:pos x="185" y="383"/>
                      </a:cxn>
                      <a:cxn ang="0">
                        <a:pos x="188" y="360"/>
                      </a:cxn>
                      <a:cxn ang="0">
                        <a:pos x="230" y="353"/>
                      </a:cxn>
                      <a:cxn ang="0">
                        <a:pos x="280" y="475"/>
                      </a:cxn>
                      <a:cxn ang="0">
                        <a:pos x="358" y="583"/>
                      </a:cxn>
                      <a:cxn ang="0">
                        <a:pos x="313" y="828"/>
                      </a:cxn>
                      <a:cxn ang="0">
                        <a:pos x="185" y="980"/>
                      </a:cxn>
                      <a:cxn ang="0">
                        <a:pos x="70" y="1048"/>
                      </a:cxn>
                      <a:cxn ang="0">
                        <a:pos x="35" y="1063"/>
                      </a:cxn>
                      <a:cxn ang="0">
                        <a:pos x="80" y="1185"/>
                      </a:cxn>
                      <a:cxn ang="0">
                        <a:pos x="63" y="1343"/>
                      </a:cxn>
                      <a:cxn ang="0">
                        <a:pos x="63" y="1335"/>
                      </a:cxn>
                      <a:cxn ang="0">
                        <a:pos x="108" y="1473"/>
                      </a:cxn>
                      <a:cxn ang="0">
                        <a:pos x="98" y="1540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5" y="1578"/>
                      </a:cxn>
                      <a:cxn ang="0">
                        <a:pos x="240" y="1578"/>
                      </a:cxn>
                      <a:cxn ang="0">
                        <a:pos x="328" y="1493"/>
                      </a:cxn>
                      <a:cxn ang="0">
                        <a:pos x="365" y="1578"/>
                      </a:cxn>
                      <a:cxn ang="0">
                        <a:pos x="418" y="1610"/>
                      </a:cxn>
                      <a:cxn ang="0">
                        <a:pos x="443" y="1593"/>
                      </a:cxn>
                      <a:cxn ang="0">
                        <a:pos x="585" y="1483"/>
                      </a:cxn>
                      <a:cxn ang="0">
                        <a:pos x="598" y="1415"/>
                      </a:cxn>
                      <a:cxn ang="0">
                        <a:pos x="658" y="1258"/>
                      </a:cxn>
                      <a:cxn ang="0">
                        <a:pos x="748" y="1210"/>
                      </a:cxn>
                      <a:cxn ang="0">
                        <a:pos x="960" y="1133"/>
                      </a:cxn>
                      <a:cxn ang="0">
                        <a:pos x="960" y="1063"/>
                      </a:cxn>
                      <a:cxn ang="0">
                        <a:pos x="1000" y="935"/>
                      </a:cxn>
                      <a:cxn ang="0">
                        <a:pos x="1058" y="920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8"/>
                        </a:moveTo>
                        <a:lnTo>
                          <a:pt x="1040" y="910"/>
                        </a:lnTo>
                        <a:lnTo>
                          <a:pt x="1048" y="875"/>
                        </a:lnTo>
                        <a:lnTo>
                          <a:pt x="1078" y="848"/>
                        </a:lnTo>
                        <a:lnTo>
                          <a:pt x="1050" y="638"/>
                        </a:lnTo>
                        <a:lnTo>
                          <a:pt x="1003" y="465"/>
                        </a:lnTo>
                        <a:lnTo>
                          <a:pt x="960" y="453"/>
                        </a:lnTo>
                        <a:lnTo>
                          <a:pt x="908" y="398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3" y="338"/>
                        </a:lnTo>
                        <a:lnTo>
                          <a:pt x="565" y="285"/>
                        </a:lnTo>
                        <a:lnTo>
                          <a:pt x="550" y="320"/>
                        </a:lnTo>
                        <a:lnTo>
                          <a:pt x="550" y="373"/>
                        </a:lnTo>
                        <a:lnTo>
                          <a:pt x="485" y="383"/>
                        </a:lnTo>
                        <a:lnTo>
                          <a:pt x="470" y="330"/>
                        </a:lnTo>
                        <a:lnTo>
                          <a:pt x="435" y="315"/>
                        </a:lnTo>
                        <a:lnTo>
                          <a:pt x="430" y="288"/>
                        </a:lnTo>
                        <a:lnTo>
                          <a:pt x="465" y="288"/>
                        </a:lnTo>
                        <a:lnTo>
                          <a:pt x="488" y="315"/>
                        </a:lnTo>
                        <a:lnTo>
                          <a:pt x="510" y="303"/>
                        </a:lnTo>
                        <a:lnTo>
                          <a:pt x="485" y="223"/>
                        </a:lnTo>
                        <a:lnTo>
                          <a:pt x="443" y="190"/>
                        </a:lnTo>
                        <a:lnTo>
                          <a:pt x="443" y="180"/>
                        </a:lnTo>
                        <a:lnTo>
                          <a:pt x="440" y="180"/>
                        </a:lnTo>
                        <a:lnTo>
                          <a:pt x="373" y="148"/>
                        </a:lnTo>
                        <a:lnTo>
                          <a:pt x="373" y="108"/>
                        </a:lnTo>
                        <a:lnTo>
                          <a:pt x="293" y="53"/>
                        </a:lnTo>
                        <a:lnTo>
                          <a:pt x="295" y="48"/>
                        </a:lnTo>
                        <a:lnTo>
                          <a:pt x="260" y="45"/>
                        </a:lnTo>
                        <a:lnTo>
                          <a:pt x="160" y="0"/>
                        </a:lnTo>
                        <a:lnTo>
                          <a:pt x="115" y="30"/>
                        </a:lnTo>
                        <a:lnTo>
                          <a:pt x="120" y="135"/>
                        </a:lnTo>
                        <a:lnTo>
                          <a:pt x="95" y="190"/>
                        </a:lnTo>
                        <a:lnTo>
                          <a:pt x="0" y="280"/>
                        </a:lnTo>
                        <a:lnTo>
                          <a:pt x="3" y="330"/>
                        </a:lnTo>
                        <a:lnTo>
                          <a:pt x="108" y="393"/>
                        </a:lnTo>
                        <a:lnTo>
                          <a:pt x="118" y="453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3"/>
                        </a:lnTo>
                        <a:lnTo>
                          <a:pt x="123" y="458"/>
                        </a:lnTo>
                        <a:lnTo>
                          <a:pt x="133" y="463"/>
                        </a:lnTo>
                        <a:lnTo>
                          <a:pt x="143" y="465"/>
                        </a:lnTo>
                        <a:lnTo>
                          <a:pt x="155" y="468"/>
                        </a:lnTo>
                        <a:lnTo>
                          <a:pt x="165" y="475"/>
                        </a:lnTo>
                        <a:lnTo>
                          <a:pt x="170" y="468"/>
                        </a:lnTo>
                        <a:lnTo>
                          <a:pt x="175" y="465"/>
                        </a:lnTo>
                        <a:lnTo>
                          <a:pt x="175" y="458"/>
                        </a:lnTo>
                        <a:lnTo>
                          <a:pt x="175" y="443"/>
                        </a:lnTo>
                        <a:lnTo>
                          <a:pt x="180" y="423"/>
                        </a:lnTo>
                        <a:lnTo>
                          <a:pt x="185" y="400"/>
                        </a:lnTo>
                        <a:lnTo>
                          <a:pt x="185" y="383"/>
                        </a:lnTo>
                        <a:lnTo>
                          <a:pt x="188" y="373"/>
                        </a:lnTo>
                        <a:lnTo>
                          <a:pt x="188" y="360"/>
                        </a:lnTo>
                        <a:lnTo>
                          <a:pt x="190" y="355"/>
                        </a:lnTo>
                        <a:lnTo>
                          <a:pt x="230" y="353"/>
                        </a:lnTo>
                        <a:lnTo>
                          <a:pt x="240" y="383"/>
                        </a:lnTo>
                        <a:lnTo>
                          <a:pt x="280" y="475"/>
                        </a:lnTo>
                        <a:lnTo>
                          <a:pt x="303" y="563"/>
                        </a:lnTo>
                        <a:lnTo>
                          <a:pt x="358" y="583"/>
                        </a:lnTo>
                        <a:lnTo>
                          <a:pt x="373" y="768"/>
                        </a:lnTo>
                        <a:lnTo>
                          <a:pt x="313" y="828"/>
                        </a:lnTo>
                        <a:lnTo>
                          <a:pt x="270" y="935"/>
                        </a:lnTo>
                        <a:lnTo>
                          <a:pt x="185" y="980"/>
                        </a:lnTo>
                        <a:lnTo>
                          <a:pt x="133" y="1048"/>
                        </a:lnTo>
                        <a:lnTo>
                          <a:pt x="70" y="1048"/>
                        </a:lnTo>
                        <a:lnTo>
                          <a:pt x="38" y="1058"/>
                        </a:lnTo>
                        <a:lnTo>
                          <a:pt x="35" y="1063"/>
                        </a:lnTo>
                        <a:lnTo>
                          <a:pt x="38" y="1128"/>
                        </a:lnTo>
                        <a:lnTo>
                          <a:pt x="80" y="1185"/>
                        </a:lnTo>
                        <a:lnTo>
                          <a:pt x="63" y="1208"/>
                        </a:lnTo>
                        <a:lnTo>
                          <a:pt x="63" y="1343"/>
                        </a:lnTo>
                        <a:lnTo>
                          <a:pt x="30" y="1383"/>
                        </a:lnTo>
                        <a:lnTo>
                          <a:pt x="63" y="1335"/>
                        </a:lnTo>
                        <a:lnTo>
                          <a:pt x="108" y="1363"/>
                        </a:lnTo>
                        <a:lnTo>
                          <a:pt x="108" y="1473"/>
                        </a:lnTo>
                        <a:lnTo>
                          <a:pt x="80" y="1503"/>
                        </a:lnTo>
                        <a:lnTo>
                          <a:pt x="98" y="1540"/>
                        </a:lnTo>
                        <a:lnTo>
                          <a:pt x="155" y="1573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0" y="1585"/>
                        </a:lnTo>
                        <a:lnTo>
                          <a:pt x="235" y="1578"/>
                        </a:lnTo>
                        <a:lnTo>
                          <a:pt x="235" y="1588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8" y="1493"/>
                        </a:lnTo>
                        <a:lnTo>
                          <a:pt x="375" y="1533"/>
                        </a:lnTo>
                        <a:lnTo>
                          <a:pt x="365" y="1578"/>
                        </a:lnTo>
                        <a:lnTo>
                          <a:pt x="395" y="1610"/>
                        </a:lnTo>
                        <a:lnTo>
                          <a:pt x="418" y="1610"/>
                        </a:lnTo>
                        <a:lnTo>
                          <a:pt x="443" y="1588"/>
                        </a:lnTo>
                        <a:lnTo>
                          <a:pt x="443" y="1593"/>
                        </a:lnTo>
                        <a:lnTo>
                          <a:pt x="443" y="1588"/>
                        </a:lnTo>
                        <a:lnTo>
                          <a:pt x="585" y="1483"/>
                        </a:lnTo>
                        <a:lnTo>
                          <a:pt x="590" y="1448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8" y="1258"/>
                        </a:lnTo>
                        <a:lnTo>
                          <a:pt x="705" y="1248"/>
                        </a:lnTo>
                        <a:lnTo>
                          <a:pt x="748" y="1210"/>
                        </a:lnTo>
                        <a:lnTo>
                          <a:pt x="855" y="1220"/>
                        </a:lnTo>
                        <a:lnTo>
                          <a:pt x="960" y="1133"/>
                        </a:lnTo>
                        <a:lnTo>
                          <a:pt x="955" y="1063"/>
                        </a:lnTo>
                        <a:lnTo>
                          <a:pt x="960" y="1063"/>
                        </a:lnTo>
                        <a:lnTo>
                          <a:pt x="953" y="995"/>
                        </a:lnTo>
                        <a:lnTo>
                          <a:pt x="1000" y="935"/>
                        </a:lnTo>
                        <a:lnTo>
                          <a:pt x="1055" y="920"/>
                        </a:lnTo>
                        <a:lnTo>
                          <a:pt x="1058" y="920"/>
                        </a:lnTo>
                        <a:lnTo>
                          <a:pt x="1090" y="9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5" name="Freeform 377"/>
                  <p:cNvSpPr>
                    <a:spLocks/>
                  </p:cNvSpPr>
                  <p:nvPr/>
                </p:nvSpPr>
                <p:spPr bwMode="auto">
                  <a:xfrm>
                    <a:off x="6439837" y="3639120"/>
                    <a:ext cx="7452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>
                        <a:moveTo>
                          <a:pt x="0" y="0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6" name="Freeform 376"/>
                  <p:cNvSpPr>
                    <a:spLocks/>
                  </p:cNvSpPr>
                  <p:nvPr/>
                </p:nvSpPr>
                <p:spPr bwMode="auto">
                  <a:xfrm>
                    <a:off x="6447290" y="3639120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7" name="Freeform 375"/>
                  <p:cNvSpPr>
                    <a:spLocks/>
                  </p:cNvSpPr>
                  <p:nvPr/>
                </p:nvSpPr>
                <p:spPr bwMode="auto">
                  <a:xfrm>
                    <a:off x="7681750" y="1657025"/>
                    <a:ext cx="228512" cy="320415"/>
                  </a:xfrm>
                  <a:custGeom>
                    <a:avLst/>
                    <a:gdLst/>
                    <a:ahLst/>
                    <a:cxnLst>
                      <a:cxn ang="0">
                        <a:pos x="93" y="80"/>
                      </a:cxn>
                      <a:cxn ang="0">
                        <a:pos x="131" y="90"/>
                      </a:cxn>
                      <a:cxn ang="0">
                        <a:pos x="208" y="0"/>
                      </a:cxn>
                      <a:cxn ang="0">
                        <a:pos x="230" y="3"/>
                      </a:cxn>
                      <a:cxn ang="0">
                        <a:pos x="214" y="42"/>
                      </a:cxn>
                      <a:cxn ang="0">
                        <a:pos x="214" y="106"/>
                      </a:cxn>
                      <a:cxn ang="0">
                        <a:pos x="166" y="141"/>
                      </a:cxn>
                      <a:cxn ang="0">
                        <a:pos x="147" y="202"/>
                      </a:cxn>
                      <a:cxn ang="0">
                        <a:pos x="202" y="218"/>
                      </a:cxn>
                      <a:cxn ang="0">
                        <a:pos x="208" y="282"/>
                      </a:cxn>
                      <a:cxn ang="0">
                        <a:pos x="182" y="323"/>
                      </a:cxn>
                      <a:cxn ang="0">
                        <a:pos x="179" y="323"/>
                      </a:cxn>
                      <a:cxn ang="0">
                        <a:pos x="3" y="310"/>
                      </a:cxn>
                      <a:cxn ang="0">
                        <a:pos x="0" y="278"/>
                      </a:cxn>
                      <a:cxn ang="0">
                        <a:pos x="93" y="80"/>
                      </a:cxn>
                    </a:cxnLst>
                    <a:rect l="0" t="0" r="r" b="b"/>
                    <a:pathLst>
                      <a:path w="230" h="323">
                        <a:moveTo>
                          <a:pt x="93" y="80"/>
                        </a:moveTo>
                        <a:lnTo>
                          <a:pt x="131" y="90"/>
                        </a:lnTo>
                        <a:lnTo>
                          <a:pt x="208" y="0"/>
                        </a:lnTo>
                        <a:lnTo>
                          <a:pt x="230" y="3"/>
                        </a:lnTo>
                        <a:lnTo>
                          <a:pt x="214" y="42"/>
                        </a:lnTo>
                        <a:lnTo>
                          <a:pt x="214" y="106"/>
                        </a:lnTo>
                        <a:lnTo>
                          <a:pt x="166" y="141"/>
                        </a:lnTo>
                        <a:lnTo>
                          <a:pt x="147" y="202"/>
                        </a:lnTo>
                        <a:lnTo>
                          <a:pt x="202" y="218"/>
                        </a:lnTo>
                        <a:lnTo>
                          <a:pt x="208" y="282"/>
                        </a:lnTo>
                        <a:lnTo>
                          <a:pt x="182" y="323"/>
                        </a:lnTo>
                        <a:lnTo>
                          <a:pt x="179" y="323"/>
                        </a:lnTo>
                        <a:lnTo>
                          <a:pt x="3" y="310"/>
                        </a:lnTo>
                        <a:lnTo>
                          <a:pt x="0" y="278"/>
                        </a:lnTo>
                        <a:lnTo>
                          <a:pt x="93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8" name="Freeform 374"/>
                  <p:cNvSpPr>
                    <a:spLocks/>
                  </p:cNvSpPr>
                  <p:nvPr/>
                </p:nvSpPr>
                <p:spPr bwMode="auto">
                  <a:xfrm>
                    <a:off x="7681750" y="1657025"/>
                    <a:ext cx="228512" cy="322898"/>
                  </a:xfrm>
                  <a:custGeom>
                    <a:avLst/>
                    <a:gdLst/>
                    <a:ahLst/>
                    <a:cxnLst>
                      <a:cxn ang="0">
                        <a:pos x="95" y="80"/>
                      </a:cxn>
                      <a:cxn ang="0">
                        <a:pos x="133" y="89"/>
                      </a:cxn>
                      <a:cxn ang="0">
                        <a:pos x="210" y="0"/>
                      </a:cxn>
                      <a:cxn ang="0">
                        <a:pos x="230" y="5"/>
                      </a:cxn>
                      <a:cxn ang="0">
                        <a:pos x="215" y="42"/>
                      </a:cxn>
                      <a:cxn ang="0">
                        <a:pos x="215" y="107"/>
                      </a:cxn>
                      <a:cxn ang="0">
                        <a:pos x="168" y="142"/>
                      </a:cxn>
                      <a:cxn ang="0">
                        <a:pos x="148" y="201"/>
                      </a:cxn>
                      <a:cxn ang="0">
                        <a:pos x="203" y="219"/>
                      </a:cxn>
                      <a:cxn ang="0">
                        <a:pos x="210" y="281"/>
                      </a:cxn>
                      <a:cxn ang="0">
                        <a:pos x="183" y="323"/>
                      </a:cxn>
                      <a:cxn ang="0">
                        <a:pos x="180" y="323"/>
                      </a:cxn>
                      <a:cxn ang="0">
                        <a:pos x="5" y="308"/>
                      </a:cxn>
                      <a:cxn ang="0">
                        <a:pos x="0" y="278"/>
                      </a:cxn>
                      <a:cxn ang="0">
                        <a:pos x="95" y="80"/>
                      </a:cxn>
                    </a:cxnLst>
                    <a:rect l="0" t="0" r="r" b="b"/>
                    <a:pathLst>
                      <a:path w="230" h="323">
                        <a:moveTo>
                          <a:pt x="95" y="80"/>
                        </a:moveTo>
                        <a:lnTo>
                          <a:pt x="133" y="89"/>
                        </a:lnTo>
                        <a:lnTo>
                          <a:pt x="210" y="0"/>
                        </a:lnTo>
                        <a:lnTo>
                          <a:pt x="230" y="5"/>
                        </a:lnTo>
                        <a:lnTo>
                          <a:pt x="215" y="42"/>
                        </a:lnTo>
                        <a:lnTo>
                          <a:pt x="215" y="107"/>
                        </a:lnTo>
                        <a:lnTo>
                          <a:pt x="168" y="142"/>
                        </a:lnTo>
                        <a:lnTo>
                          <a:pt x="148" y="201"/>
                        </a:lnTo>
                        <a:lnTo>
                          <a:pt x="203" y="219"/>
                        </a:lnTo>
                        <a:lnTo>
                          <a:pt x="210" y="281"/>
                        </a:lnTo>
                        <a:lnTo>
                          <a:pt x="183" y="323"/>
                        </a:lnTo>
                        <a:lnTo>
                          <a:pt x="180" y="323"/>
                        </a:lnTo>
                        <a:lnTo>
                          <a:pt x="5" y="308"/>
                        </a:lnTo>
                        <a:lnTo>
                          <a:pt x="0" y="278"/>
                        </a:lnTo>
                        <a:lnTo>
                          <a:pt x="95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29" name="Freeform 373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0" name="Freeform 372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1" name="Freeform 371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2" name="Freeform 370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3" name="Freeform 369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4" name="Freeform 368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5" name="Freeform 367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6" name="Freeform 366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7" name="Freeform 365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8" name="Freeform 364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39" name="Freeform 363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0" name="Freeform 362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1" name="Freeform 361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2" name="Freeform 360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3" name="Freeform 359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4" name="Freeform 358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5" name="Freeform 357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6" name="Freeform 356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7" name="Freeform 355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8" name="Freeform 354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49" name="Freeform 353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0" name="Freeform 352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1" name="Freeform 351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2" name="Freeform 350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3" name="Freeform 349"/>
                  <p:cNvSpPr>
                    <a:spLocks/>
                  </p:cNvSpPr>
                  <p:nvPr/>
                </p:nvSpPr>
                <p:spPr bwMode="auto">
                  <a:xfrm>
                    <a:off x="7550108" y="2812006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7" y="0"/>
                      </a:cxn>
                      <a:cxn ang="0">
                        <a:pos x="105" y="32"/>
                      </a:cxn>
                      <a:cxn ang="0">
                        <a:pos x="137" y="35"/>
                      </a:cxn>
                      <a:cxn ang="0">
                        <a:pos x="195" y="73"/>
                      </a:cxn>
                      <a:cxn ang="0">
                        <a:pos x="230" y="102"/>
                      </a:cxn>
                      <a:cxn ang="0">
                        <a:pos x="195" y="160"/>
                      </a:cxn>
                      <a:cxn ang="0">
                        <a:pos x="192" y="268"/>
                      </a:cxn>
                      <a:cxn ang="0">
                        <a:pos x="96" y="304"/>
                      </a:cxn>
                      <a:cxn ang="0">
                        <a:pos x="48" y="304"/>
                      </a:cxn>
                      <a:cxn ang="0">
                        <a:pos x="0" y="281"/>
                      </a:cxn>
                      <a:cxn ang="0">
                        <a:pos x="3" y="252"/>
                      </a:cxn>
                      <a:cxn ang="0">
                        <a:pos x="70" y="265"/>
                      </a:cxn>
                      <a:cxn ang="0">
                        <a:pos x="73" y="230"/>
                      </a:cxn>
                      <a:cxn ang="0">
                        <a:pos x="38" y="201"/>
                      </a:cxn>
                      <a:cxn ang="0">
                        <a:pos x="51" y="160"/>
                      </a:cxn>
                      <a:cxn ang="0">
                        <a:pos x="0" y="16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230" h="304">
                        <a:moveTo>
                          <a:pt x="0" y="9"/>
                        </a:moveTo>
                        <a:lnTo>
                          <a:pt x="67" y="0"/>
                        </a:lnTo>
                        <a:lnTo>
                          <a:pt x="105" y="32"/>
                        </a:lnTo>
                        <a:lnTo>
                          <a:pt x="137" y="35"/>
                        </a:lnTo>
                        <a:lnTo>
                          <a:pt x="195" y="73"/>
                        </a:lnTo>
                        <a:lnTo>
                          <a:pt x="230" y="102"/>
                        </a:lnTo>
                        <a:lnTo>
                          <a:pt x="195" y="160"/>
                        </a:lnTo>
                        <a:lnTo>
                          <a:pt x="192" y="268"/>
                        </a:lnTo>
                        <a:lnTo>
                          <a:pt x="96" y="304"/>
                        </a:lnTo>
                        <a:lnTo>
                          <a:pt x="48" y="304"/>
                        </a:lnTo>
                        <a:lnTo>
                          <a:pt x="0" y="281"/>
                        </a:lnTo>
                        <a:lnTo>
                          <a:pt x="3" y="252"/>
                        </a:lnTo>
                        <a:lnTo>
                          <a:pt x="70" y="265"/>
                        </a:lnTo>
                        <a:lnTo>
                          <a:pt x="73" y="230"/>
                        </a:lnTo>
                        <a:lnTo>
                          <a:pt x="38" y="201"/>
                        </a:lnTo>
                        <a:lnTo>
                          <a:pt x="51" y="160"/>
                        </a:lnTo>
                        <a:lnTo>
                          <a:pt x="0" y="16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4" name="Freeform 348"/>
                  <p:cNvSpPr>
                    <a:spLocks/>
                  </p:cNvSpPr>
                  <p:nvPr/>
                </p:nvSpPr>
                <p:spPr bwMode="auto">
                  <a:xfrm>
                    <a:off x="7550108" y="2812006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68" y="0"/>
                      </a:cxn>
                      <a:cxn ang="0">
                        <a:pos x="105" y="32"/>
                      </a:cxn>
                      <a:cxn ang="0">
                        <a:pos x="138" y="35"/>
                      </a:cxn>
                      <a:cxn ang="0">
                        <a:pos x="195" y="72"/>
                      </a:cxn>
                      <a:cxn ang="0">
                        <a:pos x="230" y="102"/>
                      </a:cxn>
                      <a:cxn ang="0">
                        <a:pos x="195" y="159"/>
                      </a:cxn>
                      <a:cxn ang="0">
                        <a:pos x="193" y="267"/>
                      </a:cxn>
                      <a:cxn ang="0">
                        <a:pos x="95" y="304"/>
                      </a:cxn>
                      <a:cxn ang="0">
                        <a:pos x="48" y="304"/>
                      </a:cxn>
                      <a:cxn ang="0">
                        <a:pos x="0" y="282"/>
                      </a:cxn>
                      <a:cxn ang="0">
                        <a:pos x="3" y="252"/>
                      </a:cxn>
                      <a:cxn ang="0">
                        <a:pos x="70" y="264"/>
                      </a:cxn>
                      <a:cxn ang="0">
                        <a:pos x="73" y="229"/>
                      </a:cxn>
                      <a:cxn ang="0">
                        <a:pos x="38" y="202"/>
                      </a:cxn>
                      <a:cxn ang="0">
                        <a:pos x="50" y="159"/>
                      </a:cxn>
                      <a:cxn ang="0">
                        <a:pos x="0" y="17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30" h="304">
                        <a:moveTo>
                          <a:pt x="0" y="10"/>
                        </a:moveTo>
                        <a:lnTo>
                          <a:pt x="68" y="0"/>
                        </a:lnTo>
                        <a:lnTo>
                          <a:pt x="105" y="32"/>
                        </a:lnTo>
                        <a:lnTo>
                          <a:pt x="138" y="35"/>
                        </a:lnTo>
                        <a:lnTo>
                          <a:pt x="195" y="72"/>
                        </a:lnTo>
                        <a:lnTo>
                          <a:pt x="230" y="102"/>
                        </a:lnTo>
                        <a:lnTo>
                          <a:pt x="195" y="159"/>
                        </a:lnTo>
                        <a:lnTo>
                          <a:pt x="193" y="267"/>
                        </a:lnTo>
                        <a:lnTo>
                          <a:pt x="95" y="304"/>
                        </a:lnTo>
                        <a:lnTo>
                          <a:pt x="48" y="304"/>
                        </a:lnTo>
                        <a:lnTo>
                          <a:pt x="0" y="282"/>
                        </a:lnTo>
                        <a:lnTo>
                          <a:pt x="3" y="252"/>
                        </a:lnTo>
                        <a:lnTo>
                          <a:pt x="70" y="264"/>
                        </a:lnTo>
                        <a:lnTo>
                          <a:pt x="73" y="229"/>
                        </a:lnTo>
                        <a:lnTo>
                          <a:pt x="38" y="202"/>
                        </a:lnTo>
                        <a:lnTo>
                          <a:pt x="50" y="159"/>
                        </a:lnTo>
                        <a:lnTo>
                          <a:pt x="0" y="17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5" name="Freeform 347"/>
                  <p:cNvSpPr>
                    <a:spLocks/>
                  </p:cNvSpPr>
                  <p:nvPr/>
                </p:nvSpPr>
                <p:spPr bwMode="auto">
                  <a:xfrm>
                    <a:off x="7644494" y="1935214"/>
                    <a:ext cx="243415" cy="330350"/>
                  </a:xfrm>
                  <a:custGeom>
                    <a:avLst/>
                    <a:gdLst/>
                    <a:ahLst/>
                    <a:cxnLst>
                      <a:cxn ang="0">
                        <a:pos x="246" y="4"/>
                      </a:cxn>
                      <a:cxn ang="0">
                        <a:pos x="217" y="45"/>
                      </a:cxn>
                      <a:cxn ang="0">
                        <a:pos x="224" y="109"/>
                      </a:cxn>
                      <a:cxn ang="0">
                        <a:pos x="153" y="109"/>
                      </a:cxn>
                      <a:cxn ang="0">
                        <a:pos x="96" y="231"/>
                      </a:cxn>
                      <a:cxn ang="0">
                        <a:pos x="108" y="269"/>
                      </a:cxn>
                      <a:cxn ang="0">
                        <a:pos x="45" y="295"/>
                      </a:cxn>
                      <a:cxn ang="0">
                        <a:pos x="16" y="333"/>
                      </a:cxn>
                      <a:cxn ang="0">
                        <a:pos x="0" y="250"/>
                      </a:cxn>
                      <a:cxn ang="0">
                        <a:pos x="41" y="240"/>
                      </a:cxn>
                      <a:cxn ang="0">
                        <a:pos x="51" y="180"/>
                      </a:cxn>
                      <a:cxn ang="0">
                        <a:pos x="32" y="180"/>
                      </a:cxn>
                      <a:cxn ang="0">
                        <a:pos x="0" y="96"/>
                      </a:cxn>
                      <a:cxn ang="0">
                        <a:pos x="45" y="42"/>
                      </a:cxn>
                      <a:cxn ang="0">
                        <a:pos x="38" y="0"/>
                      </a:cxn>
                      <a:cxn ang="0">
                        <a:pos x="41" y="32"/>
                      </a:cxn>
                      <a:cxn ang="0">
                        <a:pos x="217" y="45"/>
                      </a:cxn>
                      <a:cxn ang="0">
                        <a:pos x="220" y="45"/>
                      </a:cxn>
                      <a:cxn ang="0">
                        <a:pos x="246" y="4"/>
                      </a:cxn>
                    </a:cxnLst>
                    <a:rect l="0" t="0" r="r" b="b"/>
                    <a:pathLst>
                      <a:path w="246" h="333">
                        <a:moveTo>
                          <a:pt x="246" y="4"/>
                        </a:moveTo>
                        <a:lnTo>
                          <a:pt x="217" y="45"/>
                        </a:lnTo>
                        <a:lnTo>
                          <a:pt x="224" y="109"/>
                        </a:lnTo>
                        <a:lnTo>
                          <a:pt x="153" y="109"/>
                        </a:lnTo>
                        <a:lnTo>
                          <a:pt x="96" y="231"/>
                        </a:lnTo>
                        <a:lnTo>
                          <a:pt x="108" y="269"/>
                        </a:lnTo>
                        <a:lnTo>
                          <a:pt x="45" y="295"/>
                        </a:lnTo>
                        <a:lnTo>
                          <a:pt x="16" y="333"/>
                        </a:lnTo>
                        <a:lnTo>
                          <a:pt x="0" y="250"/>
                        </a:lnTo>
                        <a:lnTo>
                          <a:pt x="41" y="240"/>
                        </a:lnTo>
                        <a:lnTo>
                          <a:pt x="51" y="180"/>
                        </a:lnTo>
                        <a:lnTo>
                          <a:pt x="32" y="180"/>
                        </a:lnTo>
                        <a:lnTo>
                          <a:pt x="0" y="96"/>
                        </a:lnTo>
                        <a:lnTo>
                          <a:pt x="45" y="42"/>
                        </a:lnTo>
                        <a:lnTo>
                          <a:pt x="38" y="0"/>
                        </a:lnTo>
                        <a:lnTo>
                          <a:pt x="41" y="32"/>
                        </a:lnTo>
                        <a:lnTo>
                          <a:pt x="217" y="45"/>
                        </a:lnTo>
                        <a:lnTo>
                          <a:pt x="220" y="45"/>
                        </a:lnTo>
                        <a:lnTo>
                          <a:pt x="246" y="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6" name="Freeform 346"/>
                  <p:cNvSpPr>
                    <a:spLocks/>
                  </p:cNvSpPr>
                  <p:nvPr/>
                </p:nvSpPr>
                <p:spPr bwMode="auto">
                  <a:xfrm>
                    <a:off x="7644494" y="1935214"/>
                    <a:ext cx="245898" cy="330350"/>
                  </a:xfrm>
                  <a:custGeom>
                    <a:avLst/>
                    <a:gdLst/>
                    <a:ahLst/>
                    <a:cxnLst>
                      <a:cxn ang="0">
                        <a:pos x="246" y="3"/>
                      </a:cxn>
                      <a:cxn ang="0">
                        <a:pos x="216" y="45"/>
                      </a:cxn>
                      <a:cxn ang="0">
                        <a:pos x="224" y="108"/>
                      </a:cxn>
                      <a:cxn ang="0">
                        <a:pos x="152" y="108"/>
                      </a:cxn>
                      <a:cxn ang="0">
                        <a:pos x="97" y="230"/>
                      </a:cxn>
                      <a:cxn ang="0">
                        <a:pos x="107" y="268"/>
                      </a:cxn>
                      <a:cxn ang="0">
                        <a:pos x="45" y="295"/>
                      </a:cxn>
                      <a:cxn ang="0">
                        <a:pos x="17" y="333"/>
                      </a:cxn>
                      <a:cxn ang="0">
                        <a:pos x="0" y="250"/>
                      </a:cxn>
                      <a:cxn ang="0">
                        <a:pos x="42" y="240"/>
                      </a:cxn>
                      <a:cxn ang="0">
                        <a:pos x="52" y="180"/>
                      </a:cxn>
                      <a:cxn ang="0">
                        <a:pos x="32" y="180"/>
                      </a:cxn>
                      <a:cxn ang="0">
                        <a:pos x="0" y="95"/>
                      </a:cxn>
                      <a:cxn ang="0">
                        <a:pos x="45" y="40"/>
                      </a:cxn>
                      <a:cxn ang="0">
                        <a:pos x="37" y="0"/>
                      </a:cxn>
                      <a:cxn ang="0">
                        <a:pos x="42" y="30"/>
                      </a:cxn>
                      <a:cxn ang="0">
                        <a:pos x="216" y="45"/>
                      </a:cxn>
                      <a:cxn ang="0">
                        <a:pos x="219" y="45"/>
                      </a:cxn>
                      <a:cxn ang="0">
                        <a:pos x="246" y="3"/>
                      </a:cxn>
                    </a:cxnLst>
                    <a:rect l="0" t="0" r="r" b="b"/>
                    <a:pathLst>
                      <a:path w="246" h="333">
                        <a:moveTo>
                          <a:pt x="246" y="3"/>
                        </a:moveTo>
                        <a:lnTo>
                          <a:pt x="216" y="45"/>
                        </a:lnTo>
                        <a:lnTo>
                          <a:pt x="224" y="108"/>
                        </a:lnTo>
                        <a:lnTo>
                          <a:pt x="152" y="108"/>
                        </a:lnTo>
                        <a:lnTo>
                          <a:pt x="97" y="230"/>
                        </a:lnTo>
                        <a:lnTo>
                          <a:pt x="107" y="268"/>
                        </a:lnTo>
                        <a:lnTo>
                          <a:pt x="45" y="295"/>
                        </a:lnTo>
                        <a:lnTo>
                          <a:pt x="17" y="333"/>
                        </a:lnTo>
                        <a:lnTo>
                          <a:pt x="0" y="250"/>
                        </a:lnTo>
                        <a:lnTo>
                          <a:pt x="42" y="240"/>
                        </a:lnTo>
                        <a:lnTo>
                          <a:pt x="52" y="180"/>
                        </a:lnTo>
                        <a:lnTo>
                          <a:pt x="32" y="180"/>
                        </a:lnTo>
                        <a:lnTo>
                          <a:pt x="0" y="95"/>
                        </a:lnTo>
                        <a:lnTo>
                          <a:pt x="45" y="40"/>
                        </a:lnTo>
                        <a:lnTo>
                          <a:pt x="37" y="0"/>
                        </a:lnTo>
                        <a:lnTo>
                          <a:pt x="42" y="30"/>
                        </a:lnTo>
                        <a:lnTo>
                          <a:pt x="216" y="45"/>
                        </a:lnTo>
                        <a:lnTo>
                          <a:pt x="219" y="45"/>
                        </a:lnTo>
                        <a:lnTo>
                          <a:pt x="246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7" name="Freeform 345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8" name="Freeform 344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59" name="Freeform 343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0" name="Freeform 342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1" name="Freeform 341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2" name="Freeform 340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3" name="Freeform 339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4" name="Freeform 338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5" name="Freeform 337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6366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3255619" y="1758859"/>
                    <a:ext cx="1259311" cy="1366104"/>
                    <a:chOff x="3772" y="2560"/>
                    <a:chExt cx="1267" cy="1376"/>
                  </a:xfrm>
                  <a:solidFill>
                    <a:schemeClr val="accent2"/>
                  </a:solidFill>
                </p:grpSpPr>
                <p:sp>
                  <p:nvSpPr>
                    <p:cNvPr id="6525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4793" y="3274"/>
                      <a:ext cx="57" cy="74"/>
                    </a:xfrm>
                    <a:custGeom>
                      <a:avLst/>
                      <a:gdLst/>
                      <a:ahLst/>
                      <a:cxnLst>
                        <a:cxn ang="0">
                          <a:pos x="32" y="0"/>
                        </a:cxn>
                        <a:cxn ang="0">
                          <a:pos x="57" y="19"/>
                        </a:cxn>
                        <a:cxn ang="0">
                          <a:pos x="28" y="67"/>
                        </a:cxn>
                        <a:cxn ang="0">
                          <a:pos x="3" y="74"/>
                        </a:cxn>
                        <a:cxn ang="0">
                          <a:pos x="0" y="19"/>
                        </a:cxn>
                        <a:cxn ang="0">
                          <a:pos x="32" y="0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32" y="0"/>
                          </a:moveTo>
                          <a:lnTo>
                            <a:pt x="57" y="19"/>
                          </a:lnTo>
                          <a:lnTo>
                            <a:pt x="28" y="67"/>
                          </a:lnTo>
                          <a:lnTo>
                            <a:pt x="3" y="74"/>
                          </a:lnTo>
                          <a:lnTo>
                            <a:pt x="0" y="19"/>
                          </a:lnTo>
                          <a:lnTo>
                            <a:pt x="3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6526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4460" y="3348"/>
                      <a:ext cx="58" cy="6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58" y="22"/>
                        </a:cxn>
                        <a:cxn ang="0">
                          <a:pos x="54" y="64"/>
                        </a:cxn>
                        <a:cxn ang="0">
                          <a:pos x="16" y="67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58" h="67">
                          <a:moveTo>
                            <a:pt x="0" y="0"/>
                          </a:moveTo>
                          <a:lnTo>
                            <a:pt x="58" y="22"/>
                          </a:lnTo>
                          <a:lnTo>
                            <a:pt x="54" y="64"/>
                          </a:lnTo>
                          <a:lnTo>
                            <a:pt x="16" y="6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grpSp>
                  <p:nvGrpSpPr>
                    <p:cNvPr id="6527" name="Group 3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72" y="2560"/>
                      <a:ext cx="1267" cy="1376"/>
                      <a:chOff x="3772" y="2560"/>
                      <a:chExt cx="1267" cy="1376"/>
                    </a:xfrm>
                    <a:grpFill/>
                  </p:grpSpPr>
                  <p:sp>
                    <p:nvSpPr>
                      <p:cNvPr id="6528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21" y="3072"/>
                        <a:ext cx="64" cy="1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03"/>
                          </a:cxn>
                          <a:cxn ang="0">
                            <a:pos x="64" y="84"/>
                          </a:cxn>
                          <a:cxn ang="0">
                            <a:pos x="38" y="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4" h="103">
                            <a:moveTo>
                              <a:pt x="0" y="0"/>
                            </a:moveTo>
                            <a:lnTo>
                              <a:pt x="0" y="103"/>
                            </a:lnTo>
                            <a:lnTo>
                              <a:pt x="64" y="84"/>
                            </a:lnTo>
                            <a:lnTo>
                              <a:pt x="38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29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25" y="3108"/>
                        <a:ext cx="170" cy="14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1" y="12"/>
                          </a:cxn>
                          <a:cxn ang="0">
                            <a:pos x="96" y="35"/>
                          </a:cxn>
                          <a:cxn ang="0">
                            <a:pos x="84" y="0"/>
                          </a:cxn>
                          <a:cxn ang="0">
                            <a:pos x="39" y="32"/>
                          </a:cxn>
                          <a:cxn ang="0">
                            <a:pos x="39" y="67"/>
                          </a:cxn>
                          <a:cxn ang="0">
                            <a:pos x="0" y="118"/>
                          </a:cxn>
                          <a:cxn ang="0">
                            <a:pos x="4" y="137"/>
                          </a:cxn>
                          <a:cxn ang="0">
                            <a:pos x="122" y="140"/>
                          </a:cxn>
                          <a:cxn ang="0">
                            <a:pos x="116" y="105"/>
                          </a:cxn>
                          <a:cxn ang="0">
                            <a:pos x="170" y="51"/>
                          </a:cxn>
                          <a:cxn ang="0">
                            <a:pos x="141" y="12"/>
                          </a:cxn>
                        </a:cxnLst>
                        <a:rect l="0" t="0" r="r" b="b"/>
                        <a:pathLst>
                          <a:path w="170" h="140">
                            <a:moveTo>
                              <a:pt x="141" y="12"/>
                            </a:moveTo>
                            <a:lnTo>
                              <a:pt x="96" y="35"/>
                            </a:lnTo>
                            <a:lnTo>
                              <a:pt x="84" y="0"/>
                            </a:lnTo>
                            <a:lnTo>
                              <a:pt x="39" y="32"/>
                            </a:lnTo>
                            <a:lnTo>
                              <a:pt x="39" y="67"/>
                            </a:lnTo>
                            <a:lnTo>
                              <a:pt x="0" y="118"/>
                            </a:lnTo>
                            <a:lnTo>
                              <a:pt x="4" y="137"/>
                            </a:lnTo>
                            <a:lnTo>
                              <a:pt x="122" y="140"/>
                            </a:lnTo>
                            <a:lnTo>
                              <a:pt x="116" y="105"/>
                            </a:lnTo>
                            <a:lnTo>
                              <a:pt x="170" y="51"/>
                            </a:lnTo>
                            <a:lnTo>
                              <a:pt x="141" y="1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0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17" y="3229"/>
                        <a:ext cx="42" cy="7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71"/>
                          </a:cxn>
                          <a:cxn ang="0">
                            <a:pos x="42" y="71"/>
                          </a:cxn>
                          <a:cxn ang="0">
                            <a:pos x="42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  <a:lnTo>
                              <a:pt x="42" y="71"/>
                            </a:lnTo>
                            <a:lnTo>
                              <a:pt x="42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1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28" y="3376"/>
                        <a:ext cx="358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52" y="0"/>
                          </a:cxn>
                          <a:cxn ang="0">
                            <a:pos x="278" y="16"/>
                          </a:cxn>
                          <a:cxn ang="0">
                            <a:pos x="256" y="74"/>
                          </a:cxn>
                          <a:cxn ang="0">
                            <a:pos x="118" y="122"/>
                          </a:cxn>
                          <a:cxn ang="0">
                            <a:pos x="102" y="96"/>
                          </a:cxn>
                          <a:cxn ang="0">
                            <a:pos x="54" y="93"/>
                          </a:cxn>
                          <a:cxn ang="0">
                            <a:pos x="54" y="141"/>
                          </a:cxn>
                          <a:cxn ang="0">
                            <a:pos x="26" y="164"/>
                          </a:cxn>
                          <a:cxn ang="0">
                            <a:pos x="0" y="218"/>
                          </a:cxn>
                          <a:cxn ang="0">
                            <a:pos x="35" y="218"/>
                          </a:cxn>
                          <a:cxn ang="0">
                            <a:pos x="35" y="247"/>
                          </a:cxn>
                          <a:cxn ang="0">
                            <a:pos x="58" y="266"/>
                          </a:cxn>
                          <a:cxn ang="0">
                            <a:pos x="99" y="244"/>
                          </a:cxn>
                          <a:cxn ang="0">
                            <a:pos x="106" y="282"/>
                          </a:cxn>
                          <a:cxn ang="0">
                            <a:pos x="137" y="295"/>
                          </a:cxn>
                          <a:cxn ang="0">
                            <a:pos x="176" y="279"/>
                          </a:cxn>
                          <a:cxn ang="0">
                            <a:pos x="160" y="218"/>
                          </a:cxn>
                          <a:cxn ang="0">
                            <a:pos x="211" y="208"/>
                          </a:cxn>
                          <a:cxn ang="0">
                            <a:pos x="256" y="218"/>
                          </a:cxn>
                          <a:cxn ang="0">
                            <a:pos x="329" y="112"/>
                          </a:cxn>
                          <a:cxn ang="0">
                            <a:pos x="329" y="74"/>
                          </a:cxn>
                          <a:cxn ang="0">
                            <a:pos x="358" y="39"/>
                          </a:cxn>
                          <a:cxn ang="0">
                            <a:pos x="352" y="0"/>
                          </a:cxn>
                        </a:cxnLst>
                        <a:rect l="0" t="0" r="r" b="b"/>
                        <a:pathLst>
                          <a:path w="358" h="295">
                            <a:moveTo>
                              <a:pt x="352" y="0"/>
                            </a:moveTo>
                            <a:lnTo>
                              <a:pt x="278" y="16"/>
                            </a:lnTo>
                            <a:lnTo>
                              <a:pt x="256" y="74"/>
                            </a:lnTo>
                            <a:lnTo>
                              <a:pt x="118" y="122"/>
                            </a:lnTo>
                            <a:lnTo>
                              <a:pt x="102" y="96"/>
                            </a:lnTo>
                            <a:lnTo>
                              <a:pt x="54" y="93"/>
                            </a:lnTo>
                            <a:lnTo>
                              <a:pt x="54" y="141"/>
                            </a:lnTo>
                            <a:lnTo>
                              <a:pt x="26" y="164"/>
                            </a:lnTo>
                            <a:lnTo>
                              <a:pt x="0" y="218"/>
                            </a:lnTo>
                            <a:lnTo>
                              <a:pt x="35" y="218"/>
                            </a:lnTo>
                            <a:lnTo>
                              <a:pt x="35" y="247"/>
                            </a:lnTo>
                            <a:lnTo>
                              <a:pt x="58" y="266"/>
                            </a:lnTo>
                            <a:lnTo>
                              <a:pt x="99" y="244"/>
                            </a:lnTo>
                            <a:lnTo>
                              <a:pt x="106" y="282"/>
                            </a:lnTo>
                            <a:lnTo>
                              <a:pt x="137" y="295"/>
                            </a:lnTo>
                            <a:lnTo>
                              <a:pt x="176" y="279"/>
                            </a:lnTo>
                            <a:lnTo>
                              <a:pt x="160" y="218"/>
                            </a:lnTo>
                            <a:lnTo>
                              <a:pt x="211" y="208"/>
                            </a:lnTo>
                            <a:lnTo>
                              <a:pt x="256" y="218"/>
                            </a:lnTo>
                            <a:lnTo>
                              <a:pt x="329" y="112"/>
                            </a:lnTo>
                            <a:lnTo>
                              <a:pt x="329" y="74"/>
                            </a:lnTo>
                            <a:lnTo>
                              <a:pt x="358" y="39"/>
                            </a:lnTo>
                            <a:lnTo>
                              <a:pt x="352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2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15" y="3380"/>
                        <a:ext cx="93" cy="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6" y="0"/>
                          </a:cxn>
                          <a:cxn ang="0">
                            <a:pos x="16" y="16"/>
                          </a:cxn>
                          <a:cxn ang="0">
                            <a:pos x="0" y="64"/>
                          </a:cxn>
                          <a:cxn ang="0">
                            <a:pos x="35" y="76"/>
                          </a:cxn>
                          <a:cxn ang="0">
                            <a:pos x="93" y="38"/>
                          </a:cxn>
                          <a:cxn ang="0">
                            <a:pos x="86" y="0"/>
                          </a:cxn>
                        </a:cxnLst>
                        <a:rect l="0" t="0" r="r" b="b"/>
                        <a:pathLst>
                          <a:path w="93" h="76">
                            <a:moveTo>
                              <a:pt x="86" y="0"/>
                            </a:moveTo>
                            <a:lnTo>
                              <a:pt x="16" y="16"/>
                            </a:lnTo>
                            <a:lnTo>
                              <a:pt x="0" y="64"/>
                            </a:lnTo>
                            <a:lnTo>
                              <a:pt x="35" y="76"/>
                            </a:lnTo>
                            <a:lnTo>
                              <a:pt x="93" y="38"/>
                            </a:lnTo>
                            <a:lnTo>
                              <a:pt x="86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3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95" y="3450"/>
                        <a:ext cx="144" cy="6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54" y="0"/>
                          </a:cxn>
                          <a:cxn ang="0">
                            <a:pos x="77" y="13"/>
                          </a:cxn>
                          <a:cxn ang="0">
                            <a:pos x="144" y="22"/>
                          </a:cxn>
                          <a:cxn ang="0">
                            <a:pos x="144" y="64"/>
                          </a:cxn>
                          <a:cxn ang="0">
                            <a:pos x="90" y="42"/>
                          </a:cxn>
                          <a:cxn ang="0">
                            <a:pos x="38" y="48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144" h="64">
                            <a:moveTo>
                              <a:pt x="0" y="6"/>
                            </a:moveTo>
                            <a:lnTo>
                              <a:pt x="54" y="0"/>
                            </a:lnTo>
                            <a:lnTo>
                              <a:pt x="77" y="13"/>
                            </a:lnTo>
                            <a:lnTo>
                              <a:pt x="144" y="22"/>
                            </a:lnTo>
                            <a:lnTo>
                              <a:pt x="144" y="64"/>
                            </a:lnTo>
                            <a:lnTo>
                              <a:pt x="90" y="42"/>
                            </a:lnTo>
                            <a:lnTo>
                              <a:pt x="38" y="48"/>
                            </a:lnTo>
                            <a:lnTo>
                              <a:pt x="0" y="6"/>
                            </a:lnTo>
                          </a:path>
                        </a:pathLst>
                      </a:custGeom>
                      <a:grpFill/>
                      <a:ln w="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4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87" y="3808"/>
                        <a:ext cx="116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0"/>
                          </a:cxn>
                          <a:cxn ang="0">
                            <a:pos x="77" y="4"/>
                          </a:cxn>
                          <a:cxn ang="0">
                            <a:pos x="116" y="23"/>
                          </a:cxn>
                          <a:cxn ang="0">
                            <a:pos x="106" y="71"/>
                          </a:cxn>
                          <a:cxn ang="0">
                            <a:pos x="116" y="96"/>
                          </a:cxn>
                          <a:cxn ang="0">
                            <a:pos x="61" y="106"/>
                          </a:cxn>
                          <a:cxn ang="0">
                            <a:pos x="45" y="128"/>
                          </a:cxn>
                          <a:cxn ang="0">
                            <a:pos x="13" y="128"/>
                          </a:cxn>
                          <a:cxn ang="0">
                            <a:pos x="20" y="80"/>
                          </a:cxn>
                          <a:cxn ang="0">
                            <a:pos x="0" y="64"/>
                          </a:cxn>
                          <a:cxn ang="0">
                            <a:pos x="13" y="36"/>
                          </a:cxn>
                          <a:cxn ang="0">
                            <a:pos x="13" y="0"/>
                          </a:cxn>
                        </a:cxnLst>
                        <a:rect l="0" t="0" r="r" b="b"/>
                        <a:pathLst>
                          <a:path w="116" h="128">
                            <a:moveTo>
                              <a:pt x="13" y="0"/>
                            </a:moveTo>
                            <a:lnTo>
                              <a:pt x="77" y="4"/>
                            </a:lnTo>
                            <a:lnTo>
                              <a:pt x="116" y="23"/>
                            </a:lnTo>
                            <a:lnTo>
                              <a:pt x="106" y="71"/>
                            </a:lnTo>
                            <a:lnTo>
                              <a:pt x="116" y="96"/>
                            </a:lnTo>
                            <a:lnTo>
                              <a:pt x="61" y="106"/>
                            </a:lnTo>
                            <a:lnTo>
                              <a:pt x="45" y="128"/>
                            </a:lnTo>
                            <a:lnTo>
                              <a:pt x="13" y="128"/>
                            </a:lnTo>
                            <a:lnTo>
                              <a:pt x="20" y="80"/>
                            </a:lnTo>
                            <a:lnTo>
                              <a:pt x="0" y="64"/>
                            </a:lnTo>
                            <a:lnTo>
                              <a:pt x="13" y="36"/>
                            </a:lnTo>
                            <a:lnTo>
                              <a:pt x="13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6535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72" y="2560"/>
                        <a:ext cx="1225" cy="13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88" y="0"/>
                          </a:cxn>
                          <a:cxn ang="0">
                            <a:pos x="560" y="144"/>
                          </a:cxn>
                          <a:cxn ang="0">
                            <a:pos x="410" y="394"/>
                          </a:cxn>
                          <a:cxn ang="0">
                            <a:pos x="333" y="615"/>
                          </a:cxn>
                          <a:cxn ang="0">
                            <a:pos x="227" y="618"/>
                          </a:cxn>
                          <a:cxn ang="0">
                            <a:pos x="170" y="736"/>
                          </a:cxn>
                          <a:cxn ang="0">
                            <a:pos x="87" y="711"/>
                          </a:cxn>
                          <a:cxn ang="0">
                            <a:pos x="90" y="704"/>
                          </a:cxn>
                          <a:cxn ang="0">
                            <a:pos x="13" y="704"/>
                          </a:cxn>
                          <a:cxn ang="0">
                            <a:pos x="42" y="784"/>
                          </a:cxn>
                          <a:cxn ang="0">
                            <a:pos x="106" y="890"/>
                          </a:cxn>
                          <a:cxn ang="0">
                            <a:pos x="125" y="1031"/>
                          </a:cxn>
                          <a:cxn ang="0">
                            <a:pos x="48" y="1034"/>
                          </a:cxn>
                          <a:cxn ang="0">
                            <a:pos x="51" y="1044"/>
                          </a:cxn>
                          <a:cxn ang="0">
                            <a:pos x="7" y="1063"/>
                          </a:cxn>
                          <a:cxn ang="0">
                            <a:pos x="23" y="1130"/>
                          </a:cxn>
                          <a:cxn ang="0">
                            <a:pos x="109" y="1184"/>
                          </a:cxn>
                          <a:cxn ang="0">
                            <a:pos x="115" y="1092"/>
                          </a:cxn>
                          <a:cxn ang="0">
                            <a:pos x="192" y="1133"/>
                          </a:cxn>
                          <a:cxn ang="0">
                            <a:pos x="237" y="1098"/>
                          </a:cxn>
                          <a:cxn ang="0">
                            <a:pos x="278" y="1252"/>
                          </a:cxn>
                          <a:cxn ang="0">
                            <a:pos x="342" y="1303"/>
                          </a:cxn>
                          <a:cxn ang="0">
                            <a:pos x="397" y="1268"/>
                          </a:cxn>
                          <a:cxn ang="0">
                            <a:pos x="490" y="1168"/>
                          </a:cxn>
                          <a:cxn ang="0">
                            <a:pos x="531" y="1060"/>
                          </a:cxn>
                          <a:cxn ang="0">
                            <a:pos x="592" y="1028"/>
                          </a:cxn>
                          <a:cxn ang="0">
                            <a:pos x="656" y="887"/>
                          </a:cxn>
                          <a:cxn ang="0">
                            <a:pos x="518" y="861"/>
                          </a:cxn>
                          <a:cxn ang="0">
                            <a:pos x="394" y="839"/>
                          </a:cxn>
                          <a:cxn ang="0">
                            <a:pos x="333" y="788"/>
                          </a:cxn>
                          <a:cxn ang="0">
                            <a:pos x="522" y="682"/>
                          </a:cxn>
                          <a:cxn ang="0">
                            <a:pos x="730" y="736"/>
                          </a:cxn>
                          <a:cxn ang="0">
                            <a:pos x="790" y="810"/>
                          </a:cxn>
                          <a:cxn ang="0">
                            <a:pos x="883" y="868"/>
                          </a:cxn>
                          <a:cxn ang="0">
                            <a:pos x="848" y="788"/>
                          </a:cxn>
                          <a:cxn ang="0">
                            <a:pos x="982" y="781"/>
                          </a:cxn>
                          <a:cxn ang="0">
                            <a:pos x="877" y="711"/>
                          </a:cxn>
                          <a:cxn ang="0">
                            <a:pos x="931" y="551"/>
                          </a:cxn>
                          <a:cxn ang="0">
                            <a:pos x="1017" y="522"/>
                          </a:cxn>
                          <a:cxn ang="0">
                            <a:pos x="1110" y="477"/>
                          </a:cxn>
                          <a:cxn ang="0">
                            <a:pos x="1200" y="394"/>
                          </a:cxn>
                          <a:cxn ang="0">
                            <a:pos x="1225" y="365"/>
                          </a:cxn>
                          <a:cxn ang="0">
                            <a:pos x="1181" y="151"/>
                          </a:cxn>
                          <a:cxn ang="0">
                            <a:pos x="1043" y="160"/>
                          </a:cxn>
                          <a:cxn ang="0">
                            <a:pos x="915" y="106"/>
                          </a:cxn>
                          <a:cxn ang="0">
                            <a:pos x="902" y="42"/>
                          </a:cxn>
                        </a:cxnLst>
                        <a:rect l="0" t="0" r="r" b="b"/>
                        <a:pathLst>
                          <a:path w="1225" h="1303">
                            <a:moveTo>
                              <a:pt x="902" y="42"/>
                            </a:moveTo>
                            <a:lnTo>
                              <a:pt x="688" y="0"/>
                            </a:lnTo>
                            <a:lnTo>
                              <a:pt x="675" y="4"/>
                            </a:lnTo>
                            <a:lnTo>
                              <a:pt x="560" y="144"/>
                            </a:lnTo>
                            <a:lnTo>
                              <a:pt x="480" y="279"/>
                            </a:lnTo>
                            <a:lnTo>
                              <a:pt x="410" y="394"/>
                            </a:lnTo>
                            <a:lnTo>
                              <a:pt x="342" y="538"/>
                            </a:lnTo>
                            <a:lnTo>
                              <a:pt x="333" y="615"/>
                            </a:lnTo>
                            <a:lnTo>
                              <a:pt x="291" y="602"/>
                            </a:lnTo>
                            <a:lnTo>
                              <a:pt x="227" y="618"/>
                            </a:lnTo>
                            <a:lnTo>
                              <a:pt x="195" y="679"/>
                            </a:lnTo>
                            <a:lnTo>
                              <a:pt x="170" y="736"/>
                            </a:lnTo>
                            <a:lnTo>
                              <a:pt x="119" y="736"/>
                            </a:lnTo>
                            <a:lnTo>
                              <a:pt x="87" y="711"/>
                            </a:lnTo>
                            <a:lnTo>
                              <a:pt x="93" y="704"/>
                            </a:lnTo>
                            <a:lnTo>
                              <a:pt x="90" y="704"/>
                            </a:lnTo>
                            <a:lnTo>
                              <a:pt x="64" y="704"/>
                            </a:lnTo>
                            <a:lnTo>
                              <a:pt x="13" y="704"/>
                            </a:lnTo>
                            <a:lnTo>
                              <a:pt x="23" y="740"/>
                            </a:lnTo>
                            <a:lnTo>
                              <a:pt x="42" y="784"/>
                            </a:lnTo>
                            <a:lnTo>
                              <a:pt x="35" y="826"/>
                            </a:lnTo>
                            <a:lnTo>
                              <a:pt x="106" y="890"/>
                            </a:lnTo>
                            <a:lnTo>
                              <a:pt x="93" y="925"/>
                            </a:lnTo>
                            <a:lnTo>
                              <a:pt x="125" y="1031"/>
                            </a:lnTo>
                            <a:lnTo>
                              <a:pt x="99" y="1053"/>
                            </a:lnTo>
                            <a:lnTo>
                              <a:pt x="48" y="1034"/>
                            </a:lnTo>
                            <a:lnTo>
                              <a:pt x="42" y="1040"/>
                            </a:lnTo>
                            <a:lnTo>
                              <a:pt x="51" y="1044"/>
                            </a:lnTo>
                            <a:lnTo>
                              <a:pt x="51" y="1092"/>
                            </a:lnTo>
                            <a:lnTo>
                              <a:pt x="7" y="1063"/>
                            </a:lnTo>
                            <a:lnTo>
                              <a:pt x="0" y="1079"/>
                            </a:lnTo>
                            <a:lnTo>
                              <a:pt x="23" y="1130"/>
                            </a:lnTo>
                            <a:lnTo>
                              <a:pt x="42" y="1191"/>
                            </a:lnTo>
                            <a:lnTo>
                              <a:pt x="109" y="1184"/>
                            </a:lnTo>
                            <a:lnTo>
                              <a:pt x="74" y="1127"/>
                            </a:lnTo>
                            <a:lnTo>
                              <a:pt x="115" y="1092"/>
                            </a:lnTo>
                            <a:lnTo>
                              <a:pt x="160" y="1133"/>
                            </a:lnTo>
                            <a:lnTo>
                              <a:pt x="192" y="1133"/>
                            </a:lnTo>
                            <a:lnTo>
                              <a:pt x="195" y="1050"/>
                            </a:lnTo>
                            <a:lnTo>
                              <a:pt x="237" y="1098"/>
                            </a:lnTo>
                            <a:lnTo>
                              <a:pt x="237" y="1200"/>
                            </a:lnTo>
                            <a:lnTo>
                              <a:pt x="278" y="1252"/>
                            </a:lnTo>
                            <a:lnTo>
                              <a:pt x="256" y="1293"/>
                            </a:lnTo>
                            <a:lnTo>
                              <a:pt x="342" y="1303"/>
                            </a:lnTo>
                            <a:lnTo>
                              <a:pt x="362" y="1274"/>
                            </a:lnTo>
                            <a:lnTo>
                              <a:pt x="397" y="1268"/>
                            </a:lnTo>
                            <a:lnTo>
                              <a:pt x="410" y="1184"/>
                            </a:lnTo>
                            <a:lnTo>
                              <a:pt x="490" y="1168"/>
                            </a:lnTo>
                            <a:lnTo>
                              <a:pt x="570" y="1104"/>
                            </a:lnTo>
                            <a:lnTo>
                              <a:pt x="531" y="1060"/>
                            </a:lnTo>
                            <a:lnTo>
                              <a:pt x="538" y="1024"/>
                            </a:lnTo>
                            <a:lnTo>
                              <a:pt x="592" y="1028"/>
                            </a:lnTo>
                            <a:lnTo>
                              <a:pt x="646" y="948"/>
                            </a:lnTo>
                            <a:lnTo>
                              <a:pt x="656" y="887"/>
                            </a:lnTo>
                            <a:lnTo>
                              <a:pt x="573" y="896"/>
                            </a:lnTo>
                            <a:lnTo>
                              <a:pt x="518" y="861"/>
                            </a:lnTo>
                            <a:lnTo>
                              <a:pt x="422" y="861"/>
                            </a:lnTo>
                            <a:lnTo>
                              <a:pt x="394" y="839"/>
                            </a:lnTo>
                            <a:lnTo>
                              <a:pt x="317" y="810"/>
                            </a:lnTo>
                            <a:lnTo>
                              <a:pt x="333" y="788"/>
                            </a:lnTo>
                            <a:lnTo>
                              <a:pt x="451" y="759"/>
                            </a:lnTo>
                            <a:lnTo>
                              <a:pt x="522" y="682"/>
                            </a:lnTo>
                            <a:lnTo>
                              <a:pt x="589" y="644"/>
                            </a:lnTo>
                            <a:lnTo>
                              <a:pt x="730" y="736"/>
                            </a:lnTo>
                            <a:lnTo>
                              <a:pt x="730" y="768"/>
                            </a:lnTo>
                            <a:lnTo>
                              <a:pt x="790" y="810"/>
                            </a:lnTo>
                            <a:lnTo>
                              <a:pt x="790" y="861"/>
                            </a:lnTo>
                            <a:lnTo>
                              <a:pt x="883" y="868"/>
                            </a:lnTo>
                            <a:lnTo>
                              <a:pt x="877" y="826"/>
                            </a:lnTo>
                            <a:lnTo>
                              <a:pt x="848" y="788"/>
                            </a:lnTo>
                            <a:lnTo>
                              <a:pt x="905" y="765"/>
                            </a:lnTo>
                            <a:lnTo>
                              <a:pt x="982" y="781"/>
                            </a:lnTo>
                            <a:lnTo>
                              <a:pt x="976" y="720"/>
                            </a:lnTo>
                            <a:lnTo>
                              <a:pt x="877" y="711"/>
                            </a:lnTo>
                            <a:lnTo>
                              <a:pt x="963" y="596"/>
                            </a:lnTo>
                            <a:lnTo>
                              <a:pt x="931" y="551"/>
                            </a:lnTo>
                            <a:lnTo>
                              <a:pt x="992" y="541"/>
                            </a:lnTo>
                            <a:lnTo>
                              <a:pt x="1017" y="522"/>
                            </a:lnTo>
                            <a:lnTo>
                              <a:pt x="1062" y="525"/>
                            </a:lnTo>
                            <a:lnTo>
                              <a:pt x="1110" y="477"/>
                            </a:lnTo>
                            <a:lnTo>
                              <a:pt x="1177" y="474"/>
                            </a:lnTo>
                            <a:lnTo>
                              <a:pt x="1200" y="394"/>
                            </a:lnTo>
                            <a:lnTo>
                              <a:pt x="1193" y="372"/>
                            </a:lnTo>
                            <a:lnTo>
                              <a:pt x="1225" y="365"/>
                            </a:lnTo>
                            <a:lnTo>
                              <a:pt x="1216" y="253"/>
                            </a:lnTo>
                            <a:lnTo>
                              <a:pt x="1181" y="151"/>
                            </a:lnTo>
                            <a:lnTo>
                              <a:pt x="1136" y="160"/>
                            </a:lnTo>
                            <a:lnTo>
                              <a:pt x="1043" y="160"/>
                            </a:lnTo>
                            <a:lnTo>
                              <a:pt x="973" y="116"/>
                            </a:lnTo>
                            <a:lnTo>
                              <a:pt x="915" y="106"/>
                            </a:lnTo>
                            <a:lnTo>
                              <a:pt x="886" y="39"/>
                            </a:lnTo>
                            <a:lnTo>
                              <a:pt x="902" y="4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</p:grpSp>
              </p:grpSp>
              <p:sp>
                <p:nvSpPr>
                  <p:cNvPr id="6367" name="Freeform 324"/>
                  <p:cNvSpPr>
                    <a:spLocks/>
                  </p:cNvSpPr>
                  <p:nvPr/>
                </p:nvSpPr>
                <p:spPr bwMode="auto">
                  <a:xfrm>
                    <a:off x="3255572" y="1758863"/>
                    <a:ext cx="1217075" cy="1294074"/>
                  </a:xfrm>
                  <a:custGeom>
                    <a:avLst/>
                    <a:gdLst/>
                    <a:ahLst/>
                    <a:cxnLst>
                      <a:cxn ang="0">
                        <a:pos x="688" y="0"/>
                      </a:cxn>
                      <a:cxn ang="0">
                        <a:pos x="560" y="145"/>
                      </a:cxn>
                      <a:cxn ang="0">
                        <a:pos x="410" y="395"/>
                      </a:cxn>
                      <a:cxn ang="0">
                        <a:pos x="333" y="615"/>
                      </a:cxn>
                      <a:cxn ang="0">
                        <a:pos x="228" y="618"/>
                      </a:cxn>
                      <a:cxn ang="0">
                        <a:pos x="170" y="738"/>
                      </a:cxn>
                      <a:cxn ang="0">
                        <a:pos x="88" y="713"/>
                      </a:cxn>
                      <a:cxn ang="0">
                        <a:pos x="90" y="705"/>
                      </a:cxn>
                      <a:cxn ang="0">
                        <a:pos x="13" y="705"/>
                      </a:cxn>
                      <a:cxn ang="0">
                        <a:pos x="43" y="785"/>
                      </a:cxn>
                      <a:cxn ang="0">
                        <a:pos x="105" y="890"/>
                      </a:cxn>
                      <a:cxn ang="0">
                        <a:pos x="125" y="1033"/>
                      </a:cxn>
                      <a:cxn ang="0">
                        <a:pos x="48" y="1035"/>
                      </a:cxn>
                      <a:cxn ang="0">
                        <a:pos x="50" y="1045"/>
                      </a:cxn>
                      <a:cxn ang="0">
                        <a:pos x="8" y="1063"/>
                      </a:cxn>
                      <a:cxn ang="0">
                        <a:pos x="23" y="1130"/>
                      </a:cxn>
                      <a:cxn ang="0">
                        <a:pos x="110" y="1185"/>
                      </a:cxn>
                      <a:cxn ang="0">
                        <a:pos x="115" y="1093"/>
                      </a:cxn>
                      <a:cxn ang="0">
                        <a:pos x="193" y="1133"/>
                      </a:cxn>
                      <a:cxn ang="0">
                        <a:pos x="238" y="1098"/>
                      </a:cxn>
                      <a:cxn ang="0">
                        <a:pos x="278" y="1253"/>
                      </a:cxn>
                      <a:cxn ang="0">
                        <a:pos x="343" y="1303"/>
                      </a:cxn>
                      <a:cxn ang="0">
                        <a:pos x="398" y="1268"/>
                      </a:cxn>
                      <a:cxn ang="0">
                        <a:pos x="490" y="1168"/>
                      </a:cxn>
                      <a:cxn ang="0">
                        <a:pos x="530" y="1060"/>
                      </a:cxn>
                      <a:cxn ang="0">
                        <a:pos x="593" y="1028"/>
                      </a:cxn>
                      <a:cxn ang="0">
                        <a:pos x="655" y="888"/>
                      </a:cxn>
                      <a:cxn ang="0">
                        <a:pos x="518" y="863"/>
                      </a:cxn>
                      <a:cxn ang="0">
                        <a:pos x="395" y="840"/>
                      </a:cxn>
                      <a:cxn ang="0">
                        <a:pos x="333" y="788"/>
                      </a:cxn>
                      <a:cxn ang="0">
                        <a:pos x="523" y="683"/>
                      </a:cxn>
                      <a:cxn ang="0">
                        <a:pos x="730" y="738"/>
                      </a:cxn>
                      <a:cxn ang="0">
                        <a:pos x="790" y="810"/>
                      </a:cxn>
                      <a:cxn ang="0">
                        <a:pos x="883" y="868"/>
                      </a:cxn>
                      <a:cxn ang="0">
                        <a:pos x="848" y="788"/>
                      </a:cxn>
                      <a:cxn ang="0">
                        <a:pos x="983" y="783"/>
                      </a:cxn>
                      <a:cxn ang="0">
                        <a:pos x="878" y="713"/>
                      </a:cxn>
                      <a:cxn ang="0">
                        <a:pos x="930" y="553"/>
                      </a:cxn>
                      <a:cxn ang="0">
                        <a:pos x="1018" y="523"/>
                      </a:cxn>
                      <a:cxn ang="0">
                        <a:pos x="1110" y="478"/>
                      </a:cxn>
                      <a:cxn ang="0">
                        <a:pos x="1200" y="395"/>
                      </a:cxn>
                      <a:cxn ang="0">
                        <a:pos x="1225" y="365"/>
                      </a:cxn>
                      <a:cxn ang="0">
                        <a:pos x="1180" y="153"/>
                      </a:cxn>
                      <a:cxn ang="0">
                        <a:pos x="1043" y="160"/>
                      </a:cxn>
                      <a:cxn ang="0">
                        <a:pos x="915" y="108"/>
                      </a:cxn>
                      <a:cxn ang="0">
                        <a:pos x="903" y="43"/>
                      </a:cxn>
                    </a:cxnLst>
                    <a:rect l="0" t="0" r="r" b="b"/>
                    <a:pathLst>
                      <a:path w="1225" h="1303">
                        <a:moveTo>
                          <a:pt x="903" y="43"/>
                        </a:moveTo>
                        <a:lnTo>
                          <a:pt x="688" y="0"/>
                        </a:lnTo>
                        <a:lnTo>
                          <a:pt x="675" y="5"/>
                        </a:lnTo>
                        <a:lnTo>
                          <a:pt x="560" y="145"/>
                        </a:lnTo>
                        <a:lnTo>
                          <a:pt x="480" y="280"/>
                        </a:lnTo>
                        <a:lnTo>
                          <a:pt x="410" y="395"/>
                        </a:lnTo>
                        <a:lnTo>
                          <a:pt x="343" y="538"/>
                        </a:lnTo>
                        <a:lnTo>
                          <a:pt x="333" y="615"/>
                        </a:lnTo>
                        <a:lnTo>
                          <a:pt x="290" y="603"/>
                        </a:lnTo>
                        <a:lnTo>
                          <a:pt x="228" y="618"/>
                        </a:lnTo>
                        <a:lnTo>
                          <a:pt x="195" y="680"/>
                        </a:lnTo>
                        <a:lnTo>
                          <a:pt x="170" y="738"/>
                        </a:lnTo>
                        <a:lnTo>
                          <a:pt x="120" y="738"/>
                        </a:lnTo>
                        <a:lnTo>
                          <a:pt x="88" y="713"/>
                        </a:lnTo>
                        <a:lnTo>
                          <a:pt x="93" y="705"/>
                        </a:lnTo>
                        <a:lnTo>
                          <a:pt x="90" y="705"/>
                        </a:lnTo>
                        <a:lnTo>
                          <a:pt x="65" y="705"/>
                        </a:lnTo>
                        <a:lnTo>
                          <a:pt x="13" y="705"/>
                        </a:lnTo>
                        <a:lnTo>
                          <a:pt x="23" y="740"/>
                        </a:lnTo>
                        <a:lnTo>
                          <a:pt x="43" y="785"/>
                        </a:lnTo>
                        <a:lnTo>
                          <a:pt x="35" y="828"/>
                        </a:lnTo>
                        <a:lnTo>
                          <a:pt x="105" y="890"/>
                        </a:lnTo>
                        <a:lnTo>
                          <a:pt x="93" y="925"/>
                        </a:lnTo>
                        <a:lnTo>
                          <a:pt x="125" y="1033"/>
                        </a:lnTo>
                        <a:lnTo>
                          <a:pt x="100" y="1053"/>
                        </a:lnTo>
                        <a:lnTo>
                          <a:pt x="48" y="1035"/>
                        </a:lnTo>
                        <a:lnTo>
                          <a:pt x="43" y="1040"/>
                        </a:lnTo>
                        <a:lnTo>
                          <a:pt x="50" y="1045"/>
                        </a:lnTo>
                        <a:lnTo>
                          <a:pt x="50" y="1093"/>
                        </a:lnTo>
                        <a:lnTo>
                          <a:pt x="8" y="1063"/>
                        </a:lnTo>
                        <a:lnTo>
                          <a:pt x="0" y="1080"/>
                        </a:lnTo>
                        <a:lnTo>
                          <a:pt x="23" y="1130"/>
                        </a:lnTo>
                        <a:lnTo>
                          <a:pt x="43" y="1193"/>
                        </a:lnTo>
                        <a:lnTo>
                          <a:pt x="110" y="1185"/>
                        </a:lnTo>
                        <a:lnTo>
                          <a:pt x="75" y="1128"/>
                        </a:lnTo>
                        <a:lnTo>
                          <a:pt x="115" y="1093"/>
                        </a:lnTo>
                        <a:lnTo>
                          <a:pt x="160" y="1133"/>
                        </a:lnTo>
                        <a:lnTo>
                          <a:pt x="193" y="1133"/>
                        </a:lnTo>
                        <a:lnTo>
                          <a:pt x="195" y="1050"/>
                        </a:lnTo>
                        <a:lnTo>
                          <a:pt x="238" y="1098"/>
                        </a:lnTo>
                        <a:lnTo>
                          <a:pt x="238" y="1200"/>
                        </a:lnTo>
                        <a:lnTo>
                          <a:pt x="278" y="1253"/>
                        </a:lnTo>
                        <a:lnTo>
                          <a:pt x="255" y="1293"/>
                        </a:lnTo>
                        <a:lnTo>
                          <a:pt x="343" y="1303"/>
                        </a:lnTo>
                        <a:lnTo>
                          <a:pt x="363" y="1275"/>
                        </a:lnTo>
                        <a:lnTo>
                          <a:pt x="398" y="1268"/>
                        </a:lnTo>
                        <a:lnTo>
                          <a:pt x="410" y="1185"/>
                        </a:lnTo>
                        <a:lnTo>
                          <a:pt x="490" y="1168"/>
                        </a:lnTo>
                        <a:lnTo>
                          <a:pt x="570" y="1105"/>
                        </a:lnTo>
                        <a:lnTo>
                          <a:pt x="530" y="1060"/>
                        </a:lnTo>
                        <a:lnTo>
                          <a:pt x="538" y="1025"/>
                        </a:lnTo>
                        <a:lnTo>
                          <a:pt x="593" y="1028"/>
                        </a:lnTo>
                        <a:lnTo>
                          <a:pt x="645" y="948"/>
                        </a:lnTo>
                        <a:lnTo>
                          <a:pt x="655" y="888"/>
                        </a:lnTo>
                        <a:lnTo>
                          <a:pt x="573" y="898"/>
                        </a:lnTo>
                        <a:lnTo>
                          <a:pt x="518" y="863"/>
                        </a:lnTo>
                        <a:lnTo>
                          <a:pt x="423" y="863"/>
                        </a:lnTo>
                        <a:lnTo>
                          <a:pt x="395" y="840"/>
                        </a:lnTo>
                        <a:lnTo>
                          <a:pt x="318" y="810"/>
                        </a:lnTo>
                        <a:lnTo>
                          <a:pt x="333" y="788"/>
                        </a:lnTo>
                        <a:lnTo>
                          <a:pt x="450" y="760"/>
                        </a:lnTo>
                        <a:lnTo>
                          <a:pt x="523" y="683"/>
                        </a:lnTo>
                        <a:lnTo>
                          <a:pt x="590" y="645"/>
                        </a:lnTo>
                        <a:lnTo>
                          <a:pt x="730" y="738"/>
                        </a:lnTo>
                        <a:lnTo>
                          <a:pt x="730" y="768"/>
                        </a:lnTo>
                        <a:lnTo>
                          <a:pt x="790" y="810"/>
                        </a:lnTo>
                        <a:lnTo>
                          <a:pt x="790" y="863"/>
                        </a:lnTo>
                        <a:lnTo>
                          <a:pt x="883" y="868"/>
                        </a:lnTo>
                        <a:lnTo>
                          <a:pt x="878" y="828"/>
                        </a:lnTo>
                        <a:lnTo>
                          <a:pt x="848" y="788"/>
                        </a:lnTo>
                        <a:lnTo>
                          <a:pt x="905" y="765"/>
                        </a:lnTo>
                        <a:lnTo>
                          <a:pt x="983" y="783"/>
                        </a:lnTo>
                        <a:lnTo>
                          <a:pt x="975" y="720"/>
                        </a:lnTo>
                        <a:lnTo>
                          <a:pt x="878" y="713"/>
                        </a:lnTo>
                        <a:lnTo>
                          <a:pt x="963" y="598"/>
                        </a:lnTo>
                        <a:lnTo>
                          <a:pt x="930" y="553"/>
                        </a:lnTo>
                        <a:lnTo>
                          <a:pt x="993" y="543"/>
                        </a:lnTo>
                        <a:lnTo>
                          <a:pt x="1018" y="523"/>
                        </a:lnTo>
                        <a:lnTo>
                          <a:pt x="1063" y="525"/>
                        </a:lnTo>
                        <a:lnTo>
                          <a:pt x="1110" y="478"/>
                        </a:lnTo>
                        <a:lnTo>
                          <a:pt x="1178" y="475"/>
                        </a:lnTo>
                        <a:lnTo>
                          <a:pt x="1200" y="395"/>
                        </a:lnTo>
                        <a:lnTo>
                          <a:pt x="1193" y="373"/>
                        </a:lnTo>
                        <a:lnTo>
                          <a:pt x="1225" y="365"/>
                        </a:lnTo>
                        <a:lnTo>
                          <a:pt x="1215" y="253"/>
                        </a:lnTo>
                        <a:lnTo>
                          <a:pt x="1180" y="153"/>
                        </a:lnTo>
                        <a:lnTo>
                          <a:pt x="1135" y="160"/>
                        </a:lnTo>
                        <a:lnTo>
                          <a:pt x="1043" y="160"/>
                        </a:lnTo>
                        <a:lnTo>
                          <a:pt x="973" y="118"/>
                        </a:lnTo>
                        <a:lnTo>
                          <a:pt x="915" y="108"/>
                        </a:lnTo>
                        <a:lnTo>
                          <a:pt x="885" y="40"/>
                        </a:lnTo>
                        <a:lnTo>
                          <a:pt x="903" y="4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68" name="Freeform 323"/>
                  <p:cNvSpPr>
                    <a:spLocks/>
                  </p:cNvSpPr>
                  <p:nvPr/>
                </p:nvSpPr>
                <p:spPr bwMode="auto">
                  <a:xfrm>
                    <a:off x="4134847" y="1607348"/>
                    <a:ext cx="680568" cy="524089"/>
                  </a:xfrm>
                  <a:custGeom>
                    <a:avLst/>
                    <a:gdLst/>
                    <a:ahLst/>
                    <a:cxnLst>
                      <a:cxn ang="0">
                        <a:pos x="583" y="0"/>
                      </a:cxn>
                      <a:cxn ang="0">
                        <a:pos x="498" y="40"/>
                      </a:cxn>
                      <a:cxn ang="0">
                        <a:pos x="465" y="85"/>
                      </a:cxn>
                      <a:cxn ang="0">
                        <a:pos x="468" y="163"/>
                      </a:cxn>
                      <a:cxn ang="0">
                        <a:pos x="433" y="183"/>
                      </a:cxn>
                      <a:cxn ang="0">
                        <a:pos x="408" y="175"/>
                      </a:cxn>
                      <a:cxn ang="0">
                        <a:pos x="380" y="208"/>
                      </a:cxn>
                      <a:cxn ang="0">
                        <a:pos x="345" y="208"/>
                      </a:cxn>
                      <a:cxn ang="0">
                        <a:pos x="273" y="240"/>
                      </a:cxn>
                      <a:cxn ang="0">
                        <a:pos x="175" y="240"/>
                      </a:cxn>
                      <a:cxn ang="0">
                        <a:pos x="120" y="240"/>
                      </a:cxn>
                      <a:cxn ang="0">
                        <a:pos x="88" y="195"/>
                      </a:cxn>
                      <a:cxn ang="0">
                        <a:pos x="18" y="195"/>
                      </a:cxn>
                      <a:cxn ang="0">
                        <a:pos x="0" y="193"/>
                      </a:cxn>
                      <a:cxn ang="0">
                        <a:pos x="30" y="260"/>
                      </a:cxn>
                      <a:cxn ang="0">
                        <a:pos x="88" y="270"/>
                      </a:cxn>
                      <a:cxn ang="0">
                        <a:pos x="158" y="313"/>
                      </a:cxn>
                      <a:cxn ang="0">
                        <a:pos x="250" y="313"/>
                      </a:cxn>
                      <a:cxn ang="0">
                        <a:pos x="295" y="305"/>
                      </a:cxn>
                      <a:cxn ang="0">
                        <a:pos x="330" y="405"/>
                      </a:cxn>
                      <a:cxn ang="0">
                        <a:pos x="340" y="518"/>
                      </a:cxn>
                      <a:cxn ang="0">
                        <a:pos x="348" y="513"/>
                      </a:cxn>
                      <a:cxn ang="0">
                        <a:pos x="383" y="528"/>
                      </a:cxn>
                      <a:cxn ang="0">
                        <a:pos x="575" y="520"/>
                      </a:cxn>
                      <a:cxn ang="0">
                        <a:pos x="600" y="470"/>
                      </a:cxn>
                      <a:cxn ang="0">
                        <a:pos x="635" y="448"/>
                      </a:cxn>
                      <a:cxn ang="0">
                        <a:pos x="635" y="413"/>
                      </a:cxn>
                      <a:cxn ang="0">
                        <a:pos x="595" y="398"/>
                      </a:cxn>
                      <a:cxn ang="0">
                        <a:pos x="600" y="360"/>
                      </a:cxn>
                      <a:cxn ang="0">
                        <a:pos x="645" y="368"/>
                      </a:cxn>
                      <a:cxn ang="0">
                        <a:pos x="685" y="340"/>
                      </a:cxn>
                      <a:cxn ang="0">
                        <a:pos x="640" y="300"/>
                      </a:cxn>
                      <a:cxn ang="0">
                        <a:pos x="610" y="295"/>
                      </a:cxn>
                      <a:cxn ang="0">
                        <a:pos x="645" y="218"/>
                      </a:cxn>
                      <a:cxn ang="0">
                        <a:pos x="588" y="138"/>
                      </a:cxn>
                      <a:cxn ang="0">
                        <a:pos x="550" y="138"/>
                      </a:cxn>
                      <a:cxn ang="0">
                        <a:pos x="510" y="118"/>
                      </a:cxn>
                      <a:cxn ang="0">
                        <a:pos x="533" y="58"/>
                      </a:cxn>
                      <a:cxn ang="0">
                        <a:pos x="583" y="0"/>
                      </a:cxn>
                    </a:cxnLst>
                    <a:rect l="0" t="0" r="r" b="b"/>
                    <a:pathLst>
                      <a:path w="685" h="528">
                        <a:moveTo>
                          <a:pt x="583" y="0"/>
                        </a:moveTo>
                        <a:lnTo>
                          <a:pt x="498" y="40"/>
                        </a:lnTo>
                        <a:lnTo>
                          <a:pt x="465" y="85"/>
                        </a:lnTo>
                        <a:lnTo>
                          <a:pt x="468" y="163"/>
                        </a:lnTo>
                        <a:lnTo>
                          <a:pt x="433" y="183"/>
                        </a:lnTo>
                        <a:lnTo>
                          <a:pt x="408" y="175"/>
                        </a:lnTo>
                        <a:lnTo>
                          <a:pt x="380" y="208"/>
                        </a:lnTo>
                        <a:lnTo>
                          <a:pt x="345" y="208"/>
                        </a:lnTo>
                        <a:lnTo>
                          <a:pt x="273" y="240"/>
                        </a:lnTo>
                        <a:lnTo>
                          <a:pt x="175" y="240"/>
                        </a:lnTo>
                        <a:lnTo>
                          <a:pt x="120" y="240"/>
                        </a:lnTo>
                        <a:lnTo>
                          <a:pt x="88" y="195"/>
                        </a:lnTo>
                        <a:lnTo>
                          <a:pt x="18" y="195"/>
                        </a:lnTo>
                        <a:lnTo>
                          <a:pt x="0" y="193"/>
                        </a:lnTo>
                        <a:lnTo>
                          <a:pt x="30" y="260"/>
                        </a:lnTo>
                        <a:lnTo>
                          <a:pt x="88" y="270"/>
                        </a:lnTo>
                        <a:lnTo>
                          <a:pt x="158" y="313"/>
                        </a:lnTo>
                        <a:lnTo>
                          <a:pt x="250" y="313"/>
                        </a:lnTo>
                        <a:lnTo>
                          <a:pt x="295" y="305"/>
                        </a:lnTo>
                        <a:lnTo>
                          <a:pt x="330" y="405"/>
                        </a:lnTo>
                        <a:lnTo>
                          <a:pt x="340" y="518"/>
                        </a:lnTo>
                        <a:lnTo>
                          <a:pt x="348" y="513"/>
                        </a:lnTo>
                        <a:lnTo>
                          <a:pt x="383" y="528"/>
                        </a:lnTo>
                        <a:lnTo>
                          <a:pt x="575" y="520"/>
                        </a:lnTo>
                        <a:lnTo>
                          <a:pt x="600" y="470"/>
                        </a:lnTo>
                        <a:lnTo>
                          <a:pt x="635" y="448"/>
                        </a:lnTo>
                        <a:lnTo>
                          <a:pt x="635" y="413"/>
                        </a:lnTo>
                        <a:lnTo>
                          <a:pt x="595" y="398"/>
                        </a:lnTo>
                        <a:lnTo>
                          <a:pt x="600" y="360"/>
                        </a:lnTo>
                        <a:lnTo>
                          <a:pt x="645" y="368"/>
                        </a:lnTo>
                        <a:lnTo>
                          <a:pt x="685" y="340"/>
                        </a:lnTo>
                        <a:lnTo>
                          <a:pt x="640" y="300"/>
                        </a:lnTo>
                        <a:lnTo>
                          <a:pt x="610" y="295"/>
                        </a:lnTo>
                        <a:lnTo>
                          <a:pt x="645" y="218"/>
                        </a:lnTo>
                        <a:lnTo>
                          <a:pt x="588" y="138"/>
                        </a:lnTo>
                        <a:lnTo>
                          <a:pt x="550" y="138"/>
                        </a:lnTo>
                        <a:lnTo>
                          <a:pt x="510" y="118"/>
                        </a:lnTo>
                        <a:lnTo>
                          <a:pt x="533" y="58"/>
                        </a:lnTo>
                        <a:lnTo>
                          <a:pt x="58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6369" name="Group 320"/>
                  <p:cNvGrpSpPr>
                    <a:grpSpLocks/>
                  </p:cNvGrpSpPr>
                  <p:nvPr/>
                </p:nvGrpSpPr>
                <p:grpSpPr bwMode="auto">
                  <a:xfrm>
                    <a:off x="2753841" y="1512965"/>
                    <a:ext cx="2061577" cy="1294077"/>
                    <a:chOff x="3267" y="2311"/>
                    <a:chExt cx="2076" cy="1302"/>
                  </a:xfrm>
                  <a:solidFill>
                    <a:schemeClr val="bg2"/>
                  </a:solidFill>
                </p:grpSpPr>
                <p:sp>
                  <p:nvSpPr>
                    <p:cNvPr id="6523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4658" y="2407"/>
                      <a:ext cx="685" cy="528"/>
                    </a:xfrm>
                    <a:custGeom>
                      <a:avLst/>
                      <a:gdLst/>
                      <a:ahLst/>
                      <a:cxnLst>
                        <a:cxn ang="0">
                          <a:pos x="582" y="0"/>
                        </a:cxn>
                        <a:cxn ang="0">
                          <a:pos x="496" y="41"/>
                        </a:cxn>
                        <a:cxn ang="0">
                          <a:pos x="464" y="86"/>
                        </a:cxn>
                        <a:cxn ang="0">
                          <a:pos x="467" y="163"/>
                        </a:cxn>
                        <a:cxn ang="0">
                          <a:pos x="432" y="182"/>
                        </a:cxn>
                        <a:cxn ang="0">
                          <a:pos x="407" y="176"/>
                        </a:cxn>
                        <a:cxn ang="0">
                          <a:pos x="378" y="208"/>
                        </a:cxn>
                        <a:cxn ang="0">
                          <a:pos x="343" y="208"/>
                        </a:cxn>
                        <a:cxn ang="0">
                          <a:pos x="272" y="240"/>
                        </a:cxn>
                        <a:cxn ang="0">
                          <a:pos x="173" y="240"/>
                        </a:cxn>
                        <a:cxn ang="0">
                          <a:pos x="119" y="240"/>
                        </a:cxn>
                        <a:cxn ang="0">
                          <a:pos x="87" y="195"/>
                        </a:cxn>
                        <a:cxn ang="0">
                          <a:pos x="16" y="195"/>
                        </a:cxn>
                        <a:cxn ang="0">
                          <a:pos x="0" y="192"/>
                        </a:cxn>
                        <a:cxn ang="0">
                          <a:pos x="29" y="259"/>
                        </a:cxn>
                        <a:cxn ang="0">
                          <a:pos x="87" y="269"/>
                        </a:cxn>
                        <a:cxn ang="0">
                          <a:pos x="157" y="313"/>
                        </a:cxn>
                        <a:cxn ang="0">
                          <a:pos x="250" y="313"/>
                        </a:cxn>
                        <a:cxn ang="0">
                          <a:pos x="295" y="304"/>
                        </a:cxn>
                        <a:cxn ang="0">
                          <a:pos x="330" y="406"/>
                        </a:cxn>
                        <a:cxn ang="0">
                          <a:pos x="339" y="518"/>
                        </a:cxn>
                        <a:cxn ang="0">
                          <a:pos x="346" y="512"/>
                        </a:cxn>
                        <a:cxn ang="0">
                          <a:pos x="381" y="528"/>
                        </a:cxn>
                        <a:cxn ang="0">
                          <a:pos x="573" y="521"/>
                        </a:cxn>
                        <a:cxn ang="0">
                          <a:pos x="598" y="470"/>
                        </a:cxn>
                        <a:cxn ang="0">
                          <a:pos x="634" y="448"/>
                        </a:cxn>
                        <a:cxn ang="0">
                          <a:pos x="634" y="413"/>
                        </a:cxn>
                        <a:cxn ang="0">
                          <a:pos x="595" y="397"/>
                        </a:cxn>
                        <a:cxn ang="0">
                          <a:pos x="598" y="361"/>
                        </a:cxn>
                        <a:cxn ang="0">
                          <a:pos x="643" y="368"/>
                        </a:cxn>
                        <a:cxn ang="0">
                          <a:pos x="685" y="339"/>
                        </a:cxn>
                        <a:cxn ang="0">
                          <a:pos x="640" y="301"/>
                        </a:cxn>
                        <a:cxn ang="0">
                          <a:pos x="608" y="294"/>
                        </a:cxn>
                        <a:cxn ang="0">
                          <a:pos x="643" y="217"/>
                        </a:cxn>
                        <a:cxn ang="0">
                          <a:pos x="586" y="137"/>
                        </a:cxn>
                        <a:cxn ang="0">
                          <a:pos x="550" y="137"/>
                        </a:cxn>
                        <a:cxn ang="0">
                          <a:pos x="509" y="118"/>
                        </a:cxn>
                        <a:cxn ang="0">
                          <a:pos x="531" y="57"/>
                        </a:cxn>
                        <a:cxn ang="0">
                          <a:pos x="582" y="0"/>
                        </a:cxn>
                      </a:cxnLst>
                      <a:rect l="0" t="0" r="r" b="b"/>
                      <a:pathLst>
                        <a:path w="685" h="528">
                          <a:moveTo>
                            <a:pt x="582" y="0"/>
                          </a:moveTo>
                          <a:lnTo>
                            <a:pt x="496" y="41"/>
                          </a:lnTo>
                          <a:lnTo>
                            <a:pt x="464" y="86"/>
                          </a:lnTo>
                          <a:lnTo>
                            <a:pt x="467" y="163"/>
                          </a:lnTo>
                          <a:lnTo>
                            <a:pt x="432" y="182"/>
                          </a:lnTo>
                          <a:lnTo>
                            <a:pt x="407" y="176"/>
                          </a:lnTo>
                          <a:lnTo>
                            <a:pt x="378" y="208"/>
                          </a:lnTo>
                          <a:lnTo>
                            <a:pt x="343" y="208"/>
                          </a:lnTo>
                          <a:lnTo>
                            <a:pt x="272" y="240"/>
                          </a:lnTo>
                          <a:lnTo>
                            <a:pt x="173" y="240"/>
                          </a:lnTo>
                          <a:lnTo>
                            <a:pt x="119" y="240"/>
                          </a:lnTo>
                          <a:lnTo>
                            <a:pt x="87" y="195"/>
                          </a:lnTo>
                          <a:lnTo>
                            <a:pt x="16" y="195"/>
                          </a:lnTo>
                          <a:lnTo>
                            <a:pt x="0" y="192"/>
                          </a:lnTo>
                          <a:lnTo>
                            <a:pt x="29" y="259"/>
                          </a:lnTo>
                          <a:lnTo>
                            <a:pt x="87" y="269"/>
                          </a:lnTo>
                          <a:lnTo>
                            <a:pt x="157" y="313"/>
                          </a:lnTo>
                          <a:lnTo>
                            <a:pt x="250" y="313"/>
                          </a:lnTo>
                          <a:lnTo>
                            <a:pt x="295" y="304"/>
                          </a:lnTo>
                          <a:lnTo>
                            <a:pt x="330" y="406"/>
                          </a:lnTo>
                          <a:lnTo>
                            <a:pt x="339" y="518"/>
                          </a:lnTo>
                          <a:lnTo>
                            <a:pt x="346" y="512"/>
                          </a:lnTo>
                          <a:lnTo>
                            <a:pt x="381" y="528"/>
                          </a:lnTo>
                          <a:lnTo>
                            <a:pt x="573" y="521"/>
                          </a:lnTo>
                          <a:lnTo>
                            <a:pt x="598" y="470"/>
                          </a:lnTo>
                          <a:lnTo>
                            <a:pt x="634" y="448"/>
                          </a:lnTo>
                          <a:lnTo>
                            <a:pt x="634" y="413"/>
                          </a:lnTo>
                          <a:lnTo>
                            <a:pt x="595" y="397"/>
                          </a:lnTo>
                          <a:lnTo>
                            <a:pt x="598" y="361"/>
                          </a:lnTo>
                          <a:lnTo>
                            <a:pt x="643" y="368"/>
                          </a:lnTo>
                          <a:lnTo>
                            <a:pt x="685" y="339"/>
                          </a:lnTo>
                          <a:lnTo>
                            <a:pt x="640" y="301"/>
                          </a:lnTo>
                          <a:lnTo>
                            <a:pt x="608" y="294"/>
                          </a:lnTo>
                          <a:lnTo>
                            <a:pt x="643" y="217"/>
                          </a:lnTo>
                          <a:lnTo>
                            <a:pt x="586" y="137"/>
                          </a:lnTo>
                          <a:lnTo>
                            <a:pt x="550" y="137"/>
                          </a:lnTo>
                          <a:lnTo>
                            <a:pt x="509" y="118"/>
                          </a:lnTo>
                          <a:lnTo>
                            <a:pt x="531" y="57"/>
                          </a:lnTo>
                          <a:lnTo>
                            <a:pt x="582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6524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267" y="2311"/>
                      <a:ext cx="1318" cy="1302"/>
                    </a:xfrm>
                    <a:custGeom>
                      <a:avLst/>
                      <a:gdLst/>
                      <a:ahLst/>
                      <a:cxnLst>
                        <a:cxn ang="0">
                          <a:pos x="1148" y="240"/>
                        </a:cxn>
                        <a:cxn ang="0">
                          <a:pos x="943" y="29"/>
                        </a:cxn>
                        <a:cxn ang="0">
                          <a:pos x="681" y="9"/>
                        </a:cxn>
                        <a:cxn ang="0">
                          <a:pos x="675" y="13"/>
                        </a:cxn>
                        <a:cxn ang="0">
                          <a:pos x="608" y="99"/>
                        </a:cxn>
                        <a:cxn ang="0">
                          <a:pos x="499" y="256"/>
                        </a:cxn>
                        <a:cxn ang="0">
                          <a:pos x="368" y="288"/>
                        </a:cxn>
                        <a:cxn ang="0">
                          <a:pos x="249" y="365"/>
                        </a:cxn>
                        <a:cxn ang="0">
                          <a:pos x="208" y="413"/>
                        </a:cxn>
                        <a:cxn ang="0">
                          <a:pos x="252" y="531"/>
                        </a:cxn>
                        <a:cxn ang="0">
                          <a:pos x="217" y="685"/>
                        </a:cxn>
                        <a:cxn ang="0">
                          <a:pos x="176" y="813"/>
                        </a:cxn>
                        <a:cxn ang="0">
                          <a:pos x="125" y="806"/>
                        </a:cxn>
                        <a:cxn ang="0">
                          <a:pos x="35" y="861"/>
                        </a:cxn>
                        <a:cxn ang="0">
                          <a:pos x="249" y="966"/>
                        </a:cxn>
                        <a:cxn ang="0">
                          <a:pos x="329" y="1046"/>
                        </a:cxn>
                        <a:cxn ang="0">
                          <a:pos x="441" y="1123"/>
                        </a:cxn>
                        <a:cxn ang="0">
                          <a:pos x="556" y="1293"/>
                        </a:cxn>
                        <a:cxn ang="0">
                          <a:pos x="553" y="1283"/>
                        </a:cxn>
                        <a:cxn ang="0">
                          <a:pos x="630" y="1280"/>
                        </a:cxn>
                        <a:cxn ang="0">
                          <a:pos x="611" y="1139"/>
                        </a:cxn>
                        <a:cxn ang="0">
                          <a:pos x="547" y="1033"/>
                        </a:cxn>
                        <a:cxn ang="0">
                          <a:pos x="518" y="953"/>
                        </a:cxn>
                        <a:cxn ang="0">
                          <a:pos x="595" y="953"/>
                        </a:cxn>
                        <a:cxn ang="0">
                          <a:pos x="684" y="899"/>
                        </a:cxn>
                        <a:cxn ang="0">
                          <a:pos x="556" y="851"/>
                        </a:cxn>
                        <a:cxn ang="0">
                          <a:pos x="665" y="838"/>
                        </a:cxn>
                        <a:cxn ang="0">
                          <a:pos x="745" y="838"/>
                        </a:cxn>
                        <a:cxn ang="0">
                          <a:pos x="847" y="777"/>
                        </a:cxn>
                        <a:cxn ang="0">
                          <a:pos x="915" y="643"/>
                        </a:cxn>
                        <a:cxn ang="0">
                          <a:pos x="1065" y="393"/>
                        </a:cxn>
                        <a:cxn ang="0">
                          <a:pos x="1193" y="249"/>
                        </a:cxn>
                      </a:cxnLst>
                      <a:rect l="0" t="0" r="r" b="b"/>
                      <a:pathLst>
                        <a:path w="1318" h="1302">
                          <a:moveTo>
                            <a:pt x="1318" y="275"/>
                          </a:moveTo>
                          <a:lnTo>
                            <a:pt x="1148" y="240"/>
                          </a:lnTo>
                          <a:lnTo>
                            <a:pt x="1148" y="208"/>
                          </a:lnTo>
                          <a:lnTo>
                            <a:pt x="943" y="29"/>
                          </a:lnTo>
                          <a:lnTo>
                            <a:pt x="879" y="0"/>
                          </a:lnTo>
                          <a:lnTo>
                            <a:pt x="681" y="9"/>
                          </a:lnTo>
                          <a:lnTo>
                            <a:pt x="675" y="9"/>
                          </a:lnTo>
                          <a:lnTo>
                            <a:pt x="675" y="13"/>
                          </a:lnTo>
                          <a:lnTo>
                            <a:pt x="662" y="41"/>
                          </a:lnTo>
                          <a:lnTo>
                            <a:pt x="608" y="99"/>
                          </a:lnTo>
                          <a:lnTo>
                            <a:pt x="499" y="205"/>
                          </a:lnTo>
                          <a:lnTo>
                            <a:pt x="499" y="256"/>
                          </a:lnTo>
                          <a:lnTo>
                            <a:pt x="435" y="256"/>
                          </a:lnTo>
                          <a:lnTo>
                            <a:pt x="368" y="288"/>
                          </a:lnTo>
                          <a:lnTo>
                            <a:pt x="352" y="336"/>
                          </a:lnTo>
                          <a:lnTo>
                            <a:pt x="249" y="365"/>
                          </a:lnTo>
                          <a:lnTo>
                            <a:pt x="211" y="409"/>
                          </a:lnTo>
                          <a:lnTo>
                            <a:pt x="208" y="413"/>
                          </a:lnTo>
                          <a:lnTo>
                            <a:pt x="211" y="416"/>
                          </a:lnTo>
                          <a:lnTo>
                            <a:pt x="252" y="531"/>
                          </a:lnTo>
                          <a:lnTo>
                            <a:pt x="195" y="643"/>
                          </a:lnTo>
                          <a:lnTo>
                            <a:pt x="217" y="685"/>
                          </a:lnTo>
                          <a:lnTo>
                            <a:pt x="163" y="752"/>
                          </a:lnTo>
                          <a:lnTo>
                            <a:pt x="176" y="813"/>
                          </a:lnTo>
                          <a:lnTo>
                            <a:pt x="153" y="822"/>
                          </a:lnTo>
                          <a:lnTo>
                            <a:pt x="125" y="806"/>
                          </a:lnTo>
                          <a:lnTo>
                            <a:pt x="0" y="825"/>
                          </a:lnTo>
                          <a:lnTo>
                            <a:pt x="35" y="861"/>
                          </a:lnTo>
                          <a:lnTo>
                            <a:pt x="192" y="899"/>
                          </a:lnTo>
                          <a:lnTo>
                            <a:pt x="249" y="966"/>
                          </a:lnTo>
                          <a:lnTo>
                            <a:pt x="284" y="1040"/>
                          </a:lnTo>
                          <a:lnTo>
                            <a:pt x="329" y="1046"/>
                          </a:lnTo>
                          <a:lnTo>
                            <a:pt x="396" y="1123"/>
                          </a:lnTo>
                          <a:lnTo>
                            <a:pt x="441" y="1123"/>
                          </a:lnTo>
                          <a:lnTo>
                            <a:pt x="470" y="1222"/>
                          </a:lnTo>
                          <a:lnTo>
                            <a:pt x="556" y="1293"/>
                          </a:lnTo>
                          <a:lnTo>
                            <a:pt x="547" y="1289"/>
                          </a:lnTo>
                          <a:lnTo>
                            <a:pt x="553" y="1283"/>
                          </a:lnTo>
                          <a:lnTo>
                            <a:pt x="604" y="1302"/>
                          </a:lnTo>
                          <a:lnTo>
                            <a:pt x="630" y="1280"/>
                          </a:lnTo>
                          <a:lnTo>
                            <a:pt x="598" y="1174"/>
                          </a:lnTo>
                          <a:lnTo>
                            <a:pt x="611" y="1139"/>
                          </a:lnTo>
                          <a:lnTo>
                            <a:pt x="540" y="1075"/>
                          </a:lnTo>
                          <a:lnTo>
                            <a:pt x="547" y="1033"/>
                          </a:lnTo>
                          <a:lnTo>
                            <a:pt x="528" y="989"/>
                          </a:lnTo>
                          <a:lnTo>
                            <a:pt x="518" y="953"/>
                          </a:lnTo>
                          <a:lnTo>
                            <a:pt x="569" y="953"/>
                          </a:lnTo>
                          <a:lnTo>
                            <a:pt x="595" y="953"/>
                          </a:lnTo>
                          <a:lnTo>
                            <a:pt x="598" y="953"/>
                          </a:lnTo>
                          <a:lnTo>
                            <a:pt x="684" y="899"/>
                          </a:lnTo>
                          <a:lnTo>
                            <a:pt x="595" y="886"/>
                          </a:lnTo>
                          <a:lnTo>
                            <a:pt x="556" y="851"/>
                          </a:lnTo>
                          <a:lnTo>
                            <a:pt x="624" y="825"/>
                          </a:lnTo>
                          <a:lnTo>
                            <a:pt x="665" y="838"/>
                          </a:lnTo>
                          <a:lnTo>
                            <a:pt x="707" y="848"/>
                          </a:lnTo>
                          <a:lnTo>
                            <a:pt x="745" y="838"/>
                          </a:lnTo>
                          <a:lnTo>
                            <a:pt x="758" y="800"/>
                          </a:lnTo>
                          <a:lnTo>
                            <a:pt x="847" y="777"/>
                          </a:lnTo>
                          <a:lnTo>
                            <a:pt x="847" y="787"/>
                          </a:lnTo>
                          <a:lnTo>
                            <a:pt x="915" y="643"/>
                          </a:lnTo>
                          <a:lnTo>
                            <a:pt x="985" y="528"/>
                          </a:lnTo>
                          <a:lnTo>
                            <a:pt x="1065" y="393"/>
                          </a:lnTo>
                          <a:lnTo>
                            <a:pt x="1180" y="253"/>
                          </a:lnTo>
                          <a:lnTo>
                            <a:pt x="1193" y="249"/>
                          </a:lnTo>
                          <a:lnTo>
                            <a:pt x="1318" y="27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  <p:sp>
                <p:nvSpPr>
                  <p:cNvPr id="6370" name="Freeform 319"/>
                  <p:cNvSpPr>
                    <a:spLocks/>
                  </p:cNvSpPr>
                  <p:nvPr/>
                </p:nvSpPr>
                <p:spPr bwMode="auto">
                  <a:xfrm>
                    <a:off x="2753839" y="1512963"/>
                    <a:ext cx="1308977" cy="1291591"/>
                  </a:xfrm>
                  <a:custGeom>
                    <a:avLst/>
                    <a:gdLst/>
                    <a:ahLst/>
                    <a:cxnLst>
                      <a:cxn ang="0">
                        <a:pos x="1148" y="240"/>
                      </a:cxn>
                      <a:cxn ang="0">
                        <a:pos x="943" y="28"/>
                      </a:cxn>
                      <a:cxn ang="0">
                        <a:pos x="680" y="8"/>
                      </a:cxn>
                      <a:cxn ang="0">
                        <a:pos x="675" y="13"/>
                      </a:cxn>
                      <a:cxn ang="0">
                        <a:pos x="608" y="98"/>
                      </a:cxn>
                      <a:cxn ang="0">
                        <a:pos x="500" y="255"/>
                      </a:cxn>
                      <a:cxn ang="0">
                        <a:pos x="368" y="288"/>
                      </a:cxn>
                      <a:cxn ang="0">
                        <a:pos x="250" y="366"/>
                      </a:cxn>
                      <a:cxn ang="0">
                        <a:pos x="208" y="413"/>
                      </a:cxn>
                      <a:cxn ang="0">
                        <a:pos x="253" y="531"/>
                      </a:cxn>
                      <a:cxn ang="0">
                        <a:pos x="218" y="686"/>
                      </a:cxn>
                      <a:cxn ang="0">
                        <a:pos x="175" y="814"/>
                      </a:cxn>
                      <a:cxn ang="0">
                        <a:pos x="125" y="806"/>
                      </a:cxn>
                      <a:cxn ang="0">
                        <a:pos x="35" y="861"/>
                      </a:cxn>
                      <a:cxn ang="0">
                        <a:pos x="250" y="966"/>
                      </a:cxn>
                      <a:cxn ang="0">
                        <a:pos x="330" y="1047"/>
                      </a:cxn>
                      <a:cxn ang="0">
                        <a:pos x="440" y="1124"/>
                      </a:cxn>
                      <a:cxn ang="0">
                        <a:pos x="555" y="1294"/>
                      </a:cxn>
                      <a:cxn ang="0">
                        <a:pos x="553" y="1284"/>
                      </a:cxn>
                      <a:cxn ang="0">
                        <a:pos x="630" y="1282"/>
                      </a:cxn>
                      <a:cxn ang="0">
                        <a:pos x="610" y="1139"/>
                      </a:cxn>
                      <a:cxn ang="0">
                        <a:pos x="548" y="1034"/>
                      </a:cxn>
                      <a:cxn ang="0">
                        <a:pos x="518" y="954"/>
                      </a:cxn>
                      <a:cxn ang="0">
                        <a:pos x="595" y="954"/>
                      </a:cxn>
                      <a:cxn ang="0">
                        <a:pos x="685" y="899"/>
                      </a:cxn>
                      <a:cxn ang="0">
                        <a:pos x="555" y="851"/>
                      </a:cxn>
                      <a:cxn ang="0">
                        <a:pos x="665" y="839"/>
                      </a:cxn>
                      <a:cxn ang="0">
                        <a:pos x="745" y="839"/>
                      </a:cxn>
                      <a:cxn ang="0">
                        <a:pos x="848" y="776"/>
                      </a:cxn>
                      <a:cxn ang="0">
                        <a:pos x="915" y="643"/>
                      </a:cxn>
                      <a:cxn ang="0">
                        <a:pos x="1065" y="393"/>
                      </a:cxn>
                      <a:cxn ang="0">
                        <a:pos x="1193" y="248"/>
                      </a:cxn>
                    </a:cxnLst>
                    <a:rect l="0" t="0" r="r" b="b"/>
                    <a:pathLst>
                      <a:path w="1318" h="1302">
                        <a:moveTo>
                          <a:pt x="1318" y="275"/>
                        </a:moveTo>
                        <a:lnTo>
                          <a:pt x="1148" y="240"/>
                        </a:lnTo>
                        <a:lnTo>
                          <a:pt x="1148" y="208"/>
                        </a:lnTo>
                        <a:lnTo>
                          <a:pt x="943" y="28"/>
                        </a:lnTo>
                        <a:lnTo>
                          <a:pt x="880" y="0"/>
                        </a:lnTo>
                        <a:lnTo>
                          <a:pt x="680" y="8"/>
                        </a:lnTo>
                        <a:lnTo>
                          <a:pt x="675" y="8"/>
                        </a:lnTo>
                        <a:lnTo>
                          <a:pt x="675" y="13"/>
                        </a:lnTo>
                        <a:lnTo>
                          <a:pt x="663" y="40"/>
                        </a:lnTo>
                        <a:lnTo>
                          <a:pt x="608" y="98"/>
                        </a:lnTo>
                        <a:lnTo>
                          <a:pt x="500" y="205"/>
                        </a:lnTo>
                        <a:lnTo>
                          <a:pt x="500" y="255"/>
                        </a:lnTo>
                        <a:lnTo>
                          <a:pt x="435" y="255"/>
                        </a:lnTo>
                        <a:lnTo>
                          <a:pt x="368" y="288"/>
                        </a:lnTo>
                        <a:lnTo>
                          <a:pt x="353" y="336"/>
                        </a:lnTo>
                        <a:lnTo>
                          <a:pt x="250" y="366"/>
                        </a:lnTo>
                        <a:lnTo>
                          <a:pt x="210" y="408"/>
                        </a:lnTo>
                        <a:lnTo>
                          <a:pt x="208" y="413"/>
                        </a:lnTo>
                        <a:lnTo>
                          <a:pt x="210" y="416"/>
                        </a:lnTo>
                        <a:lnTo>
                          <a:pt x="253" y="531"/>
                        </a:lnTo>
                        <a:lnTo>
                          <a:pt x="195" y="643"/>
                        </a:lnTo>
                        <a:lnTo>
                          <a:pt x="218" y="686"/>
                        </a:lnTo>
                        <a:lnTo>
                          <a:pt x="163" y="751"/>
                        </a:lnTo>
                        <a:lnTo>
                          <a:pt x="175" y="814"/>
                        </a:lnTo>
                        <a:lnTo>
                          <a:pt x="153" y="821"/>
                        </a:lnTo>
                        <a:lnTo>
                          <a:pt x="125" y="806"/>
                        </a:lnTo>
                        <a:lnTo>
                          <a:pt x="0" y="826"/>
                        </a:lnTo>
                        <a:lnTo>
                          <a:pt x="35" y="861"/>
                        </a:lnTo>
                        <a:lnTo>
                          <a:pt x="193" y="899"/>
                        </a:lnTo>
                        <a:lnTo>
                          <a:pt x="250" y="966"/>
                        </a:lnTo>
                        <a:lnTo>
                          <a:pt x="285" y="1042"/>
                        </a:lnTo>
                        <a:lnTo>
                          <a:pt x="330" y="1047"/>
                        </a:lnTo>
                        <a:lnTo>
                          <a:pt x="395" y="1124"/>
                        </a:lnTo>
                        <a:lnTo>
                          <a:pt x="440" y="1124"/>
                        </a:lnTo>
                        <a:lnTo>
                          <a:pt x="470" y="1222"/>
                        </a:lnTo>
                        <a:lnTo>
                          <a:pt x="555" y="1294"/>
                        </a:lnTo>
                        <a:lnTo>
                          <a:pt x="548" y="1289"/>
                        </a:lnTo>
                        <a:lnTo>
                          <a:pt x="553" y="1284"/>
                        </a:lnTo>
                        <a:lnTo>
                          <a:pt x="605" y="1302"/>
                        </a:lnTo>
                        <a:lnTo>
                          <a:pt x="630" y="1282"/>
                        </a:lnTo>
                        <a:lnTo>
                          <a:pt x="598" y="1174"/>
                        </a:lnTo>
                        <a:lnTo>
                          <a:pt x="610" y="1139"/>
                        </a:lnTo>
                        <a:lnTo>
                          <a:pt x="540" y="1077"/>
                        </a:lnTo>
                        <a:lnTo>
                          <a:pt x="548" y="1034"/>
                        </a:lnTo>
                        <a:lnTo>
                          <a:pt x="528" y="989"/>
                        </a:lnTo>
                        <a:lnTo>
                          <a:pt x="518" y="954"/>
                        </a:lnTo>
                        <a:lnTo>
                          <a:pt x="570" y="954"/>
                        </a:lnTo>
                        <a:lnTo>
                          <a:pt x="595" y="954"/>
                        </a:lnTo>
                        <a:lnTo>
                          <a:pt x="598" y="954"/>
                        </a:lnTo>
                        <a:lnTo>
                          <a:pt x="685" y="899"/>
                        </a:lnTo>
                        <a:lnTo>
                          <a:pt x="595" y="886"/>
                        </a:lnTo>
                        <a:lnTo>
                          <a:pt x="555" y="851"/>
                        </a:lnTo>
                        <a:lnTo>
                          <a:pt x="625" y="826"/>
                        </a:lnTo>
                        <a:lnTo>
                          <a:pt x="665" y="839"/>
                        </a:lnTo>
                        <a:lnTo>
                          <a:pt x="708" y="849"/>
                        </a:lnTo>
                        <a:lnTo>
                          <a:pt x="745" y="839"/>
                        </a:lnTo>
                        <a:lnTo>
                          <a:pt x="758" y="801"/>
                        </a:lnTo>
                        <a:lnTo>
                          <a:pt x="848" y="776"/>
                        </a:lnTo>
                        <a:lnTo>
                          <a:pt x="848" y="786"/>
                        </a:lnTo>
                        <a:lnTo>
                          <a:pt x="915" y="643"/>
                        </a:lnTo>
                        <a:lnTo>
                          <a:pt x="985" y="528"/>
                        </a:lnTo>
                        <a:lnTo>
                          <a:pt x="1065" y="393"/>
                        </a:lnTo>
                        <a:lnTo>
                          <a:pt x="1180" y="253"/>
                        </a:lnTo>
                        <a:lnTo>
                          <a:pt x="1193" y="248"/>
                        </a:lnTo>
                        <a:lnTo>
                          <a:pt x="1318" y="27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1" name="Freeform 318"/>
                  <p:cNvSpPr>
                    <a:spLocks/>
                  </p:cNvSpPr>
                  <p:nvPr/>
                </p:nvSpPr>
                <p:spPr bwMode="auto">
                  <a:xfrm>
                    <a:off x="2537747" y="1480674"/>
                    <a:ext cx="886725" cy="635860"/>
                  </a:xfrm>
                  <a:custGeom>
                    <a:avLst/>
                    <a:gdLst/>
                    <a:ahLst/>
                    <a:cxnLst>
                      <a:cxn ang="0">
                        <a:pos x="893" y="40"/>
                      </a:cxn>
                      <a:cxn ang="0">
                        <a:pos x="790" y="40"/>
                      </a:cxn>
                      <a:cxn ang="0">
                        <a:pos x="685" y="0"/>
                      </a:cxn>
                      <a:cxn ang="0">
                        <a:pos x="650" y="23"/>
                      </a:cxn>
                      <a:cxn ang="0">
                        <a:pos x="553" y="23"/>
                      </a:cxn>
                      <a:cxn ang="0">
                        <a:pos x="468" y="78"/>
                      </a:cxn>
                      <a:cxn ang="0">
                        <a:pos x="553" y="63"/>
                      </a:cxn>
                      <a:cxn ang="0">
                        <a:pos x="618" y="80"/>
                      </a:cxn>
                      <a:cxn ang="0">
                        <a:pos x="658" y="50"/>
                      </a:cxn>
                      <a:cxn ang="0">
                        <a:pos x="758" y="78"/>
                      </a:cxn>
                      <a:cxn ang="0">
                        <a:pos x="723" y="118"/>
                      </a:cxn>
                      <a:cxn ang="0">
                        <a:pos x="570" y="115"/>
                      </a:cxn>
                      <a:cxn ang="0">
                        <a:pos x="413" y="150"/>
                      </a:cxn>
                      <a:cxn ang="0">
                        <a:pos x="355" y="128"/>
                      </a:cxn>
                      <a:cxn ang="0">
                        <a:pos x="253" y="165"/>
                      </a:cxn>
                      <a:cxn ang="0">
                        <a:pos x="208" y="240"/>
                      </a:cxn>
                      <a:cxn ang="0">
                        <a:pos x="83" y="293"/>
                      </a:cxn>
                      <a:cxn ang="0">
                        <a:pos x="83" y="353"/>
                      </a:cxn>
                      <a:cxn ang="0">
                        <a:pos x="10" y="413"/>
                      </a:cxn>
                      <a:cxn ang="0">
                        <a:pos x="0" y="428"/>
                      </a:cxn>
                      <a:cxn ang="0">
                        <a:pos x="63" y="478"/>
                      </a:cxn>
                      <a:cxn ang="0">
                        <a:pos x="63" y="515"/>
                      </a:cxn>
                      <a:cxn ang="0">
                        <a:pos x="113" y="548"/>
                      </a:cxn>
                      <a:cxn ang="0">
                        <a:pos x="118" y="630"/>
                      </a:cxn>
                      <a:cxn ang="0">
                        <a:pos x="153" y="640"/>
                      </a:cxn>
                      <a:cxn ang="0">
                        <a:pos x="193" y="575"/>
                      </a:cxn>
                      <a:cxn ang="0">
                        <a:pos x="150" y="495"/>
                      </a:cxn>
                      <a:cxn ang="0">
                        <a:pos x="170" y="398"/>
                      </a:cxn>
                      <a:cxn ang="0">
                        <a:pos x="363" y="393"/>
                      </a:cxn>
                      <a:cxn ang="0">
                        <a:pos x="390" y="433"/>
                      </a:cxn>
                      <a:cxn ang="0">
                        <a:pos x="428" y="448"/>
                      </a:cxn>
                      <a:cxn ang="0">
                        <a:pos x="425" y="445"/>
                      </a:cxn>
                      <a:cxn ang="0">
                        <a:pos x="428" y="440"/>
                      </a:cxn>
                      <a:cxn ang="0">
                        <a:pos x="468" y="398"/>
                      </a:cxn>
                      <a:cxn ang="0">
                        <a:pos x="570" y="368"/>
                      </a:cxn>
                      <a:cxn ang="0">
                        <a:pos x="585" y="320"/>
                      </a:cxn>
                      <a:cxn ang="0">
                        <a:pos x="653" y="288"/>
                      </a:cxn>
                      <a:cxn ang="0">
                        <a:pos x="718" y="288"/>
                      </a:cxn>
                      <a:cxn ang="0">
                        <a:pos x="718" y="238"/>
                      </a:cxn>
                      <a:cxn ang="0">
                        <a:pos x="825" y="130"/>
                      </a:cxn>
                      <a:cxn ang="0">
                        <a:pos x="880" y="73"/>
                      </a:cxn>
                      <a:cxn ang="0">
                        <a:pos x="893" y="45"/>
                      </a:cxn>
                      <a:cxn ang="0">
                        <a:pos x="893" y="40"/>
                      </a:cxn>
                    </a:cxnLst>
                    <a:rect l="0" t="0" r="r" b="b"/>
                    <a:pathLst>
                      <a:path w="893" h="640">
                        <a:moveTo>
                          <a:pt x="893" y="40"/>
                        </a:moveTo>
                        <a:lnTo>
                          <a:pt x="790" y="40"/>
                        </a:lnTo>
                        <a:lnTo>
                          <a:pt x="685" y="0"/>
                        </a:lnTo>
                        <a:lnTo>
                          <a:pt x="650" y="23"/>
                        </a:lnTo>
                        <a:lnTo>
                          <a:pt x="553" y="23"/>
                        </a:lnTo>
                        <a:lnTo>
                          <a:pt x="468" y="78"/>
                        </a:lnTo>
                        <a:lnTo>
                          <a:pt x="553" y="63"/>
                        </a:lnTo>
                        <a:lnTo>
                          <a:pt x="618" y="80"/>
                        </a:lnTo>
                        <a:lnTo>
                          <a:pt x="658" y="50"/>
                        </a:lnTo>
                        <a:lnTo>
                          <a:pt x="758" y="78"/>
                        </a:lnTo>
                        <a:lnTo>
                          <a:pt x="723" y="118"/>
                        </a:lnTo>
                        <a:lnTo>
                          <a:pt x="570" y="115"/>
                        </a:lnTo>
                        <a:lnTo>
                          <a:pt x="413" y="150"/>
                        </a:lnTo>
                        <a:lnTo>
                          <a:pt x="355" y="128"/>
                        </a:lnTo>
                        <a:lnTo>
                          <a:pt x="253" y="165"/>
                        </a:lnTo>
                        <a:lnTo>
                          <a:pt x="208" y="240"/>
                        </a:lnTo>
                        <a:lnTo>
                          <a:pt x="83" y="293"/>
                        </a:lnTo>
                        <a:lnTo>
                          <a:pt x="83" y="353"/>
                        </a:lnTo>
                        <a:lnTo>
                          <a:pt x="10" y="413"/>
                        </a:lnTo>
                        <a:lnTo>
                          <a:pt x="0" y="428"/>
                        </a:lnTo>
                        <a:lnTo>
                          <a:pt x="63" y="478"/>
                        </a:lnTo>
                        <a:lnTo>
                          <a:pt x="63" y="515"/>
                        </a:lnTo>
                        <a:lnTo>
                          <a:pt x="113" y="548"/>
                        </a:lnTo>
                        <a:lnTo>
                          <a:pt x="118" y="630"/>
                        </a:lnTo>
                        <a:lnTo>
                          <a:pt x="153" y="640"/>
                        </a:lnTo>
                        <a:lnTo>
                          <a:pt x="193" y="575"/>
                        </a:lnTo>
                        <a:lnTo>
                          <a:pt x="150" y="495"/>
                        </a:lnTo>
                        <a:lnTo>
                          <a:pt x="170" y="398"/>
                        </a:lnTo>
                        <a:lnTo>
                          <a:pt x="363" y="393"/>
                        </a:lnTo>
                        <a:lnTo>
                          <a:pt x="390" y="433"/>
                        </a:lnTo>
                        <a:lnTo>
                          <a:pt x="428" y="448"/>
                        </a:lnTo>
                        <a:lnTo>
                          <a:pt x="425" y="445"/>
                        </a:lnTo>
                        <a:lnTo>
                          <a:pt x="428" y="440"/>
                        </a:lnTo>
                        <a:lnTo>
                          <a:pt x="468" y="398"/>
                        </a:lnTo>
                        <a:lnTo>
                          <a:pt x="570" y="368"/>
                        </a:lnTo>
                        <a:lnTo>
                          <a:pt x="585" y="320"/>
                        </a:lnTo>
                        <a:lnTo>
                          <a:pt x="653" y="288"/>
                        </a:lnTo>
                        <a:lnTo>
                          <a:pt x="718" y="288"/>
                        </a:lnTo>
                        <a:lnTo>
                          <a:pt x="718" y="238"/>
                        </a:lnTo>
                        <a:lnTo>
                          <a:pt x="825" y="130"/>
                        </a:lnTo>
                        <a:lnTo>
                          <a:pt x="880" y="73"/>
                        </a:lnTo>
                        <a:lnTo>
                          <a:pt x="893" y="45"/>
                        </a:lnTo>
                        <a:lnTo>
                          <a:pt x="89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2" name="Freeform 317"/>
                  <p:cNvSpPr>
                    <a:spLocks/>
                  </p:cNvSpPr>
                  <p:nvPr/>
                </p:nvSpPr>
                <p:spPr bwMode="auto">
                  <a:xfrm>
                    <a:off x="2570036" y="2054438"/>
                    <a:ext cx="86935" cy="49677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87" y="51"/>
                      </a:cxn>
                      <a:cxn ang="0">
                        <a:pos x="83" y="3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87" h="51">
                        <a:moveTo>
                          <a:pt x="0" y="26"/>
                        </a:moveTo>
                        <a:lnTo>
                          <a:pt x="87" y="51"/>
                        </a:lnTo>
                        <a:lnTo>
                          <a:pt x="83" y="3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3" name="Freeform 316"/>
                  <p:cNvSpPr>
                    <a:spLocks/>
                  </p:cNvSpPr>
                  <p:nvPr/>
                </p:nvSpPr>
                <p:spPr bwMode="auto">
                  <a:xfrm>
                    <a:off x="2570036" y="2054438"/>
                    <a:ext cx="84450" cy="52161"/>
                  </a:xfrm>
                  <a:custGeom>
                    <a:avLst/>
                    <a:gdLst/>
                    <a:ahLst/>
                    <a:cxnLst>
                      <a:cxn ang="0">
                        <a:pos x="0" y="27"/>
                      </a:cxn>
                      <a:cxn ang="0">
                        <a:pos x="87" y="51"/>
                      </a:cxn>
                      <a:cxn ang="0">
                        <a:pos x="84" y="5"/>
                      </a:cxn>
                      <a:cxn ang="0">
                        <a:pos x="0" y="0"/>
                      </a:cxn>
                      <a:cxn ang="0">
                        <a:pos x="0" y="27"/>
                      </a:cxn>
                    </a:cxnLst>
                    <a:rect l="0" t="0" r="r" b="b"/>
                    <a:pathLst>
                      <a:path w="87" h="51">
                        <a:moveTo>
                          <a:pt x="0" y="27"/>
                        </a:moveTo>
                        <a:lnTo>
                          <a:pt x="87" y="51"/>
                        </a:lnTo>
                        <a:lnTo>
                          <a:pt x="84" y="5"/>
                        </a:lnTo>
                        <a:lnTo>
                          <a:pt x="0" y="0"/>
                        </a:lnTo>
                        <a:lnTo>
                          <a:pt x="0" y="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4" name="Freeform 315"/>
                  <p:cNvSpPr>
                    <a:spLocks/>
                  </p:cNvSpPr>
                  <p:nvPr/>
                </p:nvSpPr>
                <p:spPr bwMode="auto">
                  <a:xfrm>
                    <a:off x="2483103" y="1890505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4" y="0"/>
                      </a:cxn>
                      <a:cxn ang="0">
                        <a:pos x="45" y="44"/>
                      </a:cxn>
                      <a:cxn ang="0">
                        <a:pos x="0" y="67"/>
                      </a:cxn>
                      <a:cxn ang="0">
                        <a:pos x="0" y="76"/>
                      </a:cxn>
                      <a:cxn ang="0">
                        <a:pos x="89" y="166"/>
                      </a:cxn>
                      <a:cxn ang="0">
                        <a:pos x="169" y="169"/>
                      </a:cxn>
                      <a:cxn ang="0">
                        <a:pos x="166" y="134"/>
                      </a:cxn>
                      <a:cxn ang="0">
                        <a:pos x="118" y="102"/>
                      </a:cxn>
                      <a:cxn ang="0">
                        <a:pos x="118" y="64"/>
                      </a:cxn>
                      <a:cxn ang="0">
                        <a:pos x="54" y="16"/>
                      </a:cxn>
                      <a:cxn ang="0">
                        <a:pos x="64" y="0"/>
                      </a:cxn>
                    </a:cxnLst>
                    <a:rect l="0" t="0" r="r" b="b"/>
                    <a:pathLst>
                      <a:path w="169" h="169">
                        <a:moveTo>
                          <a:pt x="64" y="0"/>
                        </a:moveTo>
                        <a:lnTo>
                          <a:pt x="45" y="44"/>
                        </a:lnTo>
                        <a:lnTo>
                          <a:pt x="0" y="67"/>
                        </a:lnTo>
                        <a:lnTo>
                          <a:pt x="0" y="76"/>
                        </a:lnTo>
                        <a:lnTo>
                          <a:pt x="89" y="166"/>
                        </a:lnTo>
                        <a:lnTo>
                          <a:pt x="169" y="169"/>
                        </a:lnTo>
                        <a:lnTo>
                          <a:pt x="166" y="134"/>
                        </a:lnTo>
                        <a:lnTo>
                          <a:pt x="118" y="102"/>
                        </a:lnTo>
                        <a:lnTo>
                          <a:pt x="118" y="64"/>
                        </a:lnTo>
                        <a:lnTo>
                          <a:pt x="54" y="16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5" name="Freeform 314"/>
                  <p:cNvSpPr>
                    <a:spLocks/>
                  </p:cNvSpPr>
                  <p:nvPr/>
                </p:nvSpPr>
                <p:spPr bwMode="auto">
                  <a:xfrm>
                    <a:off x="2483103" y="1890505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5" y="0"/>
                      </a:cxn>
                      <a:cxn ang="0">
                        <a:pos x="45" y="45"/>
                      </a:cxn>
                      <a:cxn ang="0">
                        <a:pos x="0" y="67"/>
                      </a:cxn>
                      <a:cxn ang="0">
                        <a:pos x="0" y="75"/>
                      </a:cxn>
                      <a:cxn ang="0">
                        <a:pos x="89" y="164"/>
                      </a:cxn>
                      <a:cxn ang="0">
                        <a:pos x="169" y="169"/>
                      </a:cxn>
                      <a:cxn ang="0">
                        <a:pos x="167" y="134"/>
                      </a:cxn>
                      <a:cxn ang="0">
                        <a:pos x="117" y="102"/>
                      </a:cxn>
                      <a:cxn ang="0">
                        <a:pos x="117" y="65"/>
                      </a:cxn>
                      <a:cxn ang="0">
                        <a:pos x="55" y="15"/>
                      </a:cxn>
                      <a:cxn ang="0">
                        <a:pos x="65" y="0"/>
                      </a:cxn>
                    </a:cxnLst>
                    <a:rect l="0" t="0" r="r" b="b"/>
                    <a:pathLst>
                      <a:path w="169" h="169">
                        <a:moveTo>
                          <a:pt x="65" y="0"/>
                        </a:moveTo>
                        <a:lnTo>
                          <a:pt x="45" y="45"/>
                        </a:lnTo>
                        <a:lnTo>
                          <a:pt x="0" y="67"/>
                        </a:lnTo>
                        <a:lnTo>
                          <a:pt x="0" y="75"/>
                        </a:lnTo>
                        <a:lnTo>
                          <a:pt x="89" y="164"/>
                        </a:lnTo>
                        <a:lnTo>
                          <a:pt x="169" y="169"/>
                        </a:lnTo>
                        <a:lnTo>
                          <a:pt x="167" y="134"/>
                        </a:lnTo>
                        <a:lnTo>
                          <a:pt x="117" y="102"/>
                        </a:lnTo>
                        <a:lnTo>
                          <a:pt x="117" y="65"/>
                        </a:lnTo>
                        <a:lnTo>
                          <a:pt x="55" y="15"/>
                        </a:lnTo>
                        <a:lnTo>
                          <a:pt x="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6" name="Freeform 313"/>
                  <p:cNvSpPr>
                    <a:spLocks/>
                  </p:cNvSpPr>
                  <p:nvPr/>
                </p:nvSpPr>
                <p:spPr bwMode="auto">
                  <a:xfrm>
                    <a:off x="2450812" y="1957569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" y="16"/>
                      </a:cxn>
                      <a:cxn ang="0">
                        <a:pos x="0" y="61"/>
                      </a:cxn>
                      <a:cxn ang="0">
                        <a:pos x="0" y="64"/>
                      </a:cxn>
                      <a:cxn ang="0">
                        <a:pos x="45" y="73"/>
                      </a:cxn>
                      <a:cxn ang="0">
                        <a:pos x="64" y="38"/>
                      </a:cxn>
                      <a:cxn ang="0">
                        <a:pos x="32" y="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3" y="16"/>
                        </a:lnTo>
                        <a:lnTo>
                          <a:pt x="0" y="61"/>
                        </a:lnTo>
                        <a:lnTo>
                          <a:pt x="0" y="64"/>
                        </a:lnTo>
                        <a:lnTo>
                          <a:pt x="45" y="73"/>
                        </a:lnTo>
                        <a:lnTo>
                          <a:pt x="64" y="38"/>
                        </a:lnTo>
                        <a:lnTo>
                          <a:pt x="32" y="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7" name="Freeform 312"/>
                  <p:cNvSpPr>
                    <a:spLocks/>
                  </p:cNvSpPr>
                  <p:nvPr/>
                </p:nvSpPr>
                <p:spPr bwMode="auto">
                  <a:xfrm>
                    <a:off x="2450812" y="1957569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" y="15"/>
                      </a:cxn>
                      <a:cxn ang="0">
                        <a:pos x="0" y="60"/>
                      </a:cxn>
                      <a:cxn ang="0">
                        <a:pos x="0" y="63"/>
                      </a:cxn>
                      <a:cxn ang="0">
                        <a:pos x="44" y="73"/>
                      </a:cxn>
                      <a:cxn ang="0">
                        <a:pos x="64" y="38"/>
                      </a:cxn>
                      <a:cxn ang="0">
                        <a:pos x="32" y="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5" y="15"/>
                        </a:lnTo>
                        <a:lnTo>
                          <a:pt x="0" y="60"/>
                        </a:lnTo>
                        <a:lnTo>
                          <a:pt x="0" y="63"/>
                        </a:lnTo>
                        <a:lnTo>
                          <a:pt x="44" y="73"/>
                        </a:lnTo>
                        <a:lnTo>
                          <a:pt x="64" y="38"/>
                        </a:lnTo>
                        <a:lnTo>
                          <a:pt x="32" y="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8" name="Freeform 311"/>
                  <p:cNvSpPr>
                    <a:spLocks/>
                  </p:cNvSpPr>
                  <p:nvPr/>
                </p:nvSpPr>
                <p:spPr bwMode="auto">
                  <a:xfrm>
                    <a:off x="2433426" y="1994826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9" y="7"/>
                      </a:cxn>
                      <a:cxn ang="0">
                        <a:pos x="19" y="32"/>
                      </a:cxn>
                      <a:cxn ang="0">
                        <a:pos x="0" y="42"/>
                      </a:cxn>
                      <a:cxn ang="0">
                        <a:pos x="38" y="115"/>
                      </a:cxn>
                      <a:cxn ang="0">
                        <a:pos x="60" y="186"/>
                      </a:cxn>
                      <a:cxn ang="0">
                        <a:pos x="115" y="83"/>
                      </a:cxn>
                      <a:cxn ang="0">
                        <a:pos x="137" y="87"/>
                      </a:cxn>
                      <a:cxn ang="0">
                        <a:pos x="137" y="61"/>
                      </a:cxn>
                      <a:cxn ang="0">
                        <a:pos x="166" y="61"/>
                      </a:cxn>
                      <a:cxn ang="0">
                        <a:pos x="140" y="61"/>
                      </a:cxn>
                      <a:cxn ang="0">
                        <a:pos x="83" y="0"/>
                      </a:cxn>
                      <a:cxn ang="0">
                        <a:pos x="64" y="35"/>
                      </a:cxn>
                      <a:cxn ang="0">
                        <a:pos x="19" y="26"/>
                      </a:cxn>
                      <a:cxn ang="0">
                        <a:pos x="19" y="23"/>
                      </a:cxn>
                      <a:cxn ang="0">
                        <a:pos x="19" y="7"/>
                      </a:cxn>
                    </a:cxnLst>
                    <a:rect l="0" t="0" r="r" b="b"/>
                    <a:pathLst>
                      <a:path w="166" h="186">
                        <a:moveTo>
                          <a:pt x="19" y="7"/>
                        </a:moveTo>
                        <a:lnTo>
                          <a:pt x="19" y="32"/>
                        </a:lnTo>
                        <a:lnTo>
                          <a:pt x="0" y="42"/>
                        </a:lnTo>
                        <a:lnTo>
                          <a:pt x="38" y="115"/>
                        </a:lnTo>
                        <a:lnTo>
                          <a:pt x="60" y="186"/>
                        </a:lnTo>
                        <a:lnTo>
                          <a:pt x="115" y="83"/>
                        </a:lnTo>
                        <a:lnTo>
                          <a:pt x="137" y="87"/>
                        </a:lnTo>
                        <a:lnTo>
                          <a:pt x="137" y="61"/>
                        </a:lnTo>
                        <a:lnTo>
                          <a:pt x="166" y="61"/>
                        </a:lnTo>
                        <a:lnTo>
                          <a:pt x="140" y="61"/>
                        </a:lnTo>
                        <a:lnTo>
                          <a:pt x="83" y="0"/>
                        </a:lnTo>
                        <a:lnTo>
                          <a:pt x="64" y="35"/>
                        </a:lnTo>
                        <a:lnTo>
                          <a:pt x="19" y="26"/>
                        </a:lnTo>
                        <a:lnTo>
                          <a:pt x="19" y="23"/>
                        </a:lnTo>
                        <a:lnTo>
                          <a:pt x="19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79" name="Freeform 310"/>
                  <p:cNvSpPr>
                    <a:spLocks/>
                  </p:cNvSpPr>
                  <p:nvPr/>
                </p:nvSpPr>
                <p:spPr bwMode="auto">
                  <a:xfrm>
                    <a:off x="2433426" y="1994826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8" y="8"/>
                      </a:cxn>
                      <a:cxn ang="0">
                        <a:pos x="18" y="33"/>
                      </a:cxn>
                      <a:cxn ang="0">
                        <a:pos x="0" y="43"/>
                      </a:cxn>
                      <a:cxn ang="0">
                        <a:pos x="38" y="116"/>
                      </a:cxn>
                      <a:cxn ang="0">
                        <a:pos x="60" y="186"/>
                      </a:cxn>
                      <a:cxn ang="0">
                        <a:pos x="116" y="83"/>
                      </a:cxn>
                      <a:cxn ang="0">
                        <a:pos x="138" y="88"/>
                      </a:cxn>
                      <a:cxn ang="0">
                        <a:pos x="138" y="60"/>
                      </a:cxn>
                      <a:cxn ang="0">
                        <a:pos x="166" y="60"/>
                      </a:cxn>
                      <a:cxn ang="0">
                        <a:pos x="141" y="60"/>
                      </a:cxn>
                      <a:cxn ang="0">
                        <a:pos x="83" y="0"/>
                      </a:cxn>
                      <a:cxn ang="0">
                        <a:pos x="63" y="35"/>
                      </a:cxn>
                      <a:cxn ang="0">
                        <a:pos x="18" y="25"/>
                      </a:cxn>
                      <a:cxn ang="0">
                        <a:pos x="18" y="23"/>
                      </a:cxn>
                      <a:cxn ang="0">
                        <a:pos x="18" y="8"/>
                      </a:cxn>
                    </a:cxnLst>
                    <a:rect l="0" t="0" r="r" b="b"/>
                    <a:pathLst>
                      <a:path w="166" h="186">
                        <a:moveTo>
                          <a:pt x="18" y="8"/>
                        </a:moveTo>
                        <a:lnTo>
                          <a:pt x="18" y="33"/>
                        </a:lnTo>
                        <a:lnTo>
                          <a:pt x="0" y="43"/>
                        </a:lnTo>
                        <a:lnTo>
                          <a:pt x="38" y="116"/>
                        </a:lnTo>
                        <a:lnTo>
                          <a:pt x="60" y="186"/>
                        </a:lnTo>
                        <a:lnTo>
                          <a:pt x="116" y="83"/>
                        </a:lnTo>
                        <a:lnTo>
                          <a:pt x="138" y="88"/>
                        </a:lnTo>
                        <a:lnTo>
                          <a:pt x="138" y="60"/>
                        </a:lnTo>
                        <a:lnTo>
                          <a:pt x="166" y="60"/>
                        </a:lnTo>
                        <a:lnTo>
                          <a:pt x="141" y="60"/>
                        </a:lnTo>
                        <a:lnTo>
                          <a:pt x="83" y="0"/>
                        </a:lnTo>
                        <a:lnTo>
                          <a:pt x="63" y="35"/>
                        </a:lnTo>
                        <a:lnTo>
                          <a:pt x="18" y="25"/>
                        </a:lnTo>
                        <a:lnTo>
                          <a:pt x="18" y="23"/>
                        </a:lnTo>
                        <a:lnTo>
                          <a:pt x="18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0" name="Freeform 309"/>
                  <p:cNvSpPr>
                    <a:spLocks/>
                  </p:cNvSpPr>
                  <p:nvPr/>
                </p:nvSpPr>
                <p:spPr bwMode="auto">
                  <a:xfrm>
                    <a:off x="2381265" y="2027116"/>
                    <a:ext cx="109288" cy="156480"/>
                  </a:xfrm>
                  <a:custGeom>
                    <a:avLst/>
                    <a:gdLst/>
                    <a:ahLst/>
                    <a:cxnLst>
                      <a:cxn ang="0">
                        <a:pos x="70" y="0"/>
                      </a:cxn>
                      <a:cxn ang="0">
                        <a:pos x="19" y="29"/>
                      </a:cxn>
                      <a:cxn ang="0">
                        <a:pos x="12" y="39"/>
                      </a:cxn>
                      <a:cxn ang="0">
                        <a:pos x="0" y="122"/>
                      </a:cxn>
                      <a:cxn ang="0">
                        <a:pos x="3" y="122"/>
                      </a:cxn>
                      <a:cxn ang="0">
                        <a:pos x="83" y="157"/>
                      </a:cxn>
                      <a:cxn ang="0">
                        <a:pos x="111" y="154"/>
                      </a:cxn>
                      <a:cxn ang="0">
                        <a:pos x="89" y="83"/>
                      </a:cxn>
                      <a:cxn ang="0">
                        <a:pos x="51" y="10"/>
                      </a:cxn>
                      <a:cxn ang="0">
                        <a:pos x="70" y="0"/>
                      </a:cxn>
                    </a:cxnLst>
                    <a:rect l="0" t="0" r="r" b="b"/>
                    <a:pathLst>
                      <a:path w="111" h="157">
                        <a:moveTo>
                          <a:pt x="70" y="0"/>
                        </a:moveTo>
                        <a:lnTo>
                          <a:pt x="19" y="29"/>
                        </a:lnTo>
                        <a:lnTo>
                          <a:pt x="12" y="39"/>
                        </a:lnTo>
                        <a:lnTo>
                          <a:pt x="0" y="122"/>
                        </a:lnTo>
                        <a:lnTo>
                          <a:pt x="3" y="122"/>
                        </a:lnTo>
                        <a:lnTo>
                          <a:pt x="83" y="157"/>
                        </a:lnTo>
                        <a:lnTo>
                          <a:pt x="111" y="154"/>
                        </a:lnTo>
                        <a:lnTo>
                          <a:pt x="89" y="83"/>
                        </a:lnTo>
                        <a:lnTo>
                          <a:pt x="51" y="1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1" name="Freeform 308"/>
                  <p:cNvSpPr>
                    <a:spLocks/>
                  </p:cNvSpPr>
                  <p:nvPr/>
                </p:nvSpPr>
                <p:spPr bwMode="auto">
                  <a:xfrm>
                    <a:off x="2381265" y="2027116"/>
                    <a:ext cx="111773" cy="156480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20" y="27"/>
                      </a:cxn>
                      <a:cxn ang="0">
                        <a:pos x="12" y="37"/>
                      </a:cxn>
                      <a:cxn ang="0">
                        <a:pos x="0" y="122"/>
                      </a:cxn>
                      <a:cxn ang="0">
                        <a:pos x="5" y="122"/>
                      </a:cxn>
                      <a:cxn ang="0">
                        <a:pos x="84" y="157"/>
                      </a:cxn>
                      <a:cxn ang="0">
                        <a:pos x="111" y="152"/>
                      </a:cxn>
                      <a:cxn ang="0">
                        <a:pos x="89" y="82"/>
                      </a:cxn>
                      <a:cxn ang="0">
                        <a:pos x="52" y="1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111" h="157">
                        <a:moveTo>
                          <a:pt x="69" y="0"/>
                        </a:moveTo>
                        <a:lnTo>
                          <a:pt x="20" y="27"/>
                        </a:lnTo>
                        <a:lnTo>
                          <a:pt x="12" y="37"/>
                        </a:lnTo>
                        <a:lnTo>
                          <a:pt x="0" y="122"/>
                        </a:lnTo>
                        <a:lnTo>
                          <a:pt x="5" y="122"/>
                        </a:lnTo>
                        <a:lnTo>
                          <a:pt x="84" y="157"/>
                        </a:lnTo>
                        <a:lnTo>
                          <a:pt x="111" y="152"/>
                        </a:lnTo>
                        <a:lnTo>
                          <a:pt x="89" y="82"/>
                        </a:lnTo>
                        <a:lnTo>
                          <a:pt x="52" y="10"/>
                        </a:lnTo>
                        <a:lnTo>
                          <a:pt x="6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2" name="Freeform 307"/>
                  <p:cNvSpPr>
                    <a:spLocks/>
                  </p:cNvSpPr>
                  <p:nvPr/>
                </p:nvSpPr>
                <p:spPr bwMode="auto">
                  <a:xfrm>
                    <a:off x="2262042" y="2054438"/>
                    <a:ext cx="139094" cy="116741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4" y="3"/>
                      </a:cxn>
                      <a:cxn ang="0">
                        <a:pos x="61" y="19"/>
                      </a:cxn>
                      <a:cxn ang="0">
                        <a:pos x="61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5" y="93"/>
                      </a:cxn>
                      <a:cxn ang="0">
                        <a:pos x="122" y="93"/>
                      </a:cxn>
                      <a:cxn ang="0">
                        <a:pos x="134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4" y="3"/>
                        </a:lnTo>
                        <a:lnTo>
                          <a:pt x="61" y="19"/>
                        </a:lnTo>
                        <a:lnTo>
                          <a:pt x="61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5" y="93"/>
                        </a:lnTo>
                        <a:lnTo>
                          <a:pt x="122" y="93"/>
                        </a:lnTo>
                        <a:lnTo>
                          <a:pt x="134" y="1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3" name="Freeform 306"/>
                  <p:cNvSpPr>
                    <a:spLocks/>
                  </p:cNvSpPr>
                  <p:nvPr/>
                </p:nvSpPr>
                <p:spPr bwMode="auto">
                  <a:xfrm>
                    <a:off x="2262042" y="2054438"/>
                    <a:ext cx="139094" cy="119224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3" y="5"/>
                      </a:cxn>
                      <a:cxn ang="0">
                        <a:pos x="60" y="20"/>
                      </a:cxn>
                      <a:cxn ang="0">
                        <a:pos x="60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6" y="93"/>
                      </a:cxn>
                      <a:cxn ang="0">
                        <a:pos x="121" y="93"/>
                      </a:cxn>
                      <a:cxn ang="0">
                        <a:pos x="133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3" y="5"/>
                        </a:lnTo>
                        <a:lnTo>
                          <a:pt x="60" y="20"/>
                        </a:lnTo>
                        <a:lnTo>
                          <a:pt x="60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6" y="93"/>
                        </a:lnTo>
                        <a:lnTo>
                          <a:pt x="121" y="93"/>
                        </a:lnTo>
                        <a:lnTo>
                          <a:pt x="133" y="10"/>
                        </a:lnTo>
                        <a:lnTo>
                          <a:pt x="14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4" name="Freeform 305"/>
                  <p:cNvSpPr>
                    <a:spLocks/>
                  </p:cNvSpPr>
                  <p:nvPr/>
                </p:nvSpPr>
                <p:spPr bwMode="auto">
                  <a:xfrm>
                    <a:off x="2187527" y="2141372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6"/>
                      </a:cxn>
                      <a:cxn ang="0">
                        <a:pos x="20" y="106"/>
                      </a:cxn>
                      <a:cxn ang="0">
                        <a:pos x="0" y="128"/>
                      </a:cxn>
                      <a:cxn ang="0">
                        <a:pos x="10" y="144"/>
                      </a:cxn>
                      <a:cxn ang="0">
                        <a:pos x="26" y="160"/>
                      </a:cxn>
                      <a:cxn ang="0">
                        <a:pos x="55" y="167"/>
                      </a:cxn>
                      <a:cxn ang="0">
                        <a:pos x="103" y="138"/>
                      </a:cxn>
                      <a:cxn ang="0">
                        <a:pos x="122" y="93"/>
                      </a:cxn>
                      <a:cxn ang="0">
                        <a:pos x="106" y="68"/>
                      </a:cxn>
                      <a:cxn ang="0">
                        <a:pos x="106" y="36"/>
                      </a:cxn>
                      <a:cxn ang="0">
                        <a:pos x="109" y="32"/>
                      </a:cxn>
                      <a:cxn ang="0">
                        <a:pos x="74" y="0"/>
                      </a:cxn>
                      <a:cxn ang="0">
                        <a:pos x="32" y="26"/>
                      </a:cxn>
                    </a:cxnLst>
                    <a:rect l="0" t="0" r="r" b="b"/>
                    <a:pathLst>
                      <a:path w="122" h="167">
                        <a:moveTo>
                          <a:pt x="32" y="26"/>
                        </a:moveTo>
                        <a:lnTo>
                          <a:pt x="20" y="106"/>
                        </a:lnTo>
                        <a:lnTo>
                          <a:pt x="0" y="128"/>
                        </a:lnTo>
                        <a:lnTo>
                          <a:pt x="10" y="144"/>
                        </a:lnTo>
                        <a:lnTo>
                          <a:pt x="26" y="160"/>
                        </a:lnTo>
                        <a:lnTo>
                          <a:pt x="55" y="167"/>
                        </a:lnTo>
                        <a:lnTo>
                          <a:pt x="103" y="138"/>
                        </a:lnTo>
                        <a:lnTo>
                          <a:pt x="122" y="93"/>
                        </a:lnTo>
                        <a:lnTo>
                          <a:pt x="106" y="68"/>
                        </a:lnTo>
                        <a:lnTo>
                          <a:pt x="106" y="36"/>
                        </a:lnTo>
                        <a:lnTo>
                          <a:pt x="109" y="32"/>
                        </a:lnTo>
                        <a:lnTo>
                          <a:pt x="74" y="0"/>
                        </a:lnTo>
                        <a:lnTo>
                          <a:pt x="32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5" name="Freeform 304"/>
                  <p:cNvSpPr>
                    <a:spLocks/>
                  </p:cNvSpPr>
                  <p:nvPr/>
                </p:nvSpPr>
                <p:spPr bwMode="auto">
                  <a:xfrm>
                    <a:off x="2187527" y="2141372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5"/>
                      </a:cxn>
                      <a:cxn ang="0">
                        <a:pos x="20" y="105"/>
                      </a:cxn>
                      <a:cxn ang="0">
                        <a:pos x="0" y="127"/>
                      </a:cxn>
                      <a:cxn ang="0">
                        <a:pos x="10" y="142"/>
                      </a:cxn>
                      <a:cxn ang="0">
                        <a:pos x="25" y="160"/>
                      </a:cxn>
                      <a:cxn ang="0">
                        <a:pos x="55" y="167"/>
                      </a:cxn>
                      <a:cxn ang="0">
                        <a:pos x="102" y="137"/>
                      </a:cxn>
                      <a:cxn ang="0">
                        <a:pos x="122" y="92"/>
                      </a:cxn>
                      <a:cxn ang="0">
                        <a:pos x="105" y="67"/>
                      </a:cxn>
                      <a:cxn ang="0">
                        <a:pos x="105" y="35"/>
                      </a:cxn>
                      <a:cxn ang="0">
                        <a:pos x="110" y="32"/>
                      </a:cxn>
                      <a:cxn ang="0">
                        <a:pos x="75" y="0"/>
                      </a:cxn>
                      <a:cxn ang="0">
                        <a:pos x="32" y="25"/>
                      </a:cxn>
                    </a:cxnLst>
                    <a:rect l="0" t="0" r="r" b="b"/>
                    <a:pathLst>
                      <a:path w="122" h="167">
                        <a:moveTo>
                          <a:pt x="32" y="25"/>
                        </a:moveTo>
                        <a:lnTo>
                          <a:pt x="20" y="105"/>
                        </a:lnTo>
                        <a:lnTo>
                          <a:pt x="0" y="127"/>
                        </a:lnTo>
                        <a:lnTo>
                          <a:pt x="10" y="142"/>
                        </a:lnTo>
                        <a:lnTo>
                          <a:pt x="25" y="160"/>
                        </a:lnTo>
                        <a:lnTo>
                          <a:pt x="55" y="167"/>
                        </a:lnTo>
                        <a:lnTo>
                          <a:pt x="102" y="137"/>
                        </a:lnTo>
                        <a:lnTo>
                          <a:pt x="122" y="92"/>
                        </a:lnTo>
                        <a:lnTo>
                          <a:pt x="105" y="67"/>
                        </a:lnTo>
                        <a:lnTo>
                          <a:pt x="105" y="35"/>
                        </a:lnTo>
                        <a:lnTo>
                          <a:pt x="110" y="32"/>
                        </a:lnTo>
                        <a:lnTo>
                          <a:pt x="75" y="0"/>
                        </a:lnTo>
                        <a:lnTo>
                          <a:pt x="32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6" name="Freeform 303"/>
                  <p:cNvSpPr>
                    <a:spLocks/>
                  </p:cNvSpPr>
                  <p:nvPr/>
                </p:nvSpPr>
                <p:spPr bwMode="auto">
                  <a:xfrm>
                    <a:off x="1807502" y="2208435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3" y="38"/>
                      </a:cxn>
                      <a:cxn ang="0">
                        <a:pos x="383" y="60"/>
                      </a:cxn>
                      <a:cxn ang="0">
                        <a:pos x="300" y="60"/>
                      </a:cxn>
                      <a:cxn ang="0">
                        <a:pos x="243" y="19"/>
                      </a:cxn>
                      <a:cxn ang="0">
                        <a:pos x="201" y="0"/>
                      </a:cxn>
                      <a:cxn ang="0">
                        <a:pos x="175" y="44"/>
                      </a:cxn>
                      <a:cxn ang="0">
                        <a:pos x="137" y="99"/>
                      </a:cxn>
                      <a:cxn ang="0">
                        <a:pos x="137" y="150"/>
                      </a:cxn>
                      <a:cxn ang="0">
                        <a:pos x="60" y="166"/>
                      </a:cxn>
                      <a:cxn ang="0">
                        <a:pos x="60" y="211"/>
                      </a:cxn>
                      <a:cxn ang="0">
                        <a:pos x="38" y="233"/>
                      </a:cxn>
                      <a:cxn ang="0">
                        <a:pos x="3" y="233"/>
                      </a:cxn>
                      <a:cxn ang="0">
                        <a:pos x="0" y="278"/>
                      </a:cxn>
                      <a:cxn ang="0">
                        <a:pos x="131" y="284"/>
                      </a:cxn>
                      <a:cxn ang="0">
                        <a:pos x="150" y="355"/>
                      </a:cxn>
                      <a:cxn ang="0">
                        <a:pos x="278" y="364"/>
                      </a:cxn>
                      <a:cxn ang="0">
                        <a:pos x="348" y="288"/>
                      </a:cxn>
                      <a:cxn ang="0">
                        <a:pos x="422" y="284"/>
                      </a:cxn>
                      <a:cxn ang="0">
                        <a:pos x="457" y="316"/>
                      </a:cxn>
                      <a:cxn ang="0">
                        <a:pos x="460" y="316"/>
                      </a:cxn>
                      <a:cxn ang="0">
                        <a:pos x="492" y="294"/>
                      </a:cxn>
                      <a:cxn ang="0">
                        <a:pos x="489" y="179"/>
                      </a:cxn>
                      <a:cxn ang="0">
                        <a:pos x="441" y="179"/>
                      </a:cxn>
                      <a:cxn ang="0">
                        <a:pos x="438" y="99"/>
                      </a:cxn>
                      <a:cxn ang="0">
                        <a:pos x="409" y="92"/>
                      </a:cxn>
                      <a:cxn ang="0">
                        <a:pos x="393" y="76"/>
                      </a:cxn>
                      <a:cxn ang="0">
                        <a:pos x="383" y="60"/>
                      </a:cxn>
                      <a:cxn ang="0">
                        <a:pos x="403" y="38"/>
                      </a:cxn>
                    </a:cxnLst>
                    <a:rect l="0" t="0" r="r" b="b"/>
                    <a:pathLst>
                      <a:path w="492" h="364">
                        <a:moveTo>
                          <a:pt x="403" y="38"/>
                        </a:moveTo>
                        <a:lnTo>
                          <a:pt x="383" y="60"/>
                        </a:lnTo>
                        <a:lnTo>
                          <a:pt x="300" y="60"/>
                        </a:lnTo>
                        <a:lnTo>
                          <a:pt x="243" y="19"/>
                        </a:lnTo>
                        <a:lnTo>
                          <a:pt x="201" y="0"/>
                        </a:lnTo>
                        <a:lnTo>
                          <a:pt x="175" y="44"/>
                        </a:lnTo>
                        <a:lnTo>
                          <a:pt x="137" y="99"/>
                        </a:lnTo>
                        <a:lnTo>
                          <a:pt x="137" y="150"/>
                        </a:lnTo>
                        <a:lnTo>
                          <a:pt x="60" y="166"/>
                        </a:lnTo>
                        <a:lnTo>
                          <a:pt x="60" y="211"/>
                        </a:lnTo>
                        <a:lnTo>
                          <a:pt x="38" y="233"/>
                        </a:lnTo>
                        <a:lnTo>
                          <a:pt x="3" y="233"/>
                        </a:lnTo>
                        <a:lnTo>
                          <a:pt x="0" y="278"/>
                        </a:lnTo>
                        <a:lnTo>
                          <a:pt x="131" y="284"/>
                        </a:lnTo>
                        <a:lnTo>
                          <a:pt x="150" y="355"/>
                        </a:lnTo>
                        <a:lnTo>
                          <a:pt x="278" y="364"/>
                        </a:lnTo>
                        <a:lnTo>
                          <a:pt x="348" y="288"/>
                        </a:lnTo>
                        <a:lnTo>
                          <a:pt x="422" y="284"/>
                        </a:lnTo>
                        <a:lnTo>
                          <a:pt x="457" y="316"/>
                        </a:lnTo>
                        <a:lnTo>
                          <a:pt x="460" y="316"/>
                        </a:lnTo>
                        <a:lnTo>
                          <a:pt x="492" y="294"/>
                        </a:lnTo>
                        <a:lnTo>
                          <a:pt x="489" y="179"/>
                        </a:lnTo>
                        <a:lnTo>
                          <a:pt x="441" y="179"/>
                        </a:lnTo>
                        <a:lnTo>
                          <a:pt x="438" y="99"/>
                        </a:lnTo>
                        <a:lnTo>
                          <a:pt x="409" y="92"/>
                        </a:lnTo>
                        <a:lnTo>
                          <a:pt x="393" y="76"/>
                        </a:lnTo>
                        <a:lnTo>
                          <a:pt x="383" y="60"/>
                        </a:lnTo>
                        <a:lnTo>
                          <a:pt x="403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7" name="Freeform 302"/>
                  <p:cNvSpPr>
                    <a:spLocks/>
                  </p:cNvSpPr>
                  <p:nvPr/>
                </p:nvSpPr>
                <p:spPr bwMode="auto">
                  <a:xfrm>
                    <a:off x="1807502" y="2208435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2" y="37"/>
                      </a:cxn>
                      <a:cxn ang="0">
                        <a:pos x="382" y="60"/>
                      </a:cxn>
                      <a:cxn ang="0">
                        <a:pos x="300" y="60"/>
                      </a:cxn>
                      <a:cxn ang="0">
                        <a:pos x="242" y="20"/>
                      </a:cxn>
                      <a:cxn ang="0">
                        <a:pos x="200" y="0"/>
                      </a:cxn>
                      <a:cxn ang="0">
                        <a:pos x="175" y="45"/>
                      </a:cxn>
                      <a:cxn ang="0">
                        <a:pos x="137" y="100"/>
                      </a:cxn>
                      <a:cxn ang="0">
                        <a:pos x="137" y="150"/>
                      </a:cxn>
                      <a:cxn ang="0">
                        <a:pos x="60" y="165"/>
                      </a:cxn>
                      <a:cxn ang="0">
                        <a:pos x="60" y="209"/>
                      </a:cxn>
                      <a:cxn ang="0">
                        <a:pos x="37" y="232"/>
                      </a:cxn>
                      <a:cxn ang="0">
                        <a:pos x="2" y="232"/>
                      </a:cxn>
                      <a:cxn ang="0">
                        <a:pos x="0" y="277"/>
                      </a:cxn>
                      <a:cxn ang="0">
                        <a:pos x="130" y="284"/>
                      </a:cxn>
                      <a:cxn ang="0">
                        <a:pos x="150" y="354"/>
                      </a:cxn>
                      <a:cxn ang="0">
                        <a:pos x="277" y="364"/>
                      </a:cxn>
                      <a:cxn ang="0">
                        <a:pos x="347" y="287"/>
                      </a:cxn>
                      <a:cxn ang="0">
                        <a:pos x="422" y="284"/>
                      </a:cxn>
                      <a:cxn ang="0">
                        <a:pos x="457" y="314"/>
                      </a:cxn>
                      <a:cxn ang="0">
                        <a:pos x="460" y="314"/>
                      </a:cxn>
                      <a:cxn ang="0">
                        <a:pos x="492" y="294"/>
                      </a:cxn>
                      <a:cxn ang="0">
                        <a:pos x="487" y="180"/>
                      </a:cxn>
                      <a:cxn ang="0">
                        <a:pos x="440" y="180"/>
                      </a:cxn>
                      <a:cxn ang="0">
                        <a:pos x="437" y="100"/>
                      </a:cxn>
                      <a:cxn ang="0">
                        <a:pos x="407" y="92"/>
                      </a:cxn>
                      <a:cxn ang="0">
                        <a:pos x="392" y="75"/>
                      </a:cxn>
                      <a:cxn ang="0">
                        <a:pos x="382" y="60"/>
                      </a:cxn>
                      <a:cxn ang="0">
                        <a:pos x="402" y="37"/>
                      </a:cxn>
                    </a:cxnLst>
                    <a:rect l="0" t="0" r="r" b="b"/>
                    <a:pathLst>
                      <a:path w="492" h="364">
                        <a:moveTo>
                          <a:pt x="402" y="37"/>
                        </a:moveTo>
                        <a:lnTo>
                          <a:pt x="382" y="60"/>
                        </a:lnTo>
                        <a:lnTo>
                          <a:pt x="300" y="60"/>
                        </a:lnTo>
                        <a:lnTo>
                          <a:pt x="242" y="20"/>
                        </a:lnTo>
                        <a:lnTo>
                          <a:pt x="200" y="0"/>
                        </a:lnTo>
                        <a:lnTo>
                          <a:pt x="175" y="45"/>
                        </a:lnTo>
                        <a:lnTo>
                          <a:pt x="137" y="100"/>
                        </a:lnTo>
                        <a:lnTo>
                          <a:pt x="137" y="150"/>
                        </a:lnTo>
                        <a:lnTo>
                          <a:pt x="60" y="165"/>
                        </a:lnTo>
                        <a:lnTo>
                          <a:pt x="60" y="209"/>
                        </a:lnTo>
                        <a:lnTo>
                          <a:pt x="37" y="232"/>
                        </a:lnTo>
                        <a:lnTo>
                          <a:pt x="2" y="232"/>
                        </a:lnTo>
                        <a:lnTo>
                          <a:pt x="0" y="277"/>
                        </a:lnTo>
                        <a:lnTo>
                          <a:pt x="130" y="284"/>
                        </a:lnTo>
                        <a:lnTo>
                          <a:pt x="150" y="354"/>
                        </a:lnTo>
                        <a:lnTo>
                          <a:pt x="277" y="364"/>
                        </a:lnTo>
                        <a:lnTo>
                          <a:pt x="347" y="287"/>
                        </a:lnTo>
                        <a:lnTo>
                          <a:pt x="422" y="284"/>
                        </a:lnTo>
                        <a:lnTo>
                          <a:pt x="457" y="314"/>
                        </a:lnTo>
                        <a:lnTo>
                          <a:pt x="460" y="314"/>
                        </a:lnTo>
                        <a:lnTo>
                          <a:pt x="492" y="294"/>
                        </a:lnTo>
                        <a:lnTo>
                          <a:pt x="487" y="180"/>
                        </a:lnTo>
                        <a:lnTo>
                          <a:pt x="440" y="180"/>
                        </a:lnTo>
                        <a:lnTo>
                          <a:pt x="437" y="100"/>
                        </a:lnTo>
                        <a:lnTo>
                          <a:pt x="407" y="92"/>
                        </a:lnTo>
                        <a:lnTo>
                          <a:pt x="392" y="75"/>
                        </a:lnTo>
                        <a:lnTo>
                          <a:pt x="382" y="60"/>
                        </a:lnTo>
                        <a:lnTo>
                          <a:pt x="402" y="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8" name="Freeform 301"/>
                  <p:cNvSpPr>
                    <a:spLocks/>
                  </p:cNvSpPr>
                  <p:nvPr/>
                </p:nvSpPr>
                <p:spPr bwMode="auto">
                  <a:xfrm>
                    <a:off x="1844759" y="2116534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3"/>
                      </a:cxn>
                      <a:cxn ang="0">
                        <a:pos x="157" y="86"/>
                      </a:cxn>
                      <a:cxn ang="0">
                        <a:pos x="112" y="13"/>
                      </a:cxn>
                      <a:cxn ang="0">
                        <a:pos x="32" y="6"/>
                      </a:cxn>
                      <a:cxn ang="0">
                        <a:pos x="26" y="0"/>
                      </a:cxn>
                      <a:cxn ang="0">
                        <a:pos x="26" y="6"/>
                      </a:cxn>
                      <a:cxn ang="0">
                        <a:pos x="0" y="70"/>
                      </a:cxn>
                      <a:cxn ang="0">
                        <a:pos x="38" y="109"/>
                      </a:cxn>
                      <a:cxn ang="0">
                        <a:pos x="48" y="157"/>
                      </a:cxn>
                      <a:cxn ang="0">
                        <a:pos x="99" y="192"/>
                      </a:cxn>
                      <a:cxn ang="0">
                        <a:pos x="137" y="137"/>
                      </a:cxn>
                      <a:cxn ang="0">
                        <a:pos x="163" y="93"/>
                      </a:cxn>
                    </a:cxnLst>
                    <a:rect l="0" t="0" r="r" b="b"/>
                    <a:pathLst>
                      <a:path w="163" h="192">
                        <a:moveTo>
                          <a:pt x="163" y="93"/>
                        </a:moveTo>
                        <a:lnTo>
                          <a:pt x="157" y="86"/>
                        </a:lnTo>
                        <a:lnTo>
                          <a:pt x="112" y="13"/>
                        </a:lnTo>
                        <a:lnTo>
                          <a:pt x="32" y="6"/>
                        </a:lnTo>
                        <a:lnTo>
                          <a:pt x="26" y="0"/>
                        </a:lnTo>
                        <a:lnTo>
                          <a:pt x="26" y="6"/>
                        </a:lnTo>
                        <a:lnTo>
                          <a:pt x="0" y="70"/>
                        </a:lnTo>
                        <a:lnTo>
                          <a:pt x="38" y="109"/>
                        </a:lnTo>
                        <a:lnTo>
                          <a:pt x="48" y="157"/>
                        </a:lnTo>
                        <a:lnTo>
                          <a:pt x="99" y="192"/>
                        </a:lnTo>
                        <a:lnTo>
                          <a:pt x="137" y="137"/>
                        </a:lnTo>
                        <a:lnTo>
                          <a:pt x="163" y="9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89" name="Freeform 300"/>
                  <p:cNvSpPr>
                    <a:spLocks/>
                  </p:cNvSpPr>
                  <p:nvPr/>
                </p:nvSpPr>
                <p:spPr bwMode="auto">
                  <a:xfrm>
                    <a:off x="1844759" y="2116534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2"/>
                      </a:cxn>
                      <a:cxn ang="0">
                        <a:pos x="158" y="85"/>
                      </a:cxn>
                      <a:cxn ang="0">
                        <a:pos x="113" y="12"/>
                      </a:cxn>
                      <a:cxn ang="0">
                        <a:pos x="33" y="5"/>
                      </a:cxn>
                      <a:cxn ang="0">
                        <a:pos x="25" y="0"/>
                      </a:cxn>
                      <a:cxn ang="0">
                        <a:pos x="25" y="5"/>
                      </a:cxn>
                      <a:cxn ang="0">
                        <a:pos x="0" y="70"/>
                      </a:cxn>
                      <a:cxn ang="0">
                        <a:pos x="38" y="107"/>
                      </a:cxn>
                      <a:cxn ang="0">
                        <a:pos x="48" y="157"/>
                      </a:cxn>
                      <a:cxn ang="0">
                        <a:pos x="100" y="192"/>
                      </a:cxn>
                      <a:cxn ang="0">
                        <a:pos x="138" y="137"/>
                      </a:cxn>
                      <a:cxn ang="0">
                        <a:pos x="163" y="92"/>
                      </a:cxn>
                    </a:cxnLst>
                    <a:rect l="0" t="0" r="r" b="b"/>
                    <a:pathLst>
                      <a:path w="163" h="192">
                        <a:moveTo>
                          <a:pt x="163" y="92"/>
                        </a:moveTo>
                        <a:lnTo>
                          <a:pt x="158" y="85"/>
                        </a:lnTo>
                        <a:lnTo>
                          <a:pt x="113" y="12"/>
                        </a:lnTo>
                        <a:lnTo>
                          <a:pt x="33" y="5"/>
                        </a:lnTo>
                        <a:lnTo>
                          <a:pt x="25" y="0"/>
                        </a:lnTo>
                        <a:lnTo>
                          <a:pt x="25" y="5"/>
                        </a:lnTo>
                        <a:lnTo>
                          <a:pt x="0" y="70"/>
                        </a:lnTo>
                        <a:lnTo>
                          <a:pt x="38" y="107"/>
                        </a:lnTo>
                        <a:lnTo>
                          <a:pt x="48" y="157"/>
                        </a:lnTo>
                        <a:lnTo>
                          <a:pt x="100" y="192"/>
                        </a:lnTo>
                        <a:lnTo>
                          <a:pt x="138" y="137"/>
                        </a:lnTo>
                        <a:lnTo>
                          <a:pt x="163" y="9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0" name="Freeform 299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19224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9" y="118"/>
                      </a:cxn>
                      <a:cxn ang="0">
                        <a:pos x="86" y="118"/>
                      </a:cxn>
                      <a:cxn ang="0">
                        <a:pos x="66" y="98"/>
                      </a:cxn>
                      <a:cxn ang="0">
                        <a:pos x="5" y="106"/>
                      </a:cxn>
                      <a:cxn ang="0">
                        <a:pos x="0" y="84"/>
                      </a:cxn>
                      <a:cxn ang="0">
                        <a:pos x="0" y="76"/>
                      </a:cxn>
                      <a:cxn ang="0">
                        <a:pos x="3" y="69"/>
                      </a:cxn>
                      <a:cxn ang="0">
                        <a:pos x="10" y="54"/>
                      </a:cxn>
                      <a:cxn ang="0">
                        <a:pos x="18" y="39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18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9" y="118"/>
                        </a:lnTo>
                        <a:lnTo>
                          <a:pt x="86" y="118"/>
                        </a:lnTo>
                        <a:lnTo>
                          <a:pt x="66" y="98"/>
                        </a:lnTo>
                        <a:lnTo>
                          <a:pt x="5" y="106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3" y="69"/>
                        </a:lnTo>
                        <a:lnTo>
                          <a:pt x="10" y="54"/>
                        </a:lnTo>
                        <a:lnTo>
                          <a:pt x="18" y="39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1" name="Freeform 298"/>
                  <p:cNvSpPr>
                    <a:spLocks/>
                  </p:cNvSpPr>
                  <p:nvPr/>
                </p:nvSpPr>
                <p:spPr bwMode="auto">
                  <a:xfrm>
                    <a:off x="2470683" y="2551203"/>
                    <a:ext cx="81967" cy="86935"/>
                  </a:xfrm>
                  <a:custGeom>
                    <a:avLst/>
                    <a:gdLst/>
                    <a:ahLst/>
                    <a:cxnLst>
                      <a:cxn ang="0">
                        <a:pos x="83" y="2"/>
                      </a:cxn>
                      <a:cxn ang="0">
                        <a:pos x="80" y="25"/>
                      </a:cxn>
                      <a:cxn ang="0">
                        <a:pos x="45" y="47"/>
                      </a:cxn>
                      <a:cxn ang="0">
                        <a:pos x="35" y="87"/>
                      </a:cxn>
                      <a:cxn ang="0">
                        <a:pos x="5" y="77"/>
                      </a:cxn>
                      <a:cxn ang="0">
                        <a:pos x="5" y="20"/>
                      </a:cxn>
                      <a:cxn ang="0">
                        <a:pos x="0" y="7"/>
                      </a:cxn>
                      <a:cxn ang="0">
                        <a:pos x="60" y="0"/>
                      </a:cxn>
                      <a:cxn ang="0">
                        <a:pos x="80" y="20"/>
                      </a:cxn>
                      <a:cxn ang="0">
                        <a:pos x="83" y="20"/>
                      </a:cxn>
                      <a:cxn ang="0">
                        <a:pos x="83" y="2"/>
                      </a:cxn>
                    </a:cxnLst>
                    <a:rect l="0" t="0" r="r" b="b"/>
                    <a:pathLst>
                      <a:path w="83" h="87">
                        <a:moveTo>
                          <a:pt x="83" y="2"/>
                        </a:moveTo>
                        <a:lnTo>
                          <a:pt x="80" y="25"/>
                        </a:lnTo>
                        <a:lnTo>
                          <a:pt x="45" y="47"/>
                        </a:lnTo>
                        <a:lnTo>
                          <a:pt x="35" y="87"/>
                        </a:lnTo>
                        <a:lnTo>
                          <a:pt x="5" y="77"/>
                        </a:lnTo>
                        <a:lnTo>
                          <a:pt x="5" y="20"/>
                        </a:lnTo>
                        <a:lnTo>
                          <a:pt x="0" y="7"/>
                        </a:lnTo>
                        <a:lnTo>
                          <a:pt x="60" y="0"/>
                        </a:lnTo>
                        <a:lnTo>
                          <a:pt x="80" y="20"/>
                        </a:lnTo>
                        <a:lnTo>
                          <a:pt x="83" y="20"/>
                        </a:lnTo>
                        <a:lnTo>
                          <a:pt x="83" y="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2" name="Freeform 297"/>
                  <p:cNvSpPr>
                    <a:spLocks/>
                  </p:cNvSpPr>
                  <p:nvPr/>
                </p:nvSpPr>
                <p:spPr bwMode="auto">
                  <a:xfrm>
                    <a:off x="1921758" y="2491591"/>
                    <a:ext cx="372574" cy="337801"/>
                  </a:xfrm>
                  <a:custGeom>
                    <a:avLst/>
                    <a:gdLst/>
                    <a:ahLst/>
                    <a:cxnLst>
                      <a:cxn ang="0">
                        <a:pos x="204" y="340"/>
                      </a:cxn>
                      <a:cxn ang="0">
                        <a:pos x="208" y="324"/>
                      </a:cxn>
                      <a:cxn ang="0">
                        <a:pos x="275" y="308"/>
                      </a:cxn>
                      <a:cxn ang="0">
                        <a:pos x="275" y="176"/>
                      </a:cxn>
                      <a:cxn ang="0">
                        <a:pos x="310" y="122"/>
                      </a:cxn>
                      <a:cxn ang="0">
                        <a:pos x="374" y="103"/>
                      </a:cxn>
                      <a:cxn ang="0">
                        <a:pos x="374" y="71"/>
                      </a:cxn>
                      <a:cxn ang="0">
                        <a:pos x="342" y="36"/>
                      </a:cxn>
                      <a:cxn ang="0">
                        <a:pos x="345" y="32"/>
                      </a:cxn>
                      <a:cxn ang="0">
                        <a:pos x="342" y="32"/>
                      </a:cxn>
                      <a:cxn ang="0">
                        <a:pos x="307" y="0"/>
                      </a:cxn>
                      <a:cxn ang="0">
                        <a:pos x="233" y="4"/>
                      </a:cxn>
                      <a:cxn ang="0">
                        <a:pos x="163" y="80"/>
                      </a:cxn>
                      <a:cxn ang="0">
                        <a:pos x="35" y="71"/>
                      </a:cxn>
                      <a:cxn ang="0">
                        <a:pos x="32" y="71"/>
                      </a:cxn>
                      <a:cxn ang="0">
                        <a:pos x="0" y="84"/>
                      </a:cxn>
                      <a:cxn ang="0">
                        <a:pos x="9" y="202"/>
                      </a:cxn>
                      <a:cxn ang="0">
                        <a:pos x="57" y="208"/>
                      </a:cxn>
                      <a:cxn ang="0">
                        <a:pos x="60" y="292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4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4" y="340"/>
                        </a:moveTo>
                        <a:lnTo>
                          <a:pt x="208" y="324"/>
                        </a:lnTo>
                        <a:lnTo>
                          <a:pt x="275" y="308"/>
                        </a:lnTo>
                        <a:lnTo>
                          <a:pt x="275" y="176"/>
                        </a:lnTo>
                        <a:lnTo>
                          <a:pt x="310" y="122"/>
                        </a:lnTo>
                        <a:lnTo>
                          <a:pt x="374" y="103"/>
                        </a:lnTo>
                        <a:lnTo>
                          <a:pt x="374" y="71"/>
                        </a:lnTo>
                        <a:lnTo>
                          <a:pt x="342" y="36"/>
                        </a:lnTo>
                        <a:lnTo>
                          <a:pt x="345" y="32"/>
                        </a:lnTo>
                        <a:lnTo>
                          <a:pt x="342" y="32"/>
                        </a:lnTo>
                        <a:lnTo>
                          <a:pt x="307" y="0"/>
                        </a:lnTo>
                        <a:lnTo>
                          <a:pt x="233" y="4"/>
                        </a:lnTo>
                        <a:lnTo>
                          <a:pt x="163" y="80"/>
                        </a:lnTo>
                        <a:lnTo>
                          <a:pt x="35" y="71"/>
                        </a:lnTo>
                        <a:lnTo>
                          <a:pt x="32" y="71"/>
                        </a:lnTo>
                        <a:lnTo>
                          <a:pt x="0" y="84"/>
                        </a:lnTo>
                        <a:lnTo>
                          <a:pt x="9" y="202"/>
                        </a:lnTo>
                        <a:lnTo>
                          <a:pt x="57" y="208"/>
                        </a:lnTo>
                        <a:lnTo>
                          <a:pt x="60" y="292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4" y="3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3" name="Freeform 296"/>
                  <p:cNvSpPr>
                    <a:spLocks/>
                  </p:cNvSpPr>
                  <p:nvPr/>
                </p:nvSpPr>
                <p:spPr bwMode="auto">
                  <a:xfrm>
                    <a:off x="1921758" y="2491591"/>
                    <a:ext cx="370089" cy="337801"/>
                  </a:xfrm>
                  <a:custGeom>
                    <a:avLst/>
                    <a:gdLst/>
                    <a:ahLst/>
                    <a:cxnLst>
                      <a:cxn ang="0">
                        <a:pos x="203" y="340"/>
                      </a:cxn>
                      <a:cxn ang="0">
                        <a:pos x="208" y="323"/>
                      </a:cxn>
                      <a:cxn ang="0">
                        <a:pos x="276" y="308"/>
                      </a:cxn>
                      <a:cxn ang="0">
                        <a:pos x="276" y="175"/>
                      </a:cxn>
                      <a:cxn ang="0">
                        <a:pos x="311" y="120"/>
                      </a:cxn>
                      <a:cxn ang="0">
                        <a:pos x="374" y="103"/>
                      </a:cxn>
                      <a:cxn ang="0">
                        <a:pos x="374" y="70"/>
                      </a:cxn>
                      <a:cxn ang="0">
                        <a:pos x="344" y="35"/>
                      </a:cxn>
                      <a:cxn ang="0">
                        <a:pos x="346" y="30"/>
                      </a:cxn>
                      <a:cxn ang="0">
                        <a:pos x="344" y="30"/>
                      </a:cxn>
                      <a:cxn ang="0">
                        <a:pos x="309" y="0"/>
                      </a:cxn>
                      <a:cxn ang="0">
                        <a:pos x="233" y="3"/>
                      </a:cxn>
                      <a:cxn ang="0">
                        <a:pos x="163" y="80"/>
                      </a:cxn>
                      <a:cxn ang="0">
                        <a:pos x="35" y="70"/>
                      </a:cxn>
                      <a:cxn ang="0">
                        <a:pos x="33" y="70"/>
                      </a:cxn>
                      <a:cxn ang="0">
                        <a:pos x="0" y="83"/>
                      </a:cxn>
                      <a:cxn ang="0">
                        <a:pos x="8" y="200"/>
                      </a:cxn>
                      <a:cxn ang="0">
                        <a:pos x="58" y="208"/>
                      </a:cxn>
                      <a:cxn ang="0">
                        <a:pos x="60" y="290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3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3" y="340"/>
                        </a:moveTo>
                        <a:lnTo>
                          <a:pt x="208" y="323"/>
                        </a:lnTo>
                        <a:lnTo>
                          <a:pt x="276" y="308"/>
                        </a:lnTo>
                        <a:lnTo>
                          <a:pt x="276" y="175"/>
                        </a:lnTo>
                        <a:lnTo>
                          <a:pt x="311" y="120"/>
                        </a:lnTo>
                        <a:lnTo>
                          <a:pt x="374" y="103"/>
                        </a:lnTo>
                        <a:lnTo>
                          <a:pt x="374" y="70"/>
                        </a:lnTo>
                        <a:lnTo>
                          <a:pt x="344" y="35"/>
                        </a:lnTo>
                        <a:lnTo>
                          <a:pt x="346" y="30"/>
                        </a:lnTo>
                        <a:lnTo>
                          <a:pt x="344" y="30"/>
                        </a:lnTo>
                        <a:lnTo>
                          <a:pt x="309" y="0"/>
                        </a:lnTo>
                        <a:lnTo>
                          <a:pt x="233" y="3"/>
                        </a:lnTo>
                        <a:lnTo>
                          <a:pt x="163" y="80"/>
                        </a:lnTo>
                        <a:lnTo>
                          <a:pt x="35" y="70"/>
                        </a:lnTo>
                        <a:lnTo>
                          <a:pt x="33" y="70"/>
                        </a:lnTo>
                        <a:lnTo>
                          <a:pt x="0" y="83"/>
                        </a:lnTo>
                        <a:lnTo>
                          <a:pt x="8" y="200"/>
                        </a:lnTo>
                        <a:lnTo>
                          <a:pt x="58" y="208"/>
                        </a:lnTo>
                        <a:lnTo>
                          <a:pt x="60" y="290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3" y="3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4" name="Freeform 295"/>
                  <p:cNvSpPr>
                    <a:spLocks/>
                  </p:cNvSpPr>
                  <p:nvPr/>
                </p:nvSpPr>
                <p:spPr bwMode="auto">
                  <a:xfrm>
                    <a:off x="1911823" y="2784683"/>
                    <a:ext cx="216092" cy="136611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5"/>
                      </a:cxn>
                      <a:cxn ang="0">
                        <a:pos x="198" y="86"/>
                      </a:cxn>
                      <a:cxn ang="0">
                        <a:pos x="218" y="29"/>
                      </a:cxn>
                      <a:cxn ang="0">
                        <a:pos x="214" y="45"/>
                      </a:cxn>
                      <a:cxn ang="0">
                        <a:pos x="163" y="35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7" y="32"/>
                      </a:cxn>
                      <a:cxn ang="0">
                        <a:pos x="19" y="32"/>
                      </a:cxn>
                      <a:cxn ang="0">
                        <a:pos x="0" y="102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5"/>
                        </a:lnTo>
                        <a:lnTo>
                          <a:pt x="198" y="86"/>
                        </a:lnTo>
                        <a:lnTo>
                          <a:pt x="218" y="29"/>
                        </a:lnTo>
                        <a:lnTo>
                          <a:pt x="214" y="45"/>
                        </a:lnTo>
                        <a:lnTo>
                          <a:pt x="163" y="35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7" y="32"/>
                        </a:lnTo>
                        <a:lnTo>
                          <a:pt x="19" y="32"/>
                        </a:lnTo>
                        <a:lnTo>
                          <a:pt x="0" y="102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5" name="Freeform 294"/>
                  <p:cNvSpPr>
                    <a:spLocks/>
                  </p:cNvSpPr>
                  <p:nvPr/>
                </p:nvSpPr>
                <p:spPr bwMode="auto">
                  <a:xfrm>
                    <a:off x="1911823" y="2784683"/>
                    <a:ext cx="216092" cy="134127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7"/>
                      </a:cxn>
                      <a:cxn ang="0">
                        <a:pos x="198" y="86"/>
                      </a:cxn>
                      <a:cxn ang="0">
                        <a:pos x="218" y="28"/>
                      </a:cxn>
                      <a:cxn ang="0">
                        <a:pos x="213" y="46"/>
                      </a:cxn>
                      <a:cxn ang="0">
                        <a:pos x="163" y="36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8" y="30"/>
                      </a:cxn>
                      <a:cxn ang="0">
                        <a:pos x="18" y="30"/>
                      </a:cxn>
                      <a:cxn ang="0">
                        <a:pos x="0" y="101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7"/>
                        </a:lnTo>
                        <a:lnTo>
                          <a:pt x="198" y="86"/>
                        </a:lnTo>
                        <a:lnTo>
                          <a:pt x="218" y="28"/>
                        </a:lnTo>
                        <a:lnTo>
                          <a:pt x="213" y="46"/>
                        </a:lnTo>
                        <a:lnTo>
                          <a:pt x="163" y="36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8" y="30"/>
                        </a:lnTo>
                        <a:lnTo>
                          <a:pt x="18" y="30"/>
                        </a:lnTo>
                        <a:lnTo>
                          <a:pt x="0" y="101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6" name="Freeform 293"/>
                  <p:cNvSpPr>
                    <a:spLocks/>
                  </p:cNvSpPr>
                  <p:nvPr/>
                </p:nvSpPr>
                <p:spPr bwMode="auto">
                  <a:xfrm>
                    <a:off x="1894435" y="2884036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90" y="109"/>
                      </a:cxn>
                      <a:cxn ang="0">
                        <a:pos x="134" y="35"/>
                      </a:cxn>
                      <a:cxn ang="0">
                        <a:pos x="61" y="7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0" y="71"/>
                      </a:cxn>
                      <a:cxn ang="0">
                        <a:pos x="58" y="87"/>
                      </a:cxn>
                      <a:cxn ang="0">
                        <a:pos x="90" y="109"/>
                      </a:cxn>
                    </a:cxnLst>
                    <a:rect l="0" t="0" r="r" b="b"/>
                    <a:pathLst>
                      <a:path w="134" h="109">
                        <a:moveTo>
                          <a:pt x="90" y="109"/>
                        </a:moveTo>
                        <a:lnTo>
                          <a:pt x="134" y="35"/>
                        </a:lnTo>
                        <a:lnTo>
                          <a:pt x="61" y="7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lnTo>
                          <a:pt x="58" y="87"/>
                        </a:lnTo>
                        <a:lnTo>
                          <a:pt x="90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7" name="Freeform 292"/>
                  <p:cNvSpPr>
                    <a:spLocks/>
                  </p:cNvSpPr>
                  <p:nvPr/>
                </p:nvSpPr>
                <p:spPr bwMode="auto">
                  <a:xfrm>
                    <a:off x="1894435" y="2884036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89" y="109"/>
                      </a:cxn>
                      <a:cxn ang="0">
                        <a:pos x="134" y="35"/>
                      </a:cxn>
                      <a:cxn ang="0">
                        <a:pos x="62" y="7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0" y="72"/>
                      </a:cxn>
                      <a:cxn ang="0">
                        <a:pos x="60" y="87"/>
                      </a:cxn>
                      <a:cxn ang="0">
                        <a:pos x="89" y="109"/>
                      </a:cxn>
                    </a:cxnLst>
                    <a:rect l="0" t="0" r="r" b="b"/>
                    <a:pathLst>
                      <a:path w="134" h="109">
                        <a:moveTo>
                          <a:pt x="89" y="109"/>
                        </a:moveTo>
                        <a:lnTo>
                          <a:pt x="134" y="35"/>
                        </a:lnTo>
                        <a:lnTo>
                          <a:pt x="62" y="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0" y="72"/>
                        </a:lnTo>
                        <a:lnTo>
                          <a:pt x="60" y="87"/>
                        </a:lnTo>
                        <a:lnTo>
                          <a:pt x="89" y="10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8" name="Freeform 291"/>
                  <p:cNvSpPr>
                    <a:spLocks/>
                  </p:cNvSpPr>
                  <p:nvPr/>
                </p:nvSpPr>
                <p:spPr bwMode="auto">
                  <a:xfrm>
                    <a:off x="1886985" y="2958551"/>
                    <a:ext cx="99353" cy="104321"/>
                  </a:xfrm>
                  <a:custGeom>
                    <a:avLst/>
                    <a:gdLst/>
                    <a:ahLst/>
                    <a:cxnLst>
                      <a:cxn ang="0">
                        <a:pos x="60" y="105"/>
                      </a:cxn>
                      <a:cxn ang="0">
                        <a:pos x="99" y="35"/>
                      </a:cxn>
                      <a:cxn ang="0">
                        <a:pos x="67" y="13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16" y="25"/>
                      </a:cxn>
                      <a:cxn ang="0">
                        <a:pos x="0" y="41"/>
                      </a:cxn>
                      <a:cxn ang="0">
                        <a:pos x="60" y="105"/>
                      </a:cxn>
                    </a:cxnLst>
                    <a:rect l="0" t="0" r="r" b="b"/>
                    <a:pathLst>
                      <a:path w="99" h="105">
                        <a:moveTo>
                          <a:pt x="60" y="105"/>
                        </a:moveTo>
                        <a:lnTo>
                          <a:pt x="99" y="35"/>
                        </a:lnTo>
                        <a:lnTo>
                          <a:pt x="67" y="13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6" y="25"/>
                        </a:lnTo>
                        <a:lnTo>
                          <a:pt x="0" y="41"/>
                        </a:lnTo>
                        <a:lnTo>
                          <a:pt x="6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399" name="Freeform 290"/>
                  <p:cNvSpPr>
                    <a:spLocks/>
                  </p:cNvSpPr>
                  <p:nvPr/>
                </p:nvSpPr>
                <p:spPr bwMode="auto">
                  <a:xfrm>
                    <a:off x="1886985" y="2958551"/>
                    <a:ext cx="96868" cy="104321"/>
                  </a:xfrm>
                  <a:custGeom>
                    <a:avLst/>
                    <a:gdLst/>
                    <a:ahLst/>
                    <a:cxnLst>
                      <a:cxn ang="0">
                        <a:pos x="61" y="105"/>
                      </a:cxn>
                      <a:cxn ang="0">
                        <a:pos x="99" y="35"/>
                      </a:cxn>
                      <a:cxn ang="0">
                        <a:pos x="69" y="13"/>
                      </a:cxn>
                      <a:cxn ang="0">
                        <a:pos x="18" y="0"/>
                      </a:cxn>
                      <a:cxn ang="0">
                        <a:pos x="15" y="0"/>
                      </a:cxn>
                      <a:cxn ang="0">
                        <a:pos x="15" y="25"/>
                      </a:cxn>
                      <a:cxn ang="0">
                        <a:pos x="0" y="40"/>
                      </a:cxn>
                      <a:cxn ang="0">
                        <a:pos x="61" y="105"/>
                      </a:cxn>
                    </a:cxnLst>
                    <a:rect l="0" t="0" r="r" b="b"/>
                    <a:pathLst>
                      <a:path w="99" h="105">
                        <a:moveTo>
                          <a:pt x="61" y="105"/>
                        </a:moveTo>
                        <a:lnTo>
                          <a:pt x="99" y="35"/>
                        </a:lnTo>
                        <a:lnTo>
                          <a:pt x="69" y="13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5" y="25"/>
                        </a:lnTo>
                        <a:lnTo>
                          <a:pt x="0" y="40"/>
                        </a:lnTo>
                        <a:lnTo>
                          <a:pt x="61" y="1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0" name="Freeform 289"/>
                  <p:cNvSpPr>
                    <a:spLocks/>
                  </p:cNvSpPr>
                  <p:nvPr/>
                </p:nvSpPr>
                <p:spPr bwMode="auto">
                  <a:xfrm>
                    <a:off x="1318188" y="2094179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7" y="23"/>
                      </a:cxn>
                      <a:cxn ang="0">
                        <a:pos x="496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4" y="192"/>
                      </a:cxn>
                      <a:cxn ang="0">
                        <a:pos x="0" y="247"/>
                      </a:cxn>
                      <a:cxn ang="0">
                        <a:pos x="0" y="253"/>
                      </a:cxn>
                      <a:cxn ang="0">
                        <a:pos x="13" y="327"/>
                      </a:cxn>
                      <a:cxn ang="0">
                        <a:pos x="67" y="324"/>
                      </a:cxn>
                      <a:cxn ang="0">
                        <a:pos x="105" y="343"/>
                      </a:cxn>
                      <a:cxn ang="0">
                        <a:pos x="173" y="362"/>
                      </a:cxn>
                      <a:cxn ang="0">
                        <a:pos x="237" y="375"/>
                      </a:cxn>
                      <a:cxn ang="0">
                        <a:pos x="339" y="282"/>
                      </a:cxn>
                      <a:cxn ang="0">
                        <a:pos x="339" y="272"/>
                      </a:cxn>
                      <a:cxn ang="0">
                        <a:pos x="406" y="266"/>
                      </a:cxn>
                      <a:cxn ang="0">
                        <a:pos x="480" y="311"/>
                      </a:cxn>
                      <a:cxn ang="0">
                        <a:pos x="496" y="349"/>
                      </a:cxn>
                      <a:cxn ang="0">
                        <a:pos x="531" y="349"/>
                      </a:cxn>
                      <a:cxn ang="0">
                        <a:pos x="553" y="327"/>
                      </a:cxn>
                      <a:cxn ang="0">
                        <a:pos x="553" y="282"/>
                      </a:cxn>
                      <a:cxn ang="0">
                        <a:pos x="630" y="266"/>
                      </a:cxn>
                      <a:cxn ang="0">
                        <a:pos x="630" y="215"/>
                      </a:cxn>
                      <a:cxn ang="0">
                        <a:pos x="579" y="180"/>
                      </a:cxn>
                      <a:cxn ang="0">
                        <a:pos x="569" y="132"/>
                      </a:cxn>
                      <a:cxn ang="0">
                        <a:pos x="531" y="93"/>
                      </a:cxn>
                      <a:cxn ang="0">
                        <a:pos x="557" y="29"/>
                      </a:cxn>
                      <a:cxn ang="0">
                        <a:pos x="557" y="23"/>
                      </a:cxn>
                    </a:cxnLst>
                    <a:rect l="0" t="0" r="r" b="b"/>
                    <a:pathLst>
                      <a:path w="630" h="375">
                        <a:moveTo>
                          <a:pt x="557" y="23"/>
                        </a:moveTo>
                        <a:lnTo>
                          <a:pt x="496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4" y="192"/>
                        </a:lnTo>
                        <a:lnTo>
                          <a:pt x="0" y="247"/>
                        </a:lnTo>
                        <a:lnTo>
                          <a:pt x="0" y="253"/>
                        </a:lnTo>
                        <a:lnTo>
                          <a:pt x="13" y="327"/>
                        </a:lnTo>
                        <a:lnTo>
                          <a:pt x="67" y="324"/>
                        </a:lnTo>
                        <a:lnTo>
                          <a:pt x="105" y="343"/>
                        </a:lnTo>
                        <a:lnTo>
                          <a:pt x="173" y="362"/>
                        </a:lnTo>
                        <a:lnTo>
                          <a:pt x="237" y="375"/>
                        </a:lnTo>
                        <a:lnTo>
                          <a:pt x="339" y="282"/>
                        </a:lnTo>
                        <a:lnTo>
                          <a:pt x="339" y="272"/>
                        </a:lnTo>
                        <a:lnTo>
                          <a:pt x="406" y="266"/>
                        </a:lnTo>
                        <a:lnTo>
                          <a:pt x="480" y="311"/>
                        </a:lnTo>
                        <a:lnTo>
                          <a:pt x="496" y="349"/>
                        </a:lnTo>
                        <a:lnTo>
                          <a:pt x="531" y="349"/>
                        </a:lnTo>
                        <a:lnTo>
                          <a:pt x="553" y="327"/>
                        </a:lnTo>
                        <a:lnTo>
                          <a:pt x="553" y="282"/>
                        </a:lnTo>
                        <a:lnTo>
                          <a:pt x="630" y="266"/>
                        </a:lnTo>
                        <a:lnTo>
                          <a:pt x="630" y="215"/>
                        </a:lnTo>
                        <a:lnTo>
                          <a:pt x="579" y="180"/>
                        </a:lnTo>
                        <a:lnTo>
                          <a:pt x="569" y="132"/>
                        </a:lnTo>
                        <a:lnTo>
                          <a:pt x="531" y="93"/>
                        </a:lnTo>
                        <a:lnTo>
                          <a:pt x="557" y="29"/>
                        </a:lnTo>
                        <a:lnTo>
                          <a:pt x="557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1" name="Freeform 288"/>
                  <p:cNvSpPr>
                    <a:spLocks/>
                  </p:cNvSpPr>
                  <p:nvPr/>
                </p:nvSpPr>
                <p:spPr bwMode="auto">
                  <a:xfrm>
                    <a:off x="1318188" y="2094179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5" y="23"/>
                      </a:cxn>
                      <a:cxn ang="0">
                        <a:pos x="495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3" y="190"/>
                      </a:cxn>
                      <a:cxn ang="0">
                        <a:pos x="0" y="245"/>
                      </a:cxn>
                      <a:cxn ang="0">
                        <a:pos x="0" y="253"/>
                      </a:cxn>
                      <a:cxn ang="0">
                        <a:pos x="13" y="325"/>
                      </a:cxn>
                      <a:cxn ang="0">
                        <a:pos x="65" y="323"/>
                      </a:cxn>
                      <a:cxn ang="0">
                        <a:pos x="105" y="343"/>
                      </a:cxn>
                      <a:cxn ang="0">
                        <a:pos x="173" y="360"/>
                      </a:cxn>
                      <a:cxn ang="0">
                        <a:pos x="235" y="375"/>
                      </a:cxn>
                      <a:cxn ang="0">
                        <a:pos x="338" y="280"/>
                      </a:cxn>
                      <a:cxn ang="0">
                        <a:pos x="338" y="270"/>
                      </a:cxn>
                      <a:cxn ang="0">
                        <a:pos x="405" y="265"/>
                      </a:cxn>
                      <a:cxn ang="0">
                        <a:pos x="480" y="310"/>
                      </a:cxn>
                      <a:cxn ang="0">
                        <a:pos x="495" y="348"/>
                      </a:cxn>
                      <a:cxn ang="0">
                        <a:pos x="530" y="348"/>
                      </a:cxn>
                      <a:cxn ang="0">
                        <a:pos x="553" y="325"/>
                      </a:cxn>
                      <a:cxn ang="0">
                        <a:pos x="553" y="280"/>
                      </a:cxn>
                      <a:cxn ang="0">
                        <a:pos x="630" y="265"/>
                      </a:cxn>
                      <a:cxn ang="0">
                        <a:pos x="630" y="215"/>
                      </a:cxn>
                      <a:cxn ang="0">
                        <a:pos x="578" y="180"/>
                      </a:cxn>
                      <a:cxn ang="0">
                        <a:pos x="568" y="130"/>
                      </a:cxn>
                      <a:cxn ang="0">
                        <a:pos x="530" y="93"/>
                      </a:cxn>
                      <a:cxn ang="0">
                        <a:pos x="555" y="28"/>
                      </a:cxn>
                      <a:cxn ang="0">
                        <a:pos x="555" y="23"/>
                      </a:cxn>
                    </a:cxnLst>
                    <a:rect l="0" t="0" r="r" b="b"/>
                    <a:pathLst>
                      <a:path w="630" h="375">
                        <a:moveTo>
                          <a:pt x="555" y="23"/>
                        </a:moveTo>
                        <a:lnTo>
                          <a:pt x="495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3" y="190"/>
                        </a:lnTo>
                        <a:lnTo>
                          <a:pt x="0" y="245"/>
                        </a:lnTo>
                        <a:lnTo>
                          <a:pt x="0" y="253"/>
                        </a:lnTo>
                        <a:lnTo>
                          <a:pt x="13" y="325"/>
                        </a:lnTo>
                        <a:lnTo>
                          <a:pt x="65" y="323"/>
                        </a:lnTo>
                        <a:lnTo>
                          <a:pt x="105" y="343"/>
                        </a:lnTo>
                        <a:lnTo>
                          <a:pt x="173" y="360"/>
                        </a:lnTo>
                        <a:lnTo>
                          <a:pt x="235" y="375"/>
                        </a:lnTo>
                        <a:lnTo>
                          <a:pt x="338" y="280"/>
                        </a:lnTo>
                        <a:lnTo>
                          <a:pt x="338" y="270"/>
                        </a:lnTo>
                        <a:lnTo>
                          <a:pt x="405" y="265"/>
                        </a:lnTo>
                        <a:lnTo>
                          <a:pt x="480" y="310"/>
                        </a:lnTo>
                        <a:lnTo>
                          <a:pt x="495" y="348"/>
                        </a:lnTo>
                        <a:lnTo>
                          <a:pt x="530" y="348"/>
                        </a:lnTo>
                        <a:lnTo>
                          <a:pt x="553" y="325"/>
                        </a:lnTo>
                        <a:lnTo>
                          <a:pt x="553" y="280"/>
                        </a:lnTo>
                        <a:lnTo>
                          <a:pt x="630" y="265"/>
                        </a:lnTo>
                        <a:lnTo>
                          <a:pt x="630" y="215"/>
                        </a:lnTo>
                        <a:lnTo>
                          <a:pt x="578" y="180"/>
                        </a:lnTo>
                        <a:lnTo>
                          <a:pt x="568" y="130"/>
                        </a:lnTo>
                        <a:lnTo>
                          <a:pt x="530" y="93"/>
                        </a:lnTo>
                        <a:lnTo>
                          <a:pt x="555" y="28"/>
                        </a:lnTo>
                        <a:lnTo>
                          <a:pt x="555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2" name="Freeform 287"/>
                  <p:cNvSpPr>
                    <a:spLocks/>
                  </p:cNvSpPr>
                  <p:nvPr/>
                </p:nvSpPr>
                <p:spPr bwMode="auto">
                  <a:xfrm>
                    <a:off x="1164190" y="2407141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4" y="7"/>
                      </a:cxn>
                      <a:cxn ang="0">
                        <a:pos x="16" y="26"/>
                      </a:cxn>
                      <a:cxn ang="0">
                        <a:pos x="0" y="61"/>
                      </a:cxn>
                      <a:cxn ang="0">
                        <a:pos x="29" y="71"/>
                      </a:cxn>
                      <a:cxn ang="0">
                        <a:pos x="32" y="103"/>
                      </a:cxn>
                      <a:cxn ang="0">
                        <a:pos x="7" y="170"/>
                      </a:cxn>
                      <a:cxn ang="0">
                        <a:pos x="0" y="192"/>
                      </a:cxn>
                      <a:cxn ang="0">
                        <a:pos x="84" y="240"/>
                      </a:cxn>
                      <a:cxn ang="0">
                        <a:pos x="61" y="323"/>
                      </a:cxn>
                      <a:cxn ang="0">
                        <a:pos x="128" y="355"/>
                      </a:cxn>
                      <a:cxn ang="0">
                        <a:pos x="416" y="154"/>
                      </a:cxn>
                      <a:cxn ang="0">
                        <a:pos x="391" y="58"/>
                      </a:cxn>
                      <a:cxn ang="0">
                        <a:pos x="327" y="45"/>
                      </a:cxn>
                      <a:cxn ang="0">
                        <a:pos x="259" y="26"/>
                      </a:cxn>
                      <a:cxn ang="0">
                        <a:pos x="221" y="7"/>
                      </a:cxn>
                      <a:cxn ang="0">
                        <a:pos x="167" y="10"/>
                      </a:cxn>
                      <a:cxn ang="0">
                        <a:pos x="167" y="0"/>
                      </a:cxn>
                      <a:cxn ang="0">
                        <a:pos x="164" y="7"/>
                      </a:cxn>
                    </a:cxnLst>
                    <a:rect l="0" t="0" r="r" b="b"/>
                    <a:pathLst>
                      <a:path w="416" h="355">
                        <a:moveTo>
                          <a:pt x="164" y="7"/>
                        </a:moveTo>
                        <a:lnTo>
                          <a:pt x="16" y="26"/>
                        </a:lnTo>
                        <a:lnTo>
                          <a:pt x="0" y="61"/>
                        </a:lnTo>
                        <a:lnTo>
                          <a:pt x="29" y="71"/>
                        </a:lnTo>
                        <a:lnTo>
                          <a:pt x="32" y="103"/>
                        </a:lnTo>
                        <a:lnTo>
                          <a:pt x="7" y="170"/>
                        </a:lnTo>
                        <a:lnTo>
                          <a:pt x="0" y="192"/>
                        </a:lnTo>
                        <a:lnTo>
                          <a:pt x="84" y="240"/>
                        </a:lnTo>
                        <a:lnTo>
                          <a:pt x="61" y="323"/>
                        </a:lnTo>
                        <a:lnTo>
                          <a:pt x="128" y="355"/>
                        </a:lnTo>
                        <a:lnTo>
                          <a:pt x="416" y="154"/>
                        </a:lnTo>
                        <a:lnTo>
                          <a:pt x="391" y="58"/>
                        </a:lnTo>
                        <a:lnTo>
                          <a:pt x="327" y="45"/>
                        </a:lnTo>
                        <a:lnTo>
                          <a:pt x="259" y="26"/>
                        </a:lnTo>
                        <a:lnTo>
                          <a:pt x="221" y="7"/>
                        </a:lnTo>
                        <a:lnTo>
                          <a:pt x="167" y="10"/>
                        </a:lnTo>
                        <a:lnTo>
                          <a:pt x="167" y="0"/>
                        </a:lnTo>
                        <a:lnTo>
                          <a:pt x="164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3" name="Freeform 286"/>
                  <p:cNvSpPr>
                    <a:spLocks/>
                  </p:cNvSpPr>
                  <p:nvPr/>
                </p:nvSpPr>
                <p:spPr bwMode="auto">
                  <a:xfrm>
                    <a:off x="1164190" y="2407141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5" y="8"/>
                      </a:cxn>
                      <a:cxn ang="0">
                        <a:pos x="15" y="28"/>
                      </a:cxn>
                      <a:cxn ang="0">
                        <a:pos x="0" y="63"/>
                      </a:cxn>
                      <a:cxn ang="0">
                        <a:pos x="30" y="73"/>
                      </a:cxn>
                      <a:cxn ang="0">
                        <a:pos x="33" y="105"/>
                      </a:cxn>
                      <a:cxn ang="0">
                        <a:pos x="8" y="170"/>
                      </a:cxn>
                      <a:cxn ang="0">
                        <a:pos x="0" y="193"/>
                      </a:cxn>
                      <a:cxn ang="0">
                        <a:pos x="85" y="240"/>
                      </a:cxn>
                      <a:cxn ang="0">
                        <a:pos x="60" y="325"/>
                      </a:cxn>
                      <a:cxn ang="0">
                        <a:pos x="128" y="355"/>
                      </a:cxn>
                      <a:cxn ang="0">
                        <a:pos x="416" y="155"/>
                      </a:cxn>
                      <a:cxn ang="0">
                        <a:pos x="391" y="60"/>
                      </a:cxn>
                      <a:cxn ang="0">
                        <a:pos x="328" y="45"/>
                      </a:cxn>
                      <a:cxn ang="0">
                        <a:pos x="261" y="28"/>
                      </a:cxn>
                      <a:cxn ang="0">
                        <a:pos x="221" y="8"/>
                      </a:cxn>
                      <a:cxn ang="0">
                        <a:pos x="168" y="10"/>
                      </a:cxn>
                      <a:cxn ang="0">
                        <a:pos x="168" y="0"/>
                      </a:cxn>
                      <a:cxn ang="0">
                        <a:pos x="165" y="8"/>
                      </a:cxn>
                    </a:cxnLst>
                    <a:rect l="0" t="0" r="r" b="b"/>
                    <a:pathLst>
                      <a:path w="416" h="355">
                        <a:moveTo>
                          <a:pt x="165" y="8"/>
                        </a:moveTo>
                        <a:lnTo>
                          <a:pt x="15" y="28"/>
                        </a:lnTo>
                        <a:lnTo>
                          <a:pt x="0" y="63"/>
                        </a:lnTo>
                        <a:lnTo>
                          <a:pt x="30" y="73"/>
                        </a:lnTo>
                        <a:lnTo>
                          <a:pt x="33" y="105"/>
                        </a:lnTo>
                        <a:lnTo>
                          <a:pt x="8" y="170"/>
                        </a:lnTo>
                        <a:lnTo>
                          <a:pt x="0" y="193"/>
                        </a:lnTo>
                        <a:lnTo>
                          <a:pt x="85" y="240"/>
                        </a:lnTo>
                        <a:lnTo>
                          <a:pt x="60" y="325"/>
                        </a:lnTo>
                        <a:lnTo>
                          <a:pt x="128" y="355"/>
                        </a:lnTo>
                        <a:lnTo>
                          <a:pt x="416" y="155"/>
                        </a:lnTo>
                        <a:lnTo>
                          <a:pt x="391" y="60"/>
                        </a:lnTo>
                        <a:lnTo>
                          <a:pt x="328" y="45"/>
                        </a:lnTo>
                        <a:lnTo>
                          <a:pt x="261" y="28"/>
                        </a:lnTo>
                        <a:lnTo>
                          <a:pt x="221" y="8"/>
                        </a:lnTo>
                        <a:lnTo>
                          <a:pt x="168" y="10"/>
                        </a:lnTo>
                        <a:lnTo>
                          <a:pt x="168" y="0"/>
                        </a:lnTo>
                        <a:lnTo>
                          <a:pt x="165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4" name="Freeform 285"/>
                  <p:cNvSpPr>
                    <a:spLocks/>
                  </p:cNvSpPr>
                  <p:nvPr/>
                </p:nvSpPr>
                <p:spPr bwMode="auto">
                  <a:xfrm>
                    <a:off x="1000258" y="2598397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6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9" y="99"/>
                      </a:cxn>
                      <a:cxn ang="0">
                        <a:pos x="0" y="131"/>
                      </a:cxn>
                      <a:cxn ang="0">
                        <a:pos x="35" y="195"/>
                      </a:cxn>
                      <a:cxn ang="0">
                        <a:pos x="61" y="195"/>
                      </a:cxn>
                      <a:cxn ang="0">
                        <a:pos x="224" y="128"/>
                      </a:cxn>
                      <a:cxn ang="0">
                        <a:pos x="227" y="122"/>
                      </a:cxn>
                      <a:cxn ang="0">
                        <a:pos x="250" y="48"/>
                      </a:cxn>
                      <a:cxn ang="0">
                        <a:pos x="166" y="0"/>
                      </a:cxn>
                    </a:cxnLst>
                    <a:rect l="0" t="0" r="r" b="b"/>
                    <a:pathLst>
                      <a:path w="250" h="195">
                        <a:moveTo>
                          <a:pt x="166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9" y="99"/>
                        </a:lnTo>
                        <a:lnTo>
                          <a:pt x="0" y="131"/>
                        </a:lnTo>
                        <a:lnTo>
                          <a:pt x="35" y="195"/>
                        </a:lnTo>
                        <a:lnTo>
                          <a:pt x="61" y="195"/>
                        </a:lnTo>
                        <a:lnTo>
                          <a:pt x="224" y="128"/>
                        </a:lnTo>
                        <a:lnTo>
                          <a:pt x="227" y="122"/>
                        </a:lnTo>
                        <a:lnTo>
                          <a:pt x="250" y="48"/>
                        </a:lnTo>
                        <a:lnTo>
                          <a:pt x="16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5" name="Freeform 284"/>
                  <p:cNvSpPr>
                    <a:spLocks/>
                  </p:cNvSpPr>
                  <p:nvPr/>
                </p:nvSpPr>
                <p:spPr bwMode="auto">
                  <a:xfrm>
                    <a:off x="1000258" y="2598397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8" y="100"/>
                      </a:cxn>
                      <a:cxn ang="0">
                        <a:pos x="0" y="133"/>
                      </a:cxn>
                      <a:cxn ang="0">
                        <a:pos x="35" y="195"/>
                      </a:cxn>
                      <a:cxn ang="0">
                        <a:pos x="60" y="195"/>
                      </a:cxn>
                      <a:cxn ang="0">
                        <a:pos x="223" y="128"/>
                      </a:cxn>
                      <a:cxn ang="0">
                        <a:pos x="225" y="123"/>
                      </a:cxn>
                      <a:cxn ang="0">
                        <a:pos x="250" y="48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195">
                        <a:moveTo>
                          <a:pt x="165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8" y="100"/>
                        </a:lnTo>
                        <a:lnTo>
                          <a:pt x="0" y="133"/>
                        </a:lnTo>
                        <a:lnTo>
                          <a:pt x="35" y="195"/>
                        </a:lnTo>
                        <a:lnTo>
                          <a:pt x="60" y="195"/>
                        </a:lnTo>
                        <a:lnTo>
                          <a:pt x="223" y="128"/>
                        </a:lnTo>
                        <a:lnTo>
                          <a:pt x="225" y="123"/>
                        </a:lnTo>
                        <a:lnTo>
                          <a:pt x="250" y="48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6" name="Freeform 283"/>
                  <p:cNvSpPr>
                    <a:spLocks/>
                  </p:cNvSpPr>
                  <p:nvPr/>
                </p:nvSpPr>
                <p:spPr bwMode="auto">
                  <a:xfrm>
                    <a:off x="140854" y="2230790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4" y="109"/>
                      </a:cxn>
                      <a:cxn ang="0">
                        <a:pos x="1181" y="115"/>
                      </a:cxn>
                      <a:cxn ang="0">
                        <a:pos x="1075" y="122"/>
                      </a:cxn>
                      <a:cxn ang="0">
                        <a:pos x="816" y="64"/>
                      </a:cxn>
                      <a:cxn ang="0">
                        <a:pos x="714" y="48"/>
                      </a:cxn>
                      <a:cxn ang="0">
                        <a:pos x="615" y="19"/>
                      </a:cxn>
                      <a:cxn ang="0">
                        <a:pos x="384" y="32"/>
                      </a:cxn>
                      <a:cxn ang="0">
                        <a:pos x="183" y="0"/>
                      </a:cxn>
                      <a:cxn ang="0">
                        <a:pos x="125" y="16"/>
                      </a:cxn>
                      <a:cxn ang="0">
                        <a:pos x="26" y="67"/>
                      </a:cxn>
                      <a:cxn ang="0">
                        <a:pos x="0" y="128"/>
                      </a:cxn>
                      <a:cxn ang="0">
                        <a:pos x="45" y="106"/>
                      </a:cxn>
                      <a:cxn ang="0">
                        <a:pos x="77" y="106"/>
                      </a:cxn>
                      <a:cxn ang="0">
                        <a:pos x="77" y="109"/>
                      </a:cxn>
                      <a:cxn ang="0">
                        <a:pos x="80" y="106"/>
                      </a:cxn>
                      <a:cxn ang="0">
                        <a:pos x="141" y="70"/>
                      </a:cxn>
                      <a:cxn ang="0">
                        <a:pos x="413" y="86"/>
                      </a:cxn>
                      <a:cxn ang="0">
                        <a:pos x="423" y="74"/>
                      </a:cxn>
                      <a:cxn ang="0">
                        <a:pos x="490" y="83"/>
                      </a:cxn>
                      <a:cxn ang="0">
                        <a:pos x="679" y="128"/>
                      </a:cxn>
                      <a:cxn ang="0">
                        <a:pos x="806" y="144"/>
                      </a:cxn>
                      <a:cxn ang="0">
                        <a:pos x="858" y="157"/>
                      </a:cxn>
                      <a:cxn ang="0">
                        <a:pos x="973" y="240"/>
                      </a:cxn>
                      <a:cxn ang="0">
                        <a:pos x="1030" y="240"/>
                      </a:cxn>
                      <a:cxn ang="0">
                        <a:pos x="1046" y="205"/>
                      </a:cxn>
                      <a:cxn ang="0">
                        <a:pos x="1194" y="186"/>
                      </a:cxn>
                      <a:cxn ang="0">
                        <a:pos x="1197" y="179"/>
                      </a:cxn>
                      <a:cxn ang="0">
                        <a:pos x="1184" y="115"/>
                      </a:cxn>
                      <a:cxn ang="0">
                        <a:pos x="1184" y="109"/>
                      </a:cxn>
                    </a:cxnLst>
                    <a:rect l="0" t="0" r="r" b="b"/>
                    <a:pathLst>
                      <a:path w="1197" h="240">
                        <a:moveTo>
                          <a:pt x="1184" y="109"/>
                        </a:moveTo>
                        <a:lnTo>
                          <a:pt x="1181" y="115"/>
                        </a:lnTo>
                        <a:lnTo>
                          <a:pt x="1075" y="122"/>
                        </a:lnTo>
                        <a:lnTo>
                          <a:pt x="816" y="64"/>
                        </a:lnTo>
                        <a:lnTo>
                          <a:pt x="714" y="48"/>
                        </a:lnTo>
                        <a:lnTo>
                          <a:pt x="615" y="19"/>
                        </a:lnTo>
                        <a:lnTo>
                          <a:pt x="384" y="32"/>
                        </a:lnTo>
                        <a:lnTo>
                          <a:pt x="183" y="0"/>
                        </a:lnTo>
                        <a:lnTo>
                          <a:pt x="125" y="16"/>
                        </a:lnTo>
                        <a:lnTo>
                          <a:pt x="26" y="67"/>
                        </a:lnTo>
                        <a:lnTo>
                          <a:pt x="0" y="128"/>
                        </a:lnTo>
                        <a:lnTo>
                          <a:pt x="45" y="106"/>
                        </a:lnTo>
                        <a:lnTo>
                          <a:pt x="77" y="106"/>
                        </a:lnTo>
                        <a:lnTo>
                          <a:pt x="77" y="109"/>
                        </a:lnTo>
                        <a:lnTo>
                          <a:pt x="80" y="106"/>
                        </a:lnTo>
                        <a:lnTo>
                          <a:pt x="141" y="70"/>
                        </a:lnTo>
                        <a:lnTo>
                          <a:pt x="413" y="86"/>
                        </a:lnTo>
                        <a:lnTo>
                          <a:pt x="423" y="74"/>
                        </a:lnTo>
                        <a:lnTo>
                          <a:pt x="490" y="83"/>
                        </a:lnTo>
                        <a:lnTo>
                          <a:pt x="679" y="128"/>
                        </a:lnTo>
                        <a:lnTo>
                          <a:pt x="806" y="144"/>
                        </a:lnTo>
                        <a:lnTo>
                          <a:pt x="858" y="157"/>
                        </a:lnTo>
                        <a:lnTo>
                          <a:pt x="973" y="240"/>
                        </a:lnTo>
                        <a:lnTo>
                          <a:pt x="1030" y="240"/>
                        </a:lnTo>
                        <a:lnTo>
                          <a:pt x="1046" y="205"/>
                        </a:lnTo>
                        <a:lnTo>
                          <a:pt x="1194" y="186"/>
                        </a:lnTo>
                        <a:lnTo>
                          <a:pt x="1197" y="179"/>
                        </a:lnTo>
                        <a:lnTo>
                          <a:pt x="1184" y="115"/>
                        </a:lnTo>
                        <a:lnTo>
                          <a:pt x="1184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7" name="Freeform 282"/>
                  <p:cNvSpPr>
                    <a:spLocks/>
                  </p:cNvSpPr>
                  <p:nvPr/>
                </p:nvSpPr>
                <p:spPr bwMode="auto">
                  <a:xfrm>
                    <a:off x="140854" y="2230790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5" y="108"/>
                      </a:cxn>
                      <a:cxn ang="0">
                        <a:pos x="1180" y="115"/>
                      </a:cxn>
                      <a:cxn ang="0">
                        <a:pos x="1075" y="123"/>
                      </a:cxn>
                      <a:cxn ang="0">
                        <a:pos x="815" y="63"/>
                      </a:cxn>
                      <a:cxn ang="0">
                        <a:pos x="715" y="48"/>
                      </a:cxn>
                      <a:cxn ang="0">
                        <a:pos x="615" y="18"/>
                      </a:cxn>
                      <a:cxn ang="0">
                        <a:pos x="385" y="33"/>
                      </a:cxn>
                      <a:cxn ang="0">
                        <a:pos x="182" y="0"/>
                      </a:cxn>
                      <a:cxn ang="0">
                        <a:pos x="125" y="15"/>
                      </a:cxn>
                      <a:cxn ang="0">
                        <a:pos x="25" y="68"/>
                      </a:cxn>
                      <a:cxn ang="0">
                        <a:pos x="0" y="128"/>
                      </a:cxn>
                      <a:cxn ang="0">
                        <a:pos x="45" y="105"/>
                      </a:cxn>
                      <a:cxn ang="0">
                        <a:pos x="77" y="105"/>
                      </a:cxn>
                      <a:cxn ang="0">
                        <a:pos x="77" y="108"/>
                      </a:cxn>
                      <a:cxn ang="0">
                        <a:pos x="80" y="105"/>
                      </a:cxn>
                      <a:cxn ang="0">
                        <a:pos x="140" y="70"/>
                      </a:cxn>
                      <a:cxn ang="0">
                        <a:pos x="412" y="85"/>
                      </a:cxn>
                      <a:cxn ang="0">
                        <a:pos x="422" y="73"/>
                      </a:cxn>
                      <a:cxn ang="0">
                        <a:pos x="490" y="83"/>
                      </a:cxn>
                      <a:cxn ang="0">
                        <a:pos x="680" y="128"/>
                      </a:cxn>
                      <a:cxn ang="0">
                        <a:pos x="805" y="143"/>
                      </a:cxn>
                      <a:cxn ang="0">
                        <a:pos x="857" y="158"/>
                      </a:cxn>
                      <a:cxn ang="0">
                        <a:pos x="972" y="240"/>
                      </a:cxn>
                      <a:cxn ang="0">
                        <a:pos x="1030" y="240"/>
                      </a:cxn>
                      <a:cxn ang="0">
                        <a:pos x="1045" y="205"/>
                      </a:cxn>
                      <a:cxn ang="0">
                        <a:pos x="1195" y="185"/>
                      </a:cxn>
                      <a:cxn ang="0">
                        <a:pos x="1197" y="178"/>
                      </a:cxn>
                      <a:cxn ang="0">
                        <a:pos x="1185" y="115"/>
                      </a:cxn>
                      <a:cxn ang="0">
                        <a:pos x="1185" y="108"/>
                      </a:cxn>
                    </a:cxnLst>
                    <a:rect l="0" t="0" r="r" b="b"/>
                    <a:pathLst>
                      <a:path w="1197" h="240">
                        <a:moveTo>
                          <a:pt x="1185" y="108"/>
                        </a:moveTo>
                        <a:lnTo>
                          <a:pt x="1180" y="115"/>
                        </a:lnTo>
                        <a:lnTo>
                          <a:pt x="1075" y="123"/>
                        </a:lnTo>
                        <a:lnTo>
                          <a:pt x="815" y="63"/>
                        </a:lnTo>
                        <a:lnTo>
                          <a:pt x="715" y="48"/>
                        </a:lnTo>
                        <a:lnTo>
                          <a:pt x="615" y="18"/>
                        </a:lnTo>
                        <a:lnTo>
                          <a:pt x="385" y="33"/>
                        </a:lnTo>
                        <a:lnTo>
                          <a:pt x="182" y="0"/>
                        </a:lnTo>
                        <a:lnTo>
                          <a:pt x="125" y="15"/>
                        </a:lnTo>
                        <a:lnTo>
                          <a:pt x="25" y="68"/>
                        </a:lnTo>
                        <a:lnTo>
                          <a:pt x="0" y="128"/>
                        </a:lnTo>
                        <a:lnTo>
                          <a:pt x="45" y="105"/>
                        </a:lnTo>
                        <a:lnTo>
                          <a:pt x="77" y="105"/>
                        </a:lnTo>
                        <a:lnTo>
                          <a:pt x="77" y="108"/>
                        </a:lnTo>
                        <a:lnTo>
                          <a:pt x="80" y="105"/>
                        </a:lnTo>
                        <a:lnTo>
                          <a:pt x="140" y="70"/>
                        </a:lnTo>
                        <a:lnTo>
                          <a:pt x="412" y="85"/>
                        </a:lnTo>
                        <a:lnTo>
                          <a:pt x="422" y="73"/>
                        </a:lnTo>
                        <a:lnTo>
                          <a:pt x="490" y="83"/>
                        </a:lnTo>
                        <a:lnTo>
                          <a:pt x="680" y="128"/>
                        </a:lnTo>
                        <a:lnTo>
                          <a:pt x="805" y="143"/>
                        </a:lnTo>
                        <a:lnTo>
                          <a:pt x="857" y="158"/>
                        </a:lnTo>
                        <a:lnTo>
                          <a:pt x="972" y="240"/>
                        </a:lnTo>
                        <a:lnTo>
                          <a:pt x="1030" y="240"/>
                        </a:lnTo>
                        <a:lnTo>
                          <a:pt x="1045" y="205"/>
                        </a:lnTo>
                        <a:lnTo>
                          <a:pt x="1195" y="185"/>
                        </a:lnTo>
                        <a:lnTo>
                          <a:pt x="1197" y="178"/>
                        </a:lnTo>
                        <a:lnTo>
                          <a:pt x="1185" y="115"/>
                        </a:lnTo>
                        <a:lnTo>
                          <a:pt x="1185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8" name="Freeform 281"/>
                  <p:cNvSpPr>
                    <a:spLocks/>
                  </p:cNvSpPr>
                  <p:nvPr/>
                </p:nvSpPr>
                <p:spPr bwMode="auto">
                  <a:xfrm>
                    <a:off x="217853" y="2300337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6"/>
                      </a:cxn>
                      <a:cxn ang="0">
                        <a:pos x="154" y="116"/>
                      </a:cxn>
                      <a:cxn ang="0">
                        <a:pos x="218" y="93"/>
                      </a:cxn>
                      <a:cxn ang="0">
                        <a:pos x="304" y="151"/>
                      </a:cxn>
                      <a:cxn ang="0">
                        <a:pos x="349" y="151"/>
                      </a:cxn>
                      <a:cxn ang="0">
                        <a:pos x="323" y="205"/>
                      </a:cxn>
                      <a:cxn ang="0">
                        <a:pos x="390" y="224"/>
                      </a:cxn>
                      <a:cxn ang="0">
                        <a:pos x="406" y="308"/>
                      </a:cxn>
                      <a:cxn ang="0">
                        <a:pos x="435" y="362"/>
                      </a:cxn>
                      <a:cxn ang="0">
                        <a:pos x="512" y="381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4" y="400"/>
                      </a:cxn>
                      <a:cxn ang="0">
                        <a:pos x="701" y="436"/>
                      </a:cxn>
                      <a:cxn ang="0">
                        <a:pos x="752" y="452"/>
                      </a:cxn>
                      <a:cxn ang="0">
                        <a:pos x="771" y="535"/>
                      </a:cxn>
                      <a:cxn ang="0">
                        <a:pos x="797" y="532"/>
                      </a:cxn>
                      <a:cxn ang="0">
                        <a:pos x="825" y="500"/>
                      </a:cxn>
                      <a:cxn ang="0">
                        <a:pos x="825" y="496"/>
                      </a:cxn>
                      <a:cxn ang="0">
                        <a:pos x="822" y="496"/>
                      </a:cxn>
                      <a:cxn ang="0">
                        <a:pos x="787" y="432"/>
                      </a:cxn>
                      <a:cxn ang="0">
                        <a:pos x="806" y="400"/>
                      </a:cxn>
                      <a:cxn ang="0">
                        <a:pos x="877" y="394"/>
                      </a:cxn>
                      <a:cxn ang="0">
                        <a:pos x="915" y="359"/>
                      </a:cxn>
                      <a:cxn ang="0">
                        <a:pos x="953" y="301"/>
                      </a:cxn>
                      <a:cxn ang="0">
                        <a:pos x="960" y="279"/>
                      </a:cxn>
                      <a:cxn ang="0">
                        <a:pos x="985" y="212"/>
                      </a:cxn>
                      <a:cxn ang="0">
                        <a:pos x="982" y="180"/>
                      </a:cxn>
                      <a:cxn ang="0">
                        <a:pos x="953" y="170"/>
                      </a:cxn>
                      <a:cxn ang="0">
                        <a:pos x="896" y="170"/>
                      </a:cxn>
                      <a:cxn ang="0">
                        <a:pos x="781" y="87"/>
                      </a:cxn>
                      <a:cxn ang="0">
                        <a:pos x="729" y="74"/>
                      </a:cxn>
                      <a:cxn ang="0">
                        <a:pos x="602" y="58"/>
                      </a:cxn>
                      <a:cxn ang="0">
                        <a:pos x="413" y="13"/>
                      </a:cxn>
                      <a:cxn ang="0">
                        <a:pos x="346" y="4"/>
                      </a:cxn>
                      <a:cxn ang="0">
                        <a:pos x="336" y="16"/>
                      </a:cxn>
                      <a:cxn ang="0">
                        <a:pos x="64" y="0"/>
                      </a:cxn>
                      <a:cxn ang="0">
                        <a:pos x="3" y="36"/>
                      </a:cxn>
                      <a:cxn ang="0">
                        <a:pos x="0" y="39"/>
                      </a:cxn>
                      <a:cxn ang="0">
                        <a:pos x="0" y="36"/>
                      </a:cxn>
                    </a:cxnLst>
                    <a:rect l="0" t="0" r="r" b="b"/>
                    <a:pathLst>
                      <a:path w="985" h="535">
                        <a:moveTo>
                          <a:pt x="0" y="36"/>
                        </a:moveTo>
                        <a:lnTo>
                          <a:pt x="154" y="116"/>
                        </a:lnTo>
                        <a:lnTo>
                          <a:pt x="218" y="93"/>
                        </a:lnTo>
                        <a:lnTo>
                          <a:pt x="304" y="151"/>
                        </a:lnTo>
                        <a:lnTo>
                          <a:pt x="349" y="151"/>
                        </a:lnTo>
                        <a:lnTo>
                          <a:pt x="323" y="205"/>
                        </a:lnTo>
                        <a:lnTo>
                          <a:pt x="390" y="224"/>
                        </a:lnTo>
                        <a:lnTo>
                          <a:pt x="406" y="308"/>
                        </a:lnTo>
                        <a:lnTo>
                          <a:pt x="435" y="362"/>
                        </a:lnTo>
                        <a:lnTo>
                          <a:pt x="512" y="381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4" y="400"/>
                        </a:lnTo>
                        <a:lnTo>
                          <a:pt x="701" y="436"/>
                        </a:lnTo>
                        <a:lnTo>
                          <a:pt x="752" y="452"/>
                        </a:lnTo>
                        <a:lnTo>
                          <a:pt x="771" y="535"/>
                        </a:lnTo>
                        <a:lnTo>
                          <a:pt x="797" y="532"/>
                        </a:lnTo>
                        <a:lnTo>
                          <a:pt x="825" y="500"/>
                        </a:lnTo>
                        <a:lnTo>
                          <a:pt x="825" y="496"/>
                        </a:lnTo>
                        <a:lnTo>
                          <a:pt x="822" y="496"/>
                        </a:lnTo>
                        <a:lnTo>
                          <a:pt x="787" y="432"/>
                        </a:lnTo>
                        <a:lnTo>
                          <a:pt x="806" y="400"/>
                        </a:lnTo>
                        <a:lnTo>
                          <a:pt x="877" y="394"/>
                        </a:lnTo>
                        <a:lnTo>
                          <a:pt x="915" y="359"/>
                        </a:lnTo>
                        <a:lnTo>
                          <a:pt x="953" y="301"/>
                        </a:lnTo>
                        <a:lnTo>
                          <a:pt x="960" y="279"/>
                        </a:lnTo>
                        <a:lnTo>
                          <a:pt x="985" y="212"/>
                        </a:lnTo>
                        <a:lnTo>
                          <a:pt x="982" y="180"/>
                        </a:lnTo>
                        <a:lnTo>
                          <a:pt x="953" y="170"/>
                        </a:lnTo>
                        <a:lnTo>
                          <a:pt x="896" y="170"/>
                        </a:lnTo>
                        <a:lnTo>
                          <a:pt x="781" y="87"/>
                        </a:lnTo>
                        <a:lnTo>
                          <a:pt x="729" y="74"/>
                        </a:lnTo>
                        <a:lnTo>
                          <a:pt x="602" y="58"/>
                        </a:lnTo>
                        <a:lnTo>
                          <a:pt x="413" y="13"/>
                        </a:lnTo>
                        <a:lnTo>
                          <a:pt x="346" y="4"/>
                        </a:lnTo>
                        <a:lnTo>
                          <a:pt x="336" y="16"/>
                        </a:lnTo>
                        <a:lnTo>
                          <a:pt x="64" y="0"/>
                        </a:lnTo>
                        <a:lnTo>
                          <a:pt x="3" y="36"/>
                        </a:lnTo>
                        <a:lnTo>
                          <a:pt x="0" y="3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09" name="Freeform 280"/>
                  <p:cNvSpPr>
                    <a:spLocks/>
                  </p:cNvSpPr>
                  <p:nvPr/>
                </p:nvSpPr>
                <p:spPr bwMode="auto">
                  <a:xfrm>
                    <a:off x="217853" y="2300337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53" y="115"/>
                      </a:cxn>
                      <a:cxn ang="0">
                        <a:pos x="218" y="93"/>
                      </a:cxn>
                      <a:cxn ang="0">
                        <a:pos x="303" y="150"/>
                      </a:cxn>
                      <a:cxn ang="0">
                        <a:pos x="348" y="150"/>
                      </a:cxn>
                      <a:cxn ang="0">
                        <a:pos x="323" y="205"/>
                      </a:cxn>
                      <a:cxn ang="0">
                        <a:pos x="390" y="223"/>
                      </a:cxn>
                      <a:cxn ang="0">
                        <a:pos x="405" y="308"/>
                      </a:cxn>
                      <a:cxn ang="0">
                        <a:pos x="435" y="363"/>
                      </a:cxn>
                      <a:cxn ang="0">
                        <a:pos x="513" y="380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3" y="400"/>
                      </a:cxn>
                      <a:cxn ang="0">
                        <a:pos x="700" y="435"/>
                      </a:cxn>
                      <a:cxn ang="0">
                        <a:pos x="753" y="453"/>
                      </a:cxn>
                      <a:cxn ang="0">
                        <a:pos x="770" y="535"/>
                      </a:cxn>
                      <a:cxn ang="0">
                        <a:pos x="798" y="533"/>
                      </a:cxn>
                      <a:cxn ang="0">
                        <a:pos x="825" y="500"/>
                      </a:cxn>
                      <a:cxn ang="0">
                        <a:pos x="825" y="495"/>
                      </a:cxn>
                      <a:cxn ang="0">
                        <a:pos x="823" y="495"/>
                      </a:cxn>
                      <a:cxn ang="0">
                        <a:pos x="788" y="433"/>
                      </a:cxn>
                      <a:cxn ang="0">
                        <a:pos x="805" y="400"/>
                      </a:cxn>
                      <a:cxn ang="0">
                        <a:pos x="878" y="393"/>
                      </a:cxn>
                      <a:cxn ang="0">
                        <a:pos x="915" y="358"/>
                      </a:cxn>
                      <a:cxn ang="0">
                        <a:pos x="953" y="300"/>
                      </a:cxn>
                      <a:cxn ang="0">
                        <a:pos x="960" y="278"/>
                      </a:cxn>
                      <a:cxn ang="0">
                        <a:pos x="985" y="213"/>
                      </a:cxn>
                      <a:cxn ang="0">
                        <a:pos x="983" y="180"/>
                      </a:cxn>
                      <a:cxn ang="0">
                        <a:pos x="953" y="170"/>
                      </a:cxn>
                      <a:cxn ang="0">
                        <a:pos x="895" y="170"/>
                      </a:cxn>
                      <a:cxn ang="0">
                        <a:pos x="780" y="88"/>
                      </a:cxn>
                      <a:cxn ang="0">
                        <a:pos x="728" y="73"/>
                      </a:cxn>
                      <a:cxn ang="0">
                        <a:pos x="603" y="58"/>
                      </a:cxn>
                      <a:cxn ang="0">
                        <a:pos x="413" y="13"/>
                      </a:cxn>
                      <a:cxn ang="0">
                        <a:pos x="345" y="3"/>
                      </a:cxn>
                      <a:cxn ang="0">
                        <a:pos x="335" y="15"/>
                      </a:cxn>
                      <a:cxn ang="0">
                        <a:pos x="63" y="0"/>
                      </a:cxn>
                      <a:cxn ang="0">
                        <a:pos x="3" y="35"/>
                      </a:cxn>
                      <a:cxn ang="0">
                        <a:pos x="0" y="38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985" h="535">
                        <a:moveTo>
                          <a:pt x="0" y="35"/>
                        </a:moveTo>
                        <a:lnTo>
                          <a:pt x="153" y="115"/>
                        </a:lnTo>
                        <a:lnTo>
                          <a:pt x="218" y="93"/>
                        </a:lnTo>
                        <a:lnTo>
                          <a:pt x="303" y="150"/>
                        </a:lnTo>
                        <a:lnTo>
                          <a:pt x="348" y="150"/>
                        </a:lnTo>
                        <a:lnTo>
                          <a:pt x="323" y="205"/>
                        </a:lnTo>
                        <a:lnTo>
                          <a:pt x="390" y="223"/>
                        </a:lnTo>
                        <a:lnTo>
                          <a:pt x="405" y="308"/>
                        </a:lnTo>
                        <a:lnTo>
                          <a:pt x="435" y="363"/>
                        </a:lnTo>
                        <a:lnTo>
                          <a:pt x="513" y="380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3" y="400"/>
                        </a:lnTo>
                        <a:lnTo>
                          <a:pt x="700" y="435"/>
                        </a:lnTo>
                        <a:lnTo>
                          <a:pt x="753" y="453"/>
                        </a:lnTo>
                        <a:lnTo>
                          <a:pt x="770" y="535"/>
                        </a:lnTo>
                        <a:lnTo>
                          <a:pt x="798" y="533"/>
                        </a:lnTo>
                        <a:lnTo>
                          <a:pt x="825" y="500"/>
                        </a:lnTo>
                        <a:lnTo>
                          <a:pt x="825" y="495"/>
                        </a:lnTo>
                        <a:lnTo>
                          <a:pt x="823" y="495"/>
                        </a:lnTo>
                        <a:lnTo>
                          <a:pt x="788" y="433"/>
                        </a:lnTo>
                        <a:lnTo>
                          <a:pt x="805" y="400"/>
                        </a:lnTo>
                        <a:lnTo>
                          <a:pt x="878" y="393"/>
                        </a:lnTo>
                        <a:lnTo>
                          <a:pt x="915" y="358"/>
                        </a:lnTo>
                        <a:lnTo>
                          <a:pt x="953" y="300"/>
                        </a:lnTo>
                        <a:lnTo>
                          <a:pt x="960" y="278"/>
                        </a:lnTo>
                        <a:lnTo>
                          <a:pt x="985" y="213"/>
                        </a:lnTo>
                        <a:lnTo>
                          <a:pt x="983" y="180"/>
                        </a:lnTo>
                        <a:lnTo>
                          <a:pt x="953" y="170"/>
                        </a:lnTo>
                        <a:lnTo>
                          <a:pt x="895" y="170"/>
                        </a:lnTo>
                        <a:lnTo>
                          <a:pt x="780" y="88"/>
                        </a:lnTo>
                        <a:lnTo>
                          <a:pt x="728" y="73"/>
                        </a:lnTo>
                        <a:lnTo>
                          <a:pt x="603" y="58"/>
                        </a:lnTo>
                        <a:lnTo>
                          <a:pt x="413" y="13"/>
                        </a:lnTo>
                        <a:lnTo>
                          <a:pt x="345" y="3"/>
                        </a:lnTo>
                        <a:lnTo>
                          <a:pt x="335" y="15"/>
                        </a:lnTo>
                        <a:lnTo>
                          <a:pt x="63" y="0"/>
                        </a:lnTo>
                        <a:lnTo>
                          <a:pt x="3" y="35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0" name="Freeform 279"/>
                  <p:cNvSpPr>
                    <a:spLocks/>
                  </p:cNvSpPr>
                  <p:nvPr/>
                </p:nvSpPr>
                <p:spPr bwMode="auto">
                  <a:xfrm>
                    <a:off x="729522" y="2662976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2"/>
                      </a:cxn>
                      <a:cxn ang="0">
                        <a:pos x="58" y="135"/>
                      </a:cxn>
                      <a:cxn ang="0">
                        <a:pos x="71" y="119"/>
                      </a:cxn>
                      <a:cxn ang="0">
                        <a:pos x="138" y="106"/>
                      </a:cxn>
                      <a:cxn ang="0">
                        <a:pos x="179" y="74"/>
                      </a:cxn>
                      <a:cxn ang="0">
                        <a:pos x="186" y="71"/>
                      </a:cxn>
                      <a:cxn ang="0">
                        <a:pos x="179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2"/>
                        </a:lnTo>
                        <a:lnTo>
                          <a:pt x="58" y="135"/>
                        </a:lnTo>
                        <a:lnTo>
                          <a:pt x="71" y="119"/>
                        </a:lnTo>
                        <a:lnTo>
                          <a:pt x="138" y="106"/>
                        </a:lnTo>
                        <a:lnTo>
                          <a:pt x="179" y="74"/>
                        </a:lnTo>
                        <a:lnTo>
                          <a:pt x="186" y="71"/>
                        </a:lnTo>
                        <a:lnTo>
                          <a:pt x="179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1" name="Freeform 278"/>
                  <p:cNvSpPr>
                    <a:spLocks/>
                  </p:cNvSpPr>
                  <p:nvPr/>
                </p:nvSpPr>
                <p:spPr bwMode="auto">
                  <a:xfrm>
                    <a:off x="729522" y="2662976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3"/>
                      </a:cxn>
                      <a:cxn ang="0">
                        <a:pos x="58" y="135"/>
                      </a:cxn>
                      <a:cxn ang="0">
                        <a:pos x="70" y="118"/>
                      </a:cxn>
                      <a:cxn ang="0">
                        <a:pos x="138" y="105"/>
                      </a:cxn>
                      <a:cxn ang="0">
                        <a:pos x="178" y="73"/>
                      </a:cxn>
                      <a:cxn ang="0">
                        <a:pos x="186" y="70"/>
                      </a:cxn>
                      <a:cxn ang="0">
                        <a:pos x="178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3"/>
                        </a:lnTo>
                        <a:lnTo>
                          <a:pt x="58" y="135"/>
                        </a:lnTo>
                        <a:lnTo>
                          <a:pt x="70" y="118"/>
                        </a:lnTo>
                        <a:lnTo>
                          <a:pt x="138" y="105"/>
                        </a:lnTo>
                        <a:lnTo>
                          <a:pt x="178" y="73"/>
                        </a:lnTo>
                        <a:lnTo>
                          <a:pt x="186" y="70"/>
                        </a:lnTo>
                        <a:lnTo>
                          <a:pt x="178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2" name="Freeform 277"/>
                  <p:cNvSpPr>
                    <a:spLocks/>
                  </p:cNvSpPr>
                  <p:nvPr/>
                </p:nvSpPr>
                <p:spPr bwMode="auto">
                  <a:xfrm>
                    <a:off x="786649" y="2357465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2"/>
                      </a:cxn>
                      <a:cxn ang="0">
                        <a:pos x="6" y="477"/>
                      </a:cxn>
                      <a:cxn ang="0">
                        <a:pos x="131" y="598"/>
                      </a:cxn>
                      <a:cxn ang="0">
                        <a:pos x="172" y="598"/>
                      </a:cxn>
                      <a:cxn ang="0">
                        <a:pos x="188" y="682"/>
                      </a:cxn>
                      <a:cxn ang="0">
                        <a:pos x="220" y="758"/>
                      </a:cxn>
                      <a:cxn ang="0">
                        <a:pos x="233" y="829"/>
                      </a:cxn>
                      <a:cxn ang="0">
                        <a:pos x="355" y="950"/>
                      </a:cxn>
                      <a:cxn ang="0">
                        <a:pos x="473" y="966"/>
                      </a:cxn>
                      <a:cxn ang="0">
                        <a:pos x="524" y="1037"/>
                      </a:cxn>
                      <a:cxn ang="0">
                        <a:pos x="601" y="1136"/>
                      </a:cxn>
                      <a:cxn ang="0">
                        <a:pos x="742" y="1178"/>
                      </a:cxn>
                      <a:cxn ang="0">
                        <a:pos x="828" y="1072"/>
                      </a:cxn>
                      <a:cxn ang="0">
                        <a:pos x="879" y="979"/>
                      </a:cxn>
                      <a:cxn ang="0">
                        <a:pos x="892" y="918"/>
                      </a:cxn>
                      <a:cxn ang="0">
                        <a:pos x="975" y="842"/>
                      </a:cxn>
                      <a:cxn ang="0">
                        <a:pos x="1020" y="742"/>
                      </a:cxn>
                      <a:cxn ang="0">
                        <a:pos x="1158" y="726"/>
                      </a:cxn>
                      <a:cxn ang="0">
                        <a:pos x="1167" y="710"/>
                      </a:cxn>
                      <a:cxn ang="0">
                        <a:pos x="1107" y="646"/>
                      </a:cxn>
                      <a:cxn ang="0">
                        <a:pos x="1123" y="630"/>
                      </a:cxn>
                      <a:cxn ang="0">
                        <a:pos x="1123" y="605"/>
                      </a:cxn>
                      <a:cxn ang="0">
                        <a:pos x="1126" y="605"/>
                      </a:cxn>
                      <a:cxn ang="0">
                        <a:pos x="1174" y="618"/>
                      </a:cxn>
                      <a:cxn ang="0">
                        <a:pos x="1116" y="602"/>
                      </a:cxn>
                      <a:cxn ang="0">
                        <a:pos x="1132" y="531"/>
                      </a:cxn>
                      <a:cxn ang="0">
                        <a:pos x="1135" y="531"/>
                      </a:cxn>
                      <a:cxn ang="0">
                        <a:pos x="1132" y="531"/>
                      </a:cxn>
                      <a:cxn ang="0">
                        <a:pos x="1151" y="461"/>
                      </a:cxn>
                      <a:cxn ang="0">
                        <a:pos x="1209" y="461"/>
                      </a:cxn>
                      <a:cxn ang="0">
                        <a:pos x="1212" y="442"/>
                      </a:cxn>
                      <a:cxn ang="0">
                        <a:pos x="1202" y="426"/>
                      </a:cxn>
                      <a:cxn ang="0">
                        <a:pos x="1199" y="342"/>
                      </a:cxn>
                      <a:cxn ang="0">
                        <a:pos x="1151" y="336"/>
                      </a:cxn>
                      <a:cxn ang="0">
                        <a:pos x="1142" y="218"/>
                      </a:cxn>
                      <a:cxn ang="0">
                        <a:pos x="1174" y="205"/>
                      </a:cxn>
                      <a:cxn ang="0">
                        <a:pos x="1177" y="205"/>
                      </a:cxn>
                      <a:cxn ang="0">
                        <a:pos x="1158" y="134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4" y="45"/>
                      </a:cxn>
                      <a:cxn ang="0">
                        <a:pos x="940" y="0"/>
                      </a:cxn>
                      <a:cxn ang="0">
                        <a:pos x="873" y="6"/>
                      </a:cxn>
                      <a:cxn ang="0">
                        <a:pos x="873" y="16"/>
                      </a:cxn>
                      <a:cxn ang="0">
                        <a:pos x="771" y="109"/>
                      </a:cxn>
                      <a:cxn ang="0">
                        <a:pos x="796" y="205"/>
                      </a:cxn>
                      <a:cxn ang="0">
                        <a:pos x="508" y="406"/>
                      </a:cxn>
                      <a:cxn ang="0">
                        <a:pos x="441" y="374"/>
                      </a:cxn>
                      <a:cxn ang="0">
                        <a:pos x="448" y="352"/>
                      </a:cxn>
                      <a:cxn ang="0">
                        <a:pos x="441" y="365"/>
                      </a:cxn>
                      <a:cxn ang="0">
                        <a:pos x="438" y="371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2"/>
                      </a:cxn>
                      <a:cxn ang="0">
                        <a:pos x="224" y="474"/>
                      </a:cxn>
                      <a:cxn ang="0">
                        <a:pos x="198" y="477"/>
                      </a:cxn>
                      <a:cxn ang="0">
                        <a:pos x="179" y="394"/>
                      </a:cxn>
                      <a:cxn ang="0">
                        <a:pos x="128" y="378"/>
                      </a:cxn>
                      <a:cxn ang="0">
                        <a:pos x="121" y="381"/>
                      </a:cxn>
                      <a:cxn ang="0">
                        <a:pos x="80" y="413"/>
                      </a:cxn>
                      <a:cxn ang="0">
                        <a:pos x="13" y="426"/>
                      </a:cxn>
                      <a:cxn ang="0">
                        <a:pos x="0" y="442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2"/>
                        </a:moveTo>
                        <a:lnTo>
                          <a:pt x="6" y="477"/>
                        </a:lnTo>
                        <a:lnTo>
                          <a:pt x="131" y="598"/>
                        </a:lnTo>
                        <a:lnTo>
                          <a:pt x="172" y="598"/>
                        </a:lnTo>
                        <a:lnTo>
                          <a:pt x="188" y="682"/>
                        </a:lnTo>
                        <a:lnTo>
                          <a:pt x="220" y="758"/>
                        </a:lnTo>
                        <a:lnTo>
                          <a:pt x="233" y="829"/>
                        </a:lnTo>
                        <a:lnTo>
                          <a:pt x="355" y="950"/>
                        </a:lnTo>
                        <a:lnTo>
                          <a:pt x="473" y="966"/>
                        </a:lnTo>
                        <a:lnTo>
                          <a:pt x="524" y="1037"/>
                        </a:lnTo>
                        <a:lnTo>
                          <a:pt x="601" y="1136"/>
                        </a:lnTo>
                        <a:lnTo>
                          <a:pt x="742" y="1178"/>
                        </a:lnTo>
                        <a:lnTo>
                          <a:pt x="828" y="1072"/>
                        </a:lnTo>
                        <a:lnTo>
                          <a:pt x="879" y="979"/>
                        </a:lnTo>
                        <a:lnTo>
                          <a:pt x="892" y="918"/>
                        </a:lnTo>
                        <a:lnTo>
                          <a:pt x="975" y="842"/>
                        </a:lnTo>
                        <a:lnTo>
                          <a:pt x="1020" y="742"/>
                        </a:lnTo>
                        <a:lnTo>
                          <a:pt x="1158" y="726"/>
                        </a:lnTo>
                        <a:lnTo>
                          <a:pt x="1167" y="710"/>
                        </a:lnTo>
                        <a:lnTo>
                          <a:pt x="1107" y="646"/>
                        </a:lnTo>
                        <a:lnTo>
                          <a:pt x="1123" y="630"/>
                        </a:lnTo>
                        <a:lnTo>
                          <a:pt x="1123" y="605"/>
                        </a:lnTo>
                        <a:lnTo>
                          <a:pt x="1126" y="605"/>
                        </a:lnTo>
                        <a:lnTo>
                          <a:pt x="1174" y="618"/>
                        </a:lnTo>
                        <a:lnTo>
                          <a:pt x="1116" y="602"/>
                        </a:lnTo>
                        <a:lnTo>
                          <a:pt x="1132" y="531"/>
                        </a:lnTo>
                        <a:lnTo>
                          <a:pt x="1135" y="531"/>
                        </a:lnTo>
                        <a:lnTo>
                          <a:pt x="1132" y="531"/>
                        </a:lnTo>
                        <a:lnTo>
                          <a:pt x="1151" y="461"/>
                        </a:lnTo>
                        <a:lnTo>
                          <a:pt x="1209" y="461"/>
                        </a:lnTo>
                        <a:lnTo>
                          <a:pt x="1212" y="442"/>
                        </a:lnTo>
                        <a:lnTo>
                          <a:pt x="1202" y="426"/>
                        </a:lnTo>
                        <a:lnTo>
                          <a:pt x="1199" y="342"/>
                        </a:lnTo>
                        <a:lnTo>
                          <a:pt x="1151" y="336"/>
                        </a:lnTo>
                        <a:lnTo>
                          <a:pt x="1142" y="218"/>
                        </a:lnTo>
                        <a:lnTo>
                          <a:pt x="1174" y="205"/>
                        </a:lnTo>
                        <a:lnTo>
                          <a:pt x="1177" y="205"/>
                        </a:lnTo>
                        <a:lnTo>
                          <a:pt x="1158" y="134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4" y="45"/>
                        </a:lnTo>
                        <a:lnTo>
                          <a:pt x="940" y="0"/>
                        </a:lnTo>
                        <a:lnTo>
                          <a:pt x="873" y="6"/>
                        </a:lnTo>
                        <a:lnTo>
                          <a:pt x="873" y="16"/>
                        </a:lnTo>
                        <a:lnTo>
                          <a:pt x="771" y="109"/>
                        </a:lnTo>
                        <a:lnTo>
                          <a:pt x="796" y="205"/>
                        </a:lnTo>
                        <a:lnTo>
                          <a:pt x="508" y="406"/>
                        </a:lnTo>
                        <a:lnTo>
                          <a:pt x="441" y="374"/>
                        </a:lnTo>
                        <a:lnTo>
                          <a:pt x="448" y="352"/>
                        </a:lnTo>
                        <a:lnTo>
                          <a:pt x="441" y="365"/>
                        </a:lnTo>
                        <a:lnTo>
                          <a:pt x="438" y="371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2"/>
                        </a:lnTo>
                        <a:lnTo>
                          <a:pt x="224" y="474"/>
                        </a:lnTo>
                        <a:lnTo>
                          <a:pt x="198" y="477"/>
                        </a:lnTo>
                        <a:lnTo>
                          <a:pt x="179" y="394"/>
                        </a:lnTo>
                        <a:lnTo>
                          <a:pt x="128" y="378"/>
                        </a:lnTo>
                        <a:lnTo>
                          <a:pt x="121" y="381"/>
                        </a:lnTo>
                        <a:lnTo>
                          <a:pt x="80" y="413"/>
                        </a:lnTo>
                        <a:lnTo>
                          <a:pt x="13" y="426"/>
                        </a:lnTo>
                        <a:lnTo>
                          <a:pt x="0" y="4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3" name="Freeform 276"/>
                  <p:cNvSpPr>
                    <a:spLocks/>
                  </p:cNvSpPr>
                  <p:nvPr/>
                </p:nvSpPr>
                <p:spPr bwMode="auto">
                  <a:xfrm>
                    <a:off x="786649" y="2357465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3"/>
                      </a:cxn>
                      <a:cxn ang="0">
                        <a:pos x="5" y="478"/>
                      </a:cxn>
                      <a:cxn ang="0">
                        <a:pos x="130" y="598"/>
                      </a:cxn>
                      <a:cxn ang="0">
                        <a:pos x="172" y="598"/>
                      </a:cxn>
                      <a:cxn ang="0">
                        <a:pos x="187" y="683"/>
                      </a:cxn>
                      <a:cxn ang="0">
                        <a:pos x="220" y="758"/>
                      </a:cxn>
                      <a:cxn ang="0">
                        <a:pos x="232" y="830"/>
                      </a:cxn>
                      <a:cxn ang="0">
                        <a:pos x="355" y="950"/>
                      </a:cxn>
                      <a:cxn ang="0">
                        <a:pos x="472" y="965"/>
                      </a:cxn>
                      <a:cxn ang="0">
                        <a:pos x="525" y="1038"/>
                      </a:cxn>
                      <a:cxn ang="0">
                        <a:pos x="600" y="1135"/>
                      </a:cxn>
                      <a:cxn ang="0">
                        <a:pos x="742" y="1178"/>
                      </a:cxn>
                      <a:cxn ang="0">
                        <a:pos x="827" y="1073"/>
                      </a:cxn>
                      <a:cxn ang="0">
                        <a:pos x="880" y="980"/>
                      </a:cxn>
                      <a:cxn ang="0">
                        <a:pos x="892" y="918"/>
                      </a:cxn>
                      <a:cxn ang="0">
                        <a:pos x="975" y="843"/>
                      </a:cxn>
                      <a:cxn ang="0">
                        <a:pos x="1020" y="743"/>
                      </a:cxn>
                      <a:cxn ang="0">
                        <a:pos x="1157" y="725"/>
                      </a:cxn>
                      <a:cxn ang="0">
                        <a:pos x="1167" y="710"/>
                      </a:cxn>
                      <a:cxn ang="0">
                        <a:pos x="1107" y="645"/>
                      </a:cxn>
                      <a:cxn ang="0">
                        <a:pos x="1122" y="630"/>
                      </a:cxn>
                      <a:cxn ang="0">
                        <a:pos x="1122" y="605"/>
                      </a:cxn>
                      <a:cxn ang="0">
                        <a:pos x="1125" y="605"/>
                      </a:cxn>
                      <a:cxn ang="0">
                        <a:pos x="1175" y="618"/>
                      </a:cxn>
                      <a:cxn ang="0">
                        <a:pos x="1115" y="603"/>
                      </a:cxn>
                      <a:cxn ang="0">
                        <a:pos x="1132" y="530"/>
                      </a:cxn>
                      <a:cxn ang="0">
                        <a:pos x="1135" y="530"/>
                      </a:cxn>
                      <a:cxn ang="0">
                        <a:pos x="1132" y="530"/>
                      </a:cxn>
                      <a:cxn ang="0">
                        <a:pos x="1150" y="460"/>
                      </a:cxn>
                      <a:cxn ang="0">
                        <a:pos x="1210" y="460"/>
                      </a:cxn>
                      <a:cxn ang="0">
                        <a:pos x="1212" y="443"/>
                      </a:cxn>
                      <a:cxn ang="0">
                        <a:pos x="1202" y="425"/>
                      </a:cxn>
                      <a:cxn ang="0">
                        <a:pos x="1200" y="343"/>
                      </a:cxn>
                      <a:cxn ang="0">
                        <a:pos x="1150" y="335"/>
                      </a:cxn>
                      <a:cxn ang="0">
                        <a:pos x="1142" y="218"/>
                      </a:cxn>
                      <a:cxn ang="0">
                        <a:pos x="1175" y="205"/>
                      </a:cxn>
                      <a:cxn ang="0">
                        <a:pos x="1177" y="205"/>
                      </a:cxn>
                      <a:cxn ang="0">
                        <a:pos x="1157" y="135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5" y="45"/>
                      </a:cxn>
                      <a:cxn ang="0">
                        <a:pos x="940" y="0"/>
                      </a:cxn>
                      <a:cxn ang="0">
                        <a:pos x="872" y="5"/>
                      </a:cxn>
                      <a:cxn ang="0">
                        <a:pos x="872" y="15"/>
                      </a:cxn>
                      <a:cxn ang="0">
                        <a:pos x="770" y="110"/>
                      </a:cxn>
                      <a:cxn ang="0">
                        <a:pos x="795" y="205"/>
                      </a:cxn>
                      <a:cxn ang="0">
                        <a:pos x="507" y="405"/>
                      </a:cxn>
                      <a:cxn ang="0">
                        <a:pos x="440" y="375"/>
                      </a:cxn>
                      <a:cxn ang="0">
                        <a:pos x="447" y="353"/>
                      </a:cxn>
                      <a:cxn ang="0">
                        <a:pos x="440" y="365"/>
                      </a:cxn>
                      <a:cxn ang="0">
                        <a:pos x="437" y="370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3"/>
                      </a:cxn>
                      <a:cxn ang="0">
                        <a:pos x="225" y="475"/>
                      </a:cxn>
                      <a:cxn ang="0">
                        <a:pos x="197" y="478"/>
                      </a:cxn>
                      <a:cxn ang="0">
                        <a:pos x="180" y="395"/>
                      </a:cxn>
                      <a:cxn ang="0">
                        <a:pos x="127" y="378"/>
                      </a:cxn>
                      <a:cxn ang="0">
                        <a:pos x="120" y="380"/>
                      </a:cxn>
                      <a:cxn ang="0">
                        <a:pos x="80" y="413"/>
                      </a:cxn>
                      <a:cxn ang="0">
                        <a:pos x="12" y="425"/>
                      </a:cxn>
                      <a:cxn ang="0">
                        <a:pos x="0" y="443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3"/>
                        </a:moveTo>
                        <a:lnTo>
                          <a:pt x="5" y="478"/>
                        </a:lnTo>
                        <a:lnTo>
                          <a:pt x="130" y="598"/>
                        </a:lnTo>
                        <a:lnTo>
                          <a:pt x="172" y="598"/>
                        </a:lnTo>
                        <a:lnTo>
                          <a:pt x="187" y="683"/>
                        </a:lnTo>
                        <a:lnTo>
                          <a:pt x="220" y="758"/>
                        </a:lnTo>
                        <a:lnTo>
                          <a:pt x="232" y="830"/>
                        </a:lnTo>
                        <a:lnTo>
                          <a:pt x="355" y="950"/>
                        </a:lnTo>
                        <a:lnTo>
                          <a:pt x="472" y="965"/>
                        </a:lnTo>
                        <a:lnTo>
                          <a:pt x="525" y="1038"/>
                        </a:lnTo>
                        <a:lnTo>
                          <a:pt x="600" y="1135"/>
                        </a:lnTo>
                        <a:lnTo>
                          <a:pt x="742" y="1178"/>
                        </a:lnTo>
                        <a:lnTo>
                          <a:pt x="827" y="1073"/>
                        </a:lnTo>
                        <a:lnTo>
                          <a:pt x="880" y="980"/>
                        </a:lnTo>
                        <a:lnTo>
                          <a:pt x="892" y="918"/>
                        </a:lnTo>
                        <a:lnTo>
                          <a:pt x="975" y="843"/>
                        </a:lnTo>
                        <a:lnTo>
                          <a:pt x="1020" y="743"/>
                        </a:lnTo>
                        <a:lnTo>
                          <a:pt x="1157" y="725"/>
                        </a:lnTo>
                        <a:lnTo>
                          <a:pt x="1167" y="710"/>
                        </a:lnTo>
                        <a:lnTo>
                          <a:pt x="1107" y="645"/>
                        </a:lnTo>
                        <a:lnTo>
                          <a:pt x="1122" y="630"/>
                        </a:lnTo>
                        <a:lnTo>
                          <a:pt x="1122" y="605"/>
                        </a:lnTo>
                        <a:lnTo>
                          <a:pt x="1125" y="605"/>
                        </a:lnTo>
                        <a:lnTo>
                          <a:pt x="1175" y="618"/>
                        </a:lnTo>
                        <a:lnTo>
                          <a:pt x="1115" y="603"/>
                        </a:lnTo>
                        <a:lnTo>
                          <a:pt x="1132" y="530"/>
                        </a:lnTo>
                        <a:lnTo>
                          <a:pt x="1135" y="530"/>
                        </a:lnTo>
                        <a:lnTo>
                          <a:pt x="1132" y="530"/>
                        </a:lnTo>
                        <a:lnTo>
                          <a:pt x="1150" y="460"/>
                        </a:lnTo>
                        <a:lnTo>
                          <a:pt x="1210" y="460"/>
                        </a:lnTo>
                        <a:lnTo>
                          <a:pt x="1212" y="443"/>
                        </a:lnTo>
                        <a:lnTo>
                          <a:pt x="1202" y="425"/>
                        </a:lnTo>
                        <a:lnTo>
                          <a:pt x="1200" y="343"/>
                        </a:lnTo>
                        <a:lnTo>
                          <a:pt x="1150" y="335"/>
                        </a:lnTo>
                        <a:lnTo>
                          <a:pt x="1142" y="218"/>
                        </a:lnTo>
                        <a:lnTo>
                          <a:pt x="1175" y="205"/>
                        </a:lnTo>
                        <a:lnTo>
                          <a:pt x="1177" y="205"/>
                        </a:lnTo>
                        <a:lnTo>
                          <a:pt x="1157" y="135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5" y="45"/>
                        </a:lnTo>
                        <a:lnTo>
                          <a:pt x="940" y="0"/>
                        </a:lnTo>
                        <a:lnTo>
                          <a:pt x="872" y="5"/>
                        </a:lnTo>
                        <a:lnTo>
                          <a:pt x="872" y="15"/>
                        </a:lnTo>
                        <a:lnTo>
                          <a:pt x="770" y="110"/>
                        </a:lnTo>
                        <a:lnTo>
                          <a:pt x="795" y="205"/>
                        </a:lnTo>
                        <a:lnTo>
                          <a:pt x="507" y="405"/>
                        </a:lnTo>
                        <a:lnTo>
                          <a:pt x="440" y="375"/>
                        </a:lnTo>
                        <a:lnTo>
                          <a:pt x="447" y="353"/>
                        </a:lnTo>
                        <a:lnTo>
                          <a:pt x="440" y="365"/>
                        </a:lnTo>
                        <a:lnTo>
                          <a:pt x="437" y="370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3"/>
                        </a:lnTo>
                        <a:lnTo>
                          <a:pt x="225" y="475"/>
                        </a:lnTo>
                        <a:lnTo>
                          <a:pt x="197" y="478"/>
                        </a:lnTo>
                        <a:lnTo>
                          <a:pt x="180" y="395"/>
                        </a:lnTo>
                        <a:lnTo>
                          <a:pt x="127" y="378"/>
                        </a:lnTo>
                        <a:lnTo>
                          <a:pt x="120" y="380"/>
                        </a:lnTo>
                        <a:lnTo>
                          <a:pt x="80" y="413"/>
                        </a:lnTo>
                        <a:lnTo>
                          <a:pt x="12" y="425"/>
                        </a:lnTo>
                        <a:lnTo>
                          <a:pt x="0" y="4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4" name="Freeform 274"/>
                  <p:cNvSpPr>
                    <a:spLocks/>
                  </p:cNvSpPr>
                  <p:nvPr/>
                </p:nvSpPr>
                <p:spPr bwMode="auto">
                  <a:xfrm>
                    <a:off x="890970" y="2695265"/>
                    <a:ext cx="14903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" h="3">
                        <a:moveTo>
                          <a:pt x="0" y="0"/>
                        </a:moveTo>
                        <a:lnTo>
                          <a:pt x="1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5" name="Freeform 273"/>
                  <p:cNvSpPr>
                    <a:spLocks/>
                  </p:cNvSpPr>
                  <p:nvPr/>
                </p:nvSpPr>
                <p:spPr bwMode="auto">
                  <a:xfrm>
                    <a:off x="3752337" y="4503493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9" y="195"/>
                      </a:cxn>
                      <a:cxn ang="0">
                        <a:pos x="135" y="144"/>
                      </a:cxn>
                      <a:cxn ang="0">
                        <a:pos x="179" y="141"/>
                      </a:cxn>
                      <a:cxn ang="0">
                        <a:pos x="205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6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9" y="195"/>
                        </a:lnTo>
                        <a:lnTo>
                          <a:pt x="135" y="144"/>
                        </a:lnTo>
                        <a:lnTo>
                          <a:pt x="179" y="141"/>
                        </a:lnTo>
                        <a:lnTo>
                          <a:pt x="205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6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6" name="Freeform 272"/>
                  <p:cNvSpPr>
                    <a:spLocks/>
                  </p:cNvSpPr>
                  <p:nvPr/>
                </p:nvSpPr>
                <p:spPr bwMode="auto">
                  <a:xfrm>
                    <a:off x="3752337" y="4503493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8" y="195"/>
                      </a:cxn>
                      <a:cxn ang="0">
                        <a:pos x="136" y="145"/>
                      </a:cxn>
                      <a:cxn ang="0">
                        <a:pos x="178" y="140"/>
                      </a:cxn>
                      <a:cxn ang="0">
                        <a:pos x="206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5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8" y="195"/>
                        </a:lnTo>
                        <a:lnTo>
                          <a:pt x="136" y="145"/>
                        </a:lnTo>
                        <a:lnTo>
                          <a:pt x="178" y="140"/>
                        </a:lnTo>
                        <a:lnTo>
                          <a:pt x="206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5"/>
                        </a:lnTo>
                        <a:lnTo>
                          <a:pt x="20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7" name="Freeform 271"/>
                  <p:cNvSpPr>
                    <a:spLocks/>
                  </p:cNvSpPr>
                  <p:nvPr/>
                </p:nvSpPr>
                <p:spPr bwMode="auto">
                  <a:xfrm>
                    <a:off x="4000720" y="4324657"/>
                    <a:ext cx="603571" cy="561345"/>
                  </a:xfrm>
                  <a:custGeom>
                    <a:avLst/>
                    <a:gdLst/>
                    <a:ahLst/>
                    <a:cxnLst>
                      <a:cxn ang="0">
                        <a:pos x="521" y="22"/>
                      </a:cxn>
                      <a:cxn ang="0">
                        <a:pos x="502" y="22"/>
                      </a:cxn>
                      <a:cxn ang="0">
                        <a:pos x="441" y="19"/>
                      </a:cxn>
                      <a:cxn ang="0">
                        <a:pos x="355" y="0"/>
                      </a:cxn>
                      <a:cxn ang="0">
                        <a:pos x="268" y="22"/>
                      </a:cxn>
                      <a:cxn ang="0">
                        <a:pos x="275" y="19"/>
                      </a:cxn>
                      <a:cxn ang="0">
                        <a:pos x="275" y="80"/>
                      </a:cxn>
                      <a:cxn ang="0">
                        <a:pos x="214" y="115"/>
                      </a:cxn>
                      <a:cxn ang="0">
                        <a:pos x="201" y="150"/>
                      </a:cxn>
                      <a:cxn ang="0">
                        <a:pos x="25" y="198"/>
                      </a:cxn>
                      <a:cxn ang="0">
                        <a:pos x="19" y="221"/>
                      </a:cxn>
                      <a:cxn ang="0">
                        <a:pos x="0" y="211"/>
                      </a:cxn>
                      <a:cxn ang="0">
                        <a:pos x="13" y="217"/>
                      </a:cxn>
                      <a:cxn ang="0">
                        <a:pos x="16" y="227"/>
                      </a:cxn>
                      <a:cxn ang="0">
                        <a:pos x="16" y="259"/>
                      </a:cxn>
                      <a:cxn ang="0">
                        <a:pos x="19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1" y="185"/>
                      </a:cxn>
                      <a:cxn ang="0">
                        <a:pos x="515" y="166"/>
                      </a:cxn>
                      <a:cxn ang="0">
                        <a:pos x="512" y="70"/>
                      </a:cxn>
                      <a:cxn ang="0">
                        <a:pos x="521" y="25"/>
                      </a:cxn>
                      <a:cxn ang="0">
                        <a:pos x="521" y="22"/>
                      </a:cxn>
                    </a:cxnLst>
                    <a:rect l="0" t="0" r="r" b="b"/>
                    <a:pathLst>
                      <a:path w="607" h="566">
                        <a:moveTo>
                          <a:pt x="521" y="22"/>
                        </a:moveTo>
                        <a:lnTo>
                          <a:pt x="502" y="22"/>
                        </a:lnTo>
                        <a:lnTo>
                          <a:pt x="441" y="19"/>
                        </a:lnTo>
                        <a:lnTo>
                          <a:pt x="355" y="0"/>
                        </a:lnTo>
                        <a:lnTo>
                          <a:pt x="268" y="22"/>
                        </a:lnTo>
                        <a:lnTo>
                          <a:pt x="275" y="19"/>
                        </a:lnTo>
                        <a:lnTo>
                          <a:pt x="275" y="80"/>
                        </a:lnTo>
                        <a:lnTo>
                          <a:pt x="214" y="115"/>
                        </a:lnTo>
                        <a:lnTo>
                          <a:pt x="201" y="150"/>
                        </a:lnTo>
                        <a:lnTo>
                          <a:pt x="25" y="198"/>
                        </a:lnTo>
                        <a:lnTo>
                          <a:pt x="19" y="221"/>
                        </a:lnTo>
                        <a:lnTo>
                          <a:pt x="0" y="211"/>
                        </a:lnTo>
                        <a:lnTo>
                          <a:pt x="13" y="217"/>
                        </a:lnTo>
                        <a:lnTo>
                          <a:pt x="16" y="227"/>
                        </a:lnTo>
                        <a:lnTo>
                          <a:pt x="16" y="259"/>
                        </a:lnTo>
                        <a:lnTo>
                          <a:pt x="19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1" y="185"/>
                        </a:lnTo>
                        <a:lnTo>
                          <a:pt x="515" y="166"/>
                        </a:lnTo>
                        <a:lnTo>
                          <a:pt x="512" y="70"/>
                        </a:lnTo>
                        <a:lnTo>
                          <a:pt x="521" y="25"/>
                        </a:lnTo>
                        <a:lnTo>
                          <a:pt x="521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8" name="Freeform 270"/>
                  <p:cNvSpPr>
                    <a:spLocks/>
                  </p:cNvSpPr>
                  <p:nvPr/>
                </p:nvSpPr>
                <p:spPr bwMode="auto">
                  <a:xfrm>
                    <a:off x="4000720" y="4324657"/>
                    <a:ext cx="601086" cy="563830"/>
                  </a:xfrm>
                  <a:custGeom>
                    <a:avLst/>
                    <a:gdLst/>
                    <a:ahLst/>
                    <a:cxnLst>
                      <a:cxn ang="0">
                        <a:pos x="522" y="22"/>
                      </a:cxn>
                      <a:cxn ang="0">
                        <a:pos x="502" y="22"/>
                      </a:cxn>
                      <a:cxn ang="0">
                        <a:pos x="441" y="20"/>
                      </a:cxn>
                      <a:cxn ang="0">
                        <a:pos x="356" y="0"/>
                      </a:cxn>
                      <a:cxn ang="0">
                        <a:pos x="268" y="22"/>
                      </a:cxn>
                      <a:cxn ang="0">
                        <a:pos x="276" y="20"/>
                      </a:cxn>
                      <a:cxn ang="0">
                        <a:pos x="276" y="80"/>
                      </a:cxn>
                      <a:cxn ang="0">
                        <a:pos x="213" y="115"/>
                      </a:cxn>
                      <a:cxn ang="0">
                        <a:pos x="201" y="150"/>
                      </a:cxn>
                      <a:cxn ang="0">
                        <a:pos x="25" y="199"/>
                      </a:cxn>
                      <a:cxn ang="0">
                        <a:pos x="18" y="222"/>
                      </a:cxn>
                      <a:cxn ang="0">
                        <a:pos x="0" y="212"/>
                      </a:cxn>
                      <a:cxn ang="0">
                        <a:pos x="13" y="217"/>
                      </a:cxn>
                      <a:cxn ang="0">
                        <a:pos x="15" y="227"/>
                      </a:cxn>
                      <a:cxn ang="0">
                        <a:pos x="15" y="259"/>
                      </a:cxn>
                      <a:cxn ang="0">
                        <a:pos x="18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2" y="185"/>
                      </a:cxn>
                      <a:cxn ang="0">
                        <a:pos x="517" y="167"/>
                      </a:cxn>
                      <a:cxn ang="0">
                        <a:pos x="512" y="70"/>
                      </a:cxn>
                      <a:cxn ang="0">
                        <a:pos x="522" y="25"/>
                      </a:cxn>
                      <a:cxn ang="0">
                        <a:pos x="522" y="22"/>
                      </a:cxn>
                    </a:cxnLst>
                    <a:rect l="0" t="0" r="r" b="b"/>
                    <a:pathLst>
                      <a:path w="607" h="566">
                        <a:moveTo>
                          <a:pt x="522" y="22"/>
                        </a:moveTo>
                        <a:lnTo>
                          <a:pt x="502" y="22"/>
                        </a:lnTo>
                        <a:lnTo>
                          <a:pt x="441" y="20"/>
                        </a:lnTo>
                        <a:lnTo>
                          <a:pt x="356" y="0"/>
                        </a:lnTo>
                        <a:lnTo>
                          <a:pt x="268" y="22"/>
                        </a:lnTo>
                        <a:lnTo>
                          <a:pt x="276" y="20"/>
                        </a:lnTo>
                        <a:lnTo>
                          <a:pt x="276" y="80"/>
                        </a:lnTo>
                        <a:lnTo>
                          <a:pt x="213" y="115"/>
                        </a:lnTo>
                        <a:lnTo>
                          <a:pt x="201" y="150"/>
                        </a:lnTo>
                        <a:lnTo>
                          <a:pt x="25" y="199"/>
                        </a:lnTo>
                        <a:lnTo>
                          <a:pt x="18" y="222"/>
                        </a:lnTo>
                        <a:lnTo>
                          <a:pt x="0" y="212"/>
                        </a:lnTo>
                        <a:lnTo>
                          <a:pt x="13" y="217"/>
                        </a:lnTo>
                        <a:lnTo>
                          <a:pt x="15" y="227"/>
                        </a:lnTo>
                        <a:lnTo>
                          <a:pt x="15" y="259"/>
                        </a:lnTo>
                        <a:lnTo>
                          <a:pt x="18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2" y="185"/>
                        </a:lnTo>
                        <a:lnTo>
                          <a:pt x="517" y="167"/>
                        </a:lnTo>
                        <a:lnTo>
                          <a:pt x="512" y="70"/>
                        </a:lnTo>
                        <a:lnTo>
                          <a:pt x="522" y="25"/>
                        </a:lnTo>
                        <a:lnTo>
                          <a:pt x="522" y="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19" name="Freeform 269"/>
                  <p:cNvSpPr>
                    <a:spLocks/>
                  </p:cNvSpPr>
                  <p:nvPr/>
                </p:nvSpPr>
                <p:spPr bwMode="auto">
                  <a:xfrm>
                    <a:off x="4507421" y="4347012"/>
                    <a:ext cx="109288" cy="161448"/>
                  </a:xfrm>
                  <a:custGeom>
                    <a:avLst/>
                    <a:gdLst/>
                    <a:ahLst/>
                    <a:cxnLst>
                      <a:cxn ang="0">
                        <a:pos x="92" y="103"/>
                      </a:cxn>
                      <a:cxn ang="0">
                        <a:pos x="92" y="58"/>
                      </a:cxn>
                      <a:cxn ang="0">
                        <a:pos x="70" y="42"/>
                      </a:cxn>
                      <a:cxn ang="0">
                        <a:pos x="105" y="16"/>
                      </a:cxn>
                      <a:cxn ang="0">
                        <a:pos x="111" y="3"/>
                      </a:cxn>
                      <a:cxn ang="0">
                        <a:pos x="9" y="0"/>
                      </a:cxn>
                      <a:cxn ang="0">
                        <a:pos x="9" y="3"/>
                      </a:cxn>
                      <a:cxn ang="0">
                        <a:pos x="0" y="48"/>
                      </a:cxn>
                      <a:cxn ang="0">
                        <a:pos x="3" y="144"/>
                      </a:cxn>
                      <a:cxn ang="0">
                        <a:pos x="19" y="163"/>
                      </a:cxn>
                      <a:cxn ang="0">
                        <a:pos x="89" y="109"/>
                      </a:cxn>
                      <a:cxn ang="0">
                        <a:pos x="92" y="103"/>
                      </a:cxn>
                    </a:cxnLst>
                    <a:rect l="0" t="0" r="r" b="b"/>
                    <a:pathLst>
                      <a:path w="111" h="163">
                        <a:moveTo>
                          <a:pt x="92" y="103"/>
                        </a:moveTo>
                        <a:lnTo>
                          <a:pt x="92" y="58"/>
                        </a:lnTo>
                        <a:lnTo>
                          <a:pt x="70" y="42"/>
                        </a:lnTo>
                        <a:lnTo>
                          <a:pt x="105" y="16"/>
                        </a:lnTo>
                        <a:lnTo>
                          <a:pt x="111" y="3"/>
                        </a:lnTo>
                        <a:lnTo>
                          <a:pt x="9" y="0"/>
                        </a:lnTo>
                        <a:lnTo>
                          <a:pt x="9" y="3"/>
                        </a:lnTo>
                        <a:lnTo>
                          <a:pt x="0" y="48"/>
                        </a:lnTo>
                        <a:lnTo>
                          <a:pt x="3" y="144"/>
                        </a:lnTo>
                        <a:lnTo>
                          <a:pt x="19" y="163"/>
                        </a:lnTo>
                        <a:lnTo>
                          <a:pt x="89" y="109"/>
                        </a:lnTo>
                        <a:lnTo>
                          <a:pt x="92" y="10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0" name="Freeform 268"/>
                  <p:cNvSpPr>
                    <a:spLocks/>
                  </p:cNvSpPr>
                  <p:nvPr/>
                </p:nvSpPr>
                <p:spPr bwMode="auto">
                  <a:xfrm>
                    <a:off x="4507421" y="4347012"/>
                    <a:ext cx="111773" cy="161448"/>
                  </a:xfrm>
                  <a:custGeom>
                    <a:avLst/>
                    <a:gdLst/>
                    <a:ahLst/>
                    <a:cxnLst>
                      <a:cxn ang="0">
                        <a:pos x="91" y="103"/>
                      </a:cxn>
                      <a:cxn ang="0">
                        <a:pos x="91" y="58"/>
                      </a:cxn>
                      <a:cxn ang="0">
                        <a:pos x="69" y="43"/>
                      </a:cxn>
                      <a:cxn ang="0">
                        <a:pos x="104" y="18"/>
                      </a:cxn>
                      <a:cxn ang="0">
                        <a:pos x="111" y="3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  <a:cxn ang="0">
                        <a:pos x="0" y="48"/>
                      </a:cxn>
                      <a:cxn ang="0">
                        <a:pos x="5" y="145"/>
                      </a:cxn>
                      <a:cxn ang="0">
                        <a:pos x="20" y="163"/>
                      </a:cxn>
                      <a:cxn ang="0">
                        <a:pos x="89" y="110"/>
                      </a:cxn>
                      <a:cxn ang="0">
                        <a:pos x="91" y="103"/>
                      </a:cxn>
                    </a:cxnLst>
                    <a:rect l="0" t="0" r="r" b="b"/>
                    <a:pathLst>
                      <a:path w="111" h="163">
                        <a:moveTo>
                          <a:pt x="91" y="103"/>
                        </a:moveTo>
                        <a:lnTo>
                          <a:pt x="91" y="58"/>
                        </a:lnTo>
                        <a:lnTo>
                          <a:pt x="69" y="43"/>
                        </a:lnTo>
                        <a:lnTo>
                          <a:pt x="104" y="18"/>
                        </a:lnTo>
                        <a:lnTo>
                          <a:pt x="111" y="3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0" y="48"/>
                        </a:lnTo>
                        <a:lnTo>
                          <a:pt x="5" y="145"/>
                        </a:lnTo>
                        <a:lnTo>
                          <a:pt x="20" y="163"/>
                        </a:lnTo>
                        <a:lnTo>
                          <a:pt x="89" y="110"/>
                        </a:lnTo>
                        <a:lnTo>
                          <a:pt x="91" y="10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1" name="Freeform 267"/>
                  <p:cNvSpPr>
                    <a:spLocks/>
                  </p:cNvSpPr>
                  <p:nvPr/>
                </p:nvSpPr>
                <p:spPr bwMode="auto">
                  <a:xfrm>
                    <a:off x="4527291" y="4448849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4"/>
                      </a:cxn>
                      <a:cxn ang="0">
                        <a:pos x="323" y="22"/>
                      </a:cxn>
                      <a:cxn ang="0">
                        <a:pos x="275" y="38"/>
                      </a:cxn>
                      <a:cxn ang="0">
                        <a:pos x="281" y="76"/>
                      </a:cxn>
                      <a:cxn ang="0">
                        <a:pos x="195" y="67"/>
                      </a:cxn>
                      <a:cxn ang="0">
                        <a:pos x="169" y="25"/>
                      </a:cxn>
                      <a:cxn ang="0">
                        <a:pos x="73" y="9"/>
                      </a:cxn>
                      <a:cxn ang="0">
                        <a:pos x="73" y="0"/>
                      </a:cxn>
                      <a:cxn ang="0">
                        <a:pos x="70" y="6"/>
                      </a:cxn>
                      <a:cxn ang="0">
                        <a:pos x="0" y="60"/>
                      </a:cxn>
                      <a:cxn ang="0">
                        <a:pos x="6" y="249"/>
                      </a:cxn>
                      <a:cxn ang="0">
                        <a:pos x="70" y="297"/>
                      </a:cxn>
                      <a:cxn ang="0">
                        <a:pos x="128" y="348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8" y="352"/>
                      </a:cxn>
                      <a:cxn ang="0">
                        <a:pos x="422" y="102"/>
                      </a:cxn>
                      <a:cxn ang="0">
                        <a:pos x="457" y="54"/>
                      </a:cxn>
                    </a:cxnLst>
                    <a:rect l="0" t="0" r="r" b="b"/>
                    <a:pathLst>
                      <a:path w="457" h="432">
                        <a:moveTo>
                          <a:pt x="457" y="54"/>
                        </a:moveTo>
                        <a:lnTo>
                          <a:pt x="323" y="22"/>
                        </a:lnTo>
                        <a:lnTo>
                          <a:pt x="275" y="38"/>
                        </a:lnTo>
                        <a:lnTo>
                          <a:pt x="281" y="76"/>
                        </a:lnTo>
                        <a:lnTo>
                          <a:pt x="195" y="67"/>
                        </a:lnTo>
                        <a:lnTo>
                          <a:pt x="169" y="25"/>
                        </a:lnTo>
                        <a:lnTo>
                          <a:pt x="73" y="9"/>
                        </a:lnTo>
                        <a:lnTo>
                          <a:pt x="73" y="0"/>
                        </a:lnTo>
                        <a:lnTo>
                          <a:pt x="70" y="6"/>
                        </a:lnTo>
                        <a:lnTo>
                          <a:pt x="0" y="60"/>
                        </a:lnTo>
                        <a:lnTo>
                          <a:pt x="6" y="249"/>
                        </a:lnTo>
                        <a:lnTo>
                          <a:pt x="70" y="297"/>
                        </a:lnTo>
                        <a:lnTo>
                          <a:pt x="128" y="348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8" y="352"/>
                        </a:lnTo>
                        <a:lnTo>
                          <a:pt x="422" y="102"/>
                        </a:lnTo>
                        <a:lnTo>
                          <a:pt x="457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2" name="Freeform 266"/>
                  <p:cNvSpPr>
                    <a:spLocks/>
                  </p:cNvSpPr>
                  <p:nvPr/>
                </p:nvSpPr>
                <p:spPr bwMode="auto">
                  <a:xfrm>
                    <a:off x="4527291" y="4448849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5"/>
                      </a:cxn>
                      <a:cxn ang="0">
                        <a:pos x="322" y="22"/>
                      </a:cxn>
                      <a:cxn ang="0">
                        <a:pos x="275" y="40"/>
                      </a:cxn>
                      <a:cxn ang="0">
                        <a:pos x="280" y="77"/>
                      </a:cxn>
                      <a:cxn ang="0">
                        <a:pos x="195" y="67"/>
                      </a:cxn>
                      <a:cxn ang="0">
                        <a:pos x="170" y="25"/>
                      </a:cxn>
                      <a:cxn ang="0">
                        <a:pos x="72" y="10"/>
                      </a:cxn>
                      <a:cxn ang="0">
                        <a:pos x="72" y="0"/>
                      </a:cxn>
                      <a:cxn ang="0">
                        <a:pos x="70" y="7"/>
                      </a:cxn>
                      <a:cxn ang="0">
                        <a:pos x="0" y="60"/>
                      </a:cxn>
                      <a:cxn ang="0">
                        <a:pos x="5" y="250"/>
                      </a:cxn>
                      <a:cxn ang="0">
                        <a:pos x="70" y="297"/>
                      </a:cxn>
                      <a:cxn ang="0">
                        <a:pos x="127" y="350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7" y="352"/>
                      </a:cxn>
                      <a:cxn ang="0">
                        <a:pos x="422" y="102"/>
                      </a:cxn>
                      <a:cxn ang="0">
                        <a:pos x="457" y="55"/>
                      </a:cxn>
                    </a:cxnLst>
                    <a:rect l="0" t="0" r="r" b="b"/>
                    <a:pathLst>
                      <a:path w="457" h="432">
                        <a:moveTo>
                          <a:pt x="457" y="55"/>
                        </a:moveTo>
                        <a:lnTo>
                          <a:pt x="322" y="22"/>
                        </a:lnTo>
                        <a:lnTo>
                          <a:pt x="275" y="40"/>
                        </a:lnTo>
                        <a:lnTo>
                          <a:pt x="280" y="77"/>
                        </a:lnTo>
                        <a:lnTo>
                          <a:pt x="195" y="67"/>
                        </a:lnTo>
                        <a:lnTo>
                          <a:pt x="170" y="25"/>
                        </a:lnTo>
                        <a:lnTo>
                          <a:pt x="72" y="10"/>
                        </a:lnTo>
                        <a:lnTo>
                          <a:pt x="72" y="0"/>
                        </a:lnTo>
                        <a:lnTo>
                          <a:pt x="70" y="7"/>
                        </a:lnTo>
                        <a:lnTo>
                          <a:pt x="0" y="60"/>
                        </a:lnTo>
                        <a:lnTo>
                          <a:pt x="5" y="250"/>
                        </a:lnTo>
                        <a:lnTo>
                          <a:pt x="70" y="297"/>
                        </a:lnTo>
                        <a:lnTo>
                          <a:pt x="127" y="350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7" y="352"/>
                        </a:lnTo>
                        <a:lnTo>
                          <a:pt x="422" y="102"/>
                        </a:lnTo>
                        <a:lnTo>
                          <a:pt x="457" y="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3" name="Freeform 265"/>
                  <p:cNvSpPr>
                    <a:spLocks/>
                  </p:cNvSpPr>
                  <p:nvPr/>
                </p:nvSpPr>
                <p:spPr bwMode="auto">
                  <a:xfrm>
                    <a:off x="4947059" y="4473687"/>
                    <a:ext cx="337800" cy="327865"/>
                  </a:xfrm>
                  <a:custGeom>
                    <a:avLst/>
                    <a:gdLst/>
                    <a:ahLst/>
                    <a:cxnLst>
                      <a:cxn ang="0">
                        <a:pos x="253" y="0"/>
                      </a:cxn>
                      <a:cxn ang="0">
                        <a:pos x="166" y="10"/>
                      </a:cxn>
                      <a:cxn ang="0">
                        <a:pos x="115" y="45"/>
                      </a:cxn>
                      <a:cxn ang="0">
                        <a:pos x="35" y="29"/>
                      </a:cxn>
                      <a:cxn ang="0">
                        <a:pos x="0" y="77"/>
                      </a:cxn>
                      <a:cxn ang="0">
                        <a:pos x="13" y="323"/>
                      </a:cxn>
                      <a:cxn ang="0">
                        <a:pos x="16" y="330"/>
                      </a:cxn>
                      <a:cxn ang="0">
                        <a:pos x="93" y="323"/>
                      </a:cxn>
                      <a:cxn ang="0">
                        <a:pos x="195" y="317"/>
                      </a:cxn>
                      <a:cxn ang="0">
                        <a:pos x="275" y="323"/>
                      </a:cxn>
                      <a:cxn ang="0">
                        <a:pos x="339" y="269"/>
                      </a:cxn>
                      <a:cxn ang="0">
                        <a:pos x="224" y="87"/>
                      </a:cxn>
                      <a:cxn ang="0">
                        <a:pos x="269" y="122"/>
                      </a:cxn>
                      <a:cxn ang="0">
                        <a:pos x="285" y="96"/>
                      </a:cxn>
                      <a:cxn ang="0">
                        <a:pos x="285" y="77"/>
                      </a:cxn>
                      <a:cxn ang="0">
                        <a:pos x="272" y="42"/>
                      </a:cxn>
                      <a:cxn ang="0">
                        <a:pos x="253" y="0"/>
                      </a:cxn>
                    </a:cxnLst>
                    <a:rect l="0" t="0" r="r" b="b"/>
                    <a:pathLst>
                      <a:path w="339" h="330">
                        <a:moveTo>
                          <a:pt x="253" y="0"/>
                        </a:moveTo>
                        <a:lnTo>
                          <a:pt x="166" y="10"/>
                        </a:lnTo>
                        <a:lnTo>
                          <a:pt x="115" y="45"/>
                        </a:lnTo>
                        <a:lnTo>
                          <a:pt x="35" y="29"/>
                        </a:lnTo>
                        <a:lnTo>
                          <a:pt x="0" y="77"/>
                        </a:lnTo>
                        <a:lnTo>
                          <a:pt x="13" y="323"/>
                        </a:lnTo>
                        <a:lnTo>
                          <a:pt x="16" y="330"/>
                        </a:lnTo>
                        <a:lnTo>
                          <a:pt x="93" y="323"/>
                        </a:lnTo>
                        <a:lnTo>
                          <a:pt x="195" y="317"/>
                        </a:lnTo>
                        <a:lnTo>
                          <a:pt x="275" y="323"/>
                        </a:lnTo>
                        <a:lnTo>
                          <a:pt x="339" y="269"/>
                        </a:lnTo>
                        <a:lnTo>
                          <a:pt x="224" y="87"/>
                        </a:lnTo>
                        <a:lnTo>
                          <a:pt x="269" y="122"/>
                        </a:lnTo>
                        <a:lnTo>
                          <a:pt x="285" y="96"/>
                        </a:lnTo>
                        <a:lnTo>
                          <a:pt x="285" y="77"/>
                        </a:lnTo>
                        <a:lnTo>
                          <a:pt x="272" y="42"/>
                        </a:lnTo>
                        <a:lnTo>
                          <a:pt x="25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4" name="Freeform 264"/>
                  <p:cNvSpPr>
                    <a:spLocks/>
                  </p:cNvSpPr>
                  <p:nvPr/>
                </p:nvSpPr>
                <p:spPr bwMode="auto">
                  <a:xfrm>
                    <a:off x="4947059" y="4473687"/>
                    <a:ext cx="335316" cy="327865"/>
                  </a:xfrm>
                  <a:custGeom>
                    <a:avLst/>
                    <a:gdLst/>
                    <a:ahLst/>
                    <a:cxnLst>
                      <a:cxn ang="0">
                        <a:pos x="254" y="0"/>
                      </a:cxn>
                      <a:cxn ang="0">
                        <a:pos x="166" y="10"/>
                      </a:cxn>
                      <a:cxn ang="0">
                        <a:pos x="116" y="45"/>
                      </a:cxn>
                      <a:cxn ang="0">
                        <a:pos x="35" y="30"/>
                      </a:cxn>
                      <a:cxn ang="0">
                        <a:pos x="0" y="78"/>
                      </a:cxn>
                      <a:cxn ang="0">
                        <a:pos x="13" y="325"/>
                      </a:cxn>
                      <a:cxn ang="0">
                        <a:pos x="15" y="330"/>
                      </a:cxn>
                      <a:cxn ang="0">
                        <a:pos x="93" y="325"/>
                      </a:cxn>
                      <a:cxn ang="0">
                        <a:pos x="196" y="318"/>
                      </a:cxn>
                      <a:cxn ang="0">
                        <a:pos x="276" y="325"/>
                      </a:cxn>
                      <a:cxn ang="0">
                        <a:pos x="339" y="270"/>
                      </a:cxn>
                      <a:cxn ang="0">
                        <a:pos x="223" y="88"/>
                      </a:cxn>
                      <a:cxn ang="0">
                        <a:pos x="269" y="123"/>
                      </a:cxn>
                      <a:cxn ang="0">
                        <a:pos x="286" y="98"/>
                      </a:cxn>
                      <a:cxn ang="0">
                        <a:pos x="286" y="78"/>
                      </a:cxn>
                      <a:cxn ang="0">
                        <a:pos x="274" y="43"/>
                      </a:cxn>
                      <a:cxn ang="0">
                        <a:pos x="254" y="0"/>
                      </a:cxn>
                    </a:cxnLst>
                    <a:rect l="0" t="0" r="r" b="b"/>
                    <a:pathLst>
                      <a:path w="339" h="330">
                        <a:moveTo>
                          <a:pt x="254" y="0"/>
                        </a:moveTo>
                        <a:lnTo>
                          <a:pt x="166" y="10"/>
                        </a:lnTo>
                        <a:lnTo>
                          <a:pt x="116" y="45"/>
                        </a:lnTo>
                        <a:lnTo>
                          <a:pt x="35" y="30"/>
                        </a:lnTo>
                        <a:lnTo>
                          <a:pt x="0" y="78"/>
                        </a:lnTo>
                        <a:lnTo>
                          <a:pt x="13" y="325"/>
                        </a:lnTo>
                        <a:lnTo>
                          <a:pt x="15" y="330"/>
                        </a:lnTo>
                        <a:lnTo>
                          <a:pt x="93" y="325"/>
                        </a:lnTo>
                        <a:lnTo>
                          <a:pt x="196" y="318"/>
                        </a:lnTo>
                        <a:lnTo>
                          <a:pt x="276" y="325"/>
                        </a:lnTo>
                        <a:lnTo>
                          <a:pt x="339" y="270"/>
                        </a:lnTo>
                        <a:lnTo>
                          <a:pt x="223" y="88"/>
                        </a:lnTo>
                        <a:lnTo>
                          <a:pt x="269" y="123"/>
                        </a:lnTo>
                        <a:lnTo>
                          <a:pt x="286" y="98"/>
                        </a:lnTo>
                        <a:lnTo>
                          <a:pt x="286" y="78"/>
                        </a:lnTo>
                        <a:lnTo>
                          <a:pt x="274" y="43"/>
                        </a:lnTo>
                        <a:lnTo>
                          <a:pt x="25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5" name="Freeform 263"/>
                  <p:cNvSpPr>
                    <a:spLocks/>
                  </p:cNvSpPr>
                  <p:nvPr/>
                </p:nvSpPr>
                <p:spPr bwMode="auto">
                  <a:xfrm>
                    <a:off x="3702661" y="4582975"/>
                    <a:ext cx="355188" cy="365124"/>
                  </a:xfrm>
                  <a:custGeom>
                    <a:avLst/>
                    <a:gdLst/>
                    <a:ahLst/>
                    <a:cxnLst>
                      <a:cxn ang="0">
                        <a:pos x="51" y="115"/>
                      </a:cxn>
                      <a:cxn ang="0">
                        <a:pos x="51" y="125"/>
                      </a:cxn>
                      <a:cxn ang="0">
                        <a:pos x="16" y="227"/>
                      </a:cxn>
                      <a:cxn ang="0">
                        <a:pos x="0" y="272"/>
                      </a:cxn>
                      <a:cxn ang="0">
                        <a:pos x="141" y="320"/>
                      </a:cxn>
                      <a:cxn ang="0">
                        <a:pos x="170" y="365"/>
                      </a:cxn>
                      <a:cxn ang="0">
                        <a:pos x="330" y="368"/>
                      </a:cxn>
                      <a:cxn ang="0">
                        <a:pos x="358" y="45"/>
                      </a:cxn>
                      <a:cxn ang="0">
                        <a:pos x="358" y="42"/>
                      </a:cxn>
                      <a:cxn ang="0">
                        <a:pos x="317" y="0"/>
                      </a:cxn>
                      <a:cxn ang="0">
                        <a:pos x="314" y="0"/>
                      </a:cxn>
                      <a:cxn ang="0">
                        <a:pos x="253" y="3"/>
                      </a:cxn>
                      <a:cxn ang="0">
                        <a:pos x="227" y="61"/>
                      </a:cxn>
                      <a:cxn ang="0">
                        <a:pos x="183" y="64"/>
                      </a:cxn>
                      <a:cxn ang="0">
                        <a:pos x="157" y="115"/>
                      </a:cxn>
                      <a:cxn ang="0">
                        <a:pos x="51" y="115"/>
                      </a:cxn>
                    </a:cxnLst>
                    <a:rect l="0" t="0" r="r" b="b"/>
                    <a:pathLst>
                      <a:path w="358" h="368">
                        <a:moveTo>
                          <a:pt x="51" y="115"/>
                        </a:moveTo>
                        <a:lnTo>
                          <a:pt x="51" y="125"/>
                        </a:lnTo>
                        <a:lnTo>
                          <a:pt x="16" y="227"/>
                        </a:lnTo>
                        <a:lnTo>
                          <a:pt x="0" y="272"/>
                        </a:lnTo>
                        <a:lnTo>
                          <a:pt x="141" y="320"/>
                        </a:lnTo>
                        <a:lnTo>
                          <a:pt x="170" y="365"/>
                        </a:lnTo>
                        <a:lnTo>
                          <a:pt x="330" y="368"/>
                        </a:lnTo>
                        <a:lnTo>
                          <a:pt x="358" y="45"/>
                        </a:lnTo>
                        <a:lnTo>
                          <a:pt x="358" y="42"/>
                        </a:lnTo>
                        <a:lnTo>
                          <a:pt x="317" y="0"/>
                        </a:lnTo>
                        <a:lnTo>
                          <a:pt x="314" y="0"/>
                        </a:lnTo>
                        <a:lnTo>
                          <a:pt x="253" y="3"/>
                        </a:lnTo>
                        <a:lnTo>
                          <a:pt x="227" y="61"/>
                        </a:lnTo>
                        <a:lnTo>
                          <a:pt x="183" y="64"/>
                        </a:lnTo>
                        <a:lnTo>
                          <a:pt x="157" y="115"/>
                        </a:lnTo>
                        <a:lnTo>
                          <a:pt x="51" y="11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6" name="Freeform 262"/>
                  <p:cNvSpPr>
                    <a:spLocks/>
                  </p:cNvSpPr>
                  <p:nvPr/>
                </p:nvSpPr>
                <p:spPr bwMode="auto">
                  <a:xfrm>
                    <a:off x="3702661" y="4582975"/>
                    <a:ext cx="357671" cy="365124"/>
                  </a:xfrm>
                  <a:custGeom>
                    <a:avLst/>
                    <a:gdLst/>
                    <a:ahLst/>
                    <a:cxnLst>
                      <a:cxn ang="0">
                        <a:pos x="52" y="115"/>
                      </a:cxn>
                      <a:cxn ang="0">
                        <a:pos x="52" y="125"/>
                      </a:cxn>
                      <a:cxn ang="0">
                        <a:pos x="17" y="228"/>
                      </a:cxn>
                      <a:cxn ang="0">
                        <a:pos x="0" y="273"/>
                      </a:cxn>
                      <a:cxn ang="0">
                        <a:pos x="142" y="320"/>
                      </a:cxn>
                      <a:cxn ang="0">
                        <a:pos x="169" y="365"/>
                      </a:cxn>
                      <a:cxn ang="0">
                        <a:pos x="328" y="368"/>
                      </a:cxn>
                      <a:cxn ang="0">
                        <a:pos x="358" y="45"/>
                      </a:cxn>
                      <a:cxn ang="0">
                        <a:pos x="358" y="43"/>
                      </a:cxn>
                      <a:cxn ang="0">
                        <a:pos x="316" y="0"/>
                      </a:cxn>
                      <a:cxn ang="0">
                        <a:pos x="313" y="0"/>
                      </a:cxn>
                      <a:cxn ang="0">
                        <a:pos x="254" y="3"/>
                      </a:cxn>
                      <a:cxn ang="0">
                        <a:pos x="226" y="60"/>
                      </a:cxn>
                      <a:cxn ang="0">
                        <a:pos x="184" y="65"/>
                      </a:cxn>
                      <a:cxn ang="0">
                        <a:pos x="157" y="115"/>
                      </a:cxn>
                      <a:cxn ang="0">
                        <a:pos x="52" y="115"/>
                      </a:cxn>
                    </a:cxnLst>
                    <a:rect l="0" t="0" r="r" b="b"/>
                    <a:pathLst>
                      <a:path w="358" h="368">
                        <a:moveTo>
                          <a:pt x="52" y="115"/>
                        </a:moveTo>
                        <a:lnTo>
                          <a:pt x="52" y="125"/>
                        </a:lnTo>
                        <a:lnTo>
                          <a:pt x="17" y="228"/>
                        </a:lnTo>
                        <a:lnTo>
                          <a:pt x="0" y="273"/>
                        </a:lnTo>
                        <a:lnTo>
                          <a:pt x="142" y="320"/>
                        </a:lnTo>
                        <a:lnTo>
                          <a:pt x="169" y="365"/>
                        </a:lnTo>
                        <a:lnTo>
                          <a:pt x="328" y="368"/>
                        </a:lnTo>
                        <a:lnTo>
                          <a:pt x="358" y="45"/>
                        </a:lnTo>
                        <a:lnTo>
                          <a:pt x="358" y="43"/>
                        </a:lnTo>
                        <a:lnTo>
                          <a:pt x="316" y="0"/>
                        </a:lnTo>
                        <a:lnTo>
                          <a:pt x="313" y="0"/>
                        </a:lnTo>
                        <a:lnTo>
                          <a:pt x="254" y="3"/>
                        </a:lnTo>
                        <a:lnTo>
                          <a:pt x="226" y="60"/>
                        </a:lnTo>
                        <a:lnTo>
                          <a:pt x="184" y="65"/>
                        </a:lnTo>
                        <a:lnTo>
                          <a:pt x="157" y="115"/>
                        </a:lnTo>
                        <a:lnTo>
                          <a:pt x="52" y="1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7" name="Freeform 261"/>
                  <p:cNvSpPr>
                    <a:spLocks/>
                  </p:cNvSpPr>
                  <p:nvPr/>
                </p:nvSpPr>
                <p:spPr bwMode="auto">
                  <a:xfrm>
                    <a:off x="3861626" y="4625201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2"/>
                      </a:cxn>
                      <a:cxn ang="0">
                        <a:pos x="458" y="336"/>
                      </a:cxn>
                      <a:cxn ang="0">
                        <a:pos x="342" y="342"/>
                      </a:cxn>
                      <a:cxn ang="0">
                        <a:pos x="285" y="377"/>
                      </a:cxn>
                      <a:cxn ang="0">
                        <a:pos x="208" y="403"/>
                      </a:cxn>
                      <a:cxn ang="0">
                        <a:pos x="173" y="483"/>
                      </a:cxn>
                      <a:cxn ang="0">
                        <a:pos x="99" y="486"/>
                      </a:cxn>
                      <a:cxn ang="0">
                        <a:pos x="61" y="415"/>
                      </a:cxn>
                      <a:cxn ang="0">
                        <a:pos x="10" y="387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198" y="3"/>
                      </a:cxn>
                      <a:cxn ang="0">
                        <a:pos x="198" y="0"/>
                      </a:cxn>
                      <a:cxn ang="0">
                        <a:pos x="467" y="262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2"/>
                        </a:moveTo>
                        <a:lnTo>
                          <a:pt x="458" y="336"/>
                        </a:lnTo>
                        <a:lnTo>
                          <a:pt x="342" y="342"/>
                        </a:lnTo>
                        <a:lnTo>
                          <a:pt x="285" y="377"/>
                        </a:lnTo>
                        <a:lnTo>
                          <a:pt x="208" y="403"/>
                        </a:lnTo>
                        <a:lnTo>
                          <a:pt x="173" y="483"/>
                        </a:lnTo>
                        <a:lnTo>
                          <a:pt x="99" y="486"/>
                        </a:lnTo>
                        <a:lnTo>
                          <a:pt x="61" y="415"/>
                        </a:lnTo>
                        <a:lnTo>
                          <a:pt x="10" y="387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198" y="3"/>
                        </a:lnTo>
                        <a:lnTo>
                          <a:pt x="198" y="0"/>
                        </a:lnTo>
                        <a:lnTo>
                          <a:pt x="467" y="26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8" name="Freeform 260"/>
                  <p:cNvSpPr>
                    <a:spLocks/>
                  </p:cNvSpPr>
                  <p:nvPr/>
                </p:nvSpPr>
                <p:spPr bwMode="auto">
                  <a:xfrm>
                    <a:off x="3861626" y="4625201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3"/>
                      </a:cxn>
                      <a:cxn ang="0">
                        <a:pos x="460" y="336"/>
                      </a:cxn>
                      <a:cxn ang="0">
                        <a:pos x="342" y="343"/>
                      </a:cxn>
                      <a:cxn ang="0">
                        <a:pos x="285" y="378"/>
                      </a:cxn>
                      <a:cxn ang="0">
                        <a:pos x="210" y="403"/>
                      </a:cxn>
                      <a:cxn ang="0">
                        <a:pos x="175" y="483"/>
                      </a:cxn>
                      <a:cxn ang="0">
                        <a:pos x="100" y="486"/>
                      </a:cxn>
                      <a:cxn ang="0">
                        <a:pos x="62" y="416"/>
                      </a:cxn>
                      <a:cxn ang="0">
                        <a:pos x="10" y="388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200" y="3"/>
                      </a:cxn>
                      <a:cxn ang="0">
                        <a:pos x="200" y="0"/>
                      </a:cxn>
                      <a:cxn ang="0">
                        <a:pos x="467" y="263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3"/>
                        </a:moveTo>
                        <a:lnTo>
                          <a:pt x="460" y="336"/>
                        </a:lnTo>
                        <a:lnTo>
                          <a:pt x="342" y="343"/>
                        </a:lnTo>
                        <a:lnTo>
                          <a:pt x="285" y="378"/>
                        </a:lnTo>
                        <a:lnTo>
                          <a:pt x="210" y="403"/>
                        </a:lnTo>
                        <a:lnTo>
                          <a:pt x="175" y="483"/>
                        </a:lnTo>
                        <a:lnTo>
                          <a:pt x="100" y="486"/>
                        </a:lnTo>
                        <a:lnTo>
                          <a:pt x="62" y="416"/>
                        </a:lnTo>
                        <a:lnTo>
                          <a:pt x="10" y="388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200" y="3"/>
                        </a:lnTo>
                        <a:lnTo>
                          <a:pt x="200" y="0"/>
                        </a:lnTo>
                        <a:lnTo>
                          <a:pt x="467" y="26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29" name="Freeform 259"/>
                  <p:cNvSpPr>
                    <a:spLocks/>
                  </p:cNvSpPr>
                  <p:nvPr/>
                </p:nvSpPr>
                <p:spPr bwMode="auto">
                  <a:xfrm>
                    <a:off x="3697693" y="4913325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7" y="38"/>
                      </a:cxn>
                      <a:cxn ang="0">
                        <a:pos x="61" y="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7" y="38"/>
                        </a:lnTo>
                        <a:lnTo>
                          <a:pt x="6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0" name="Freeform 258"/>
                  <p:cNvSpPr>
                    <a:spLocks/>
                  </p:cNvSpPr>
                  <p:nvPr/>
                </p:nvSpPr>
                <p:spPr bwMode="auto">
                  <a:xfrm>
                    <a:off x="3697693" y="4913325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8" y="38"/>
                      </a:cxn>
                      <a:cxn ang="0">
                        <a:pos x="61" y="1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8" y="38"/>
                        </a:lnTo>
                        <a:lnTo>
                          <a:pt x="61" y="1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1" name="Freeform 257"/>
                  <p:cNvSpPr>
                    <a:spLocks/>
                  </p:cNvSpPr>
                  <p:nvPr/>
                </p:nvSpPr>
                <p:spPr bwMode="auto">
                  <a:xfrm>
                    <a:off x="3697693" y="4853713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9"/>
                      </a:cxn>
                      <a:cxn ang="0">
                        <a:pos x="0" y="61"/>
                      </a:cxn>
                      <a:cxn ang="0">
                        <a:pos x="61" y="70"/>
                      </a:cxn>
                      <a:cxn ang="0">
                        <a:pos x="57" y="99"/>
                      </a:cxn>
                      <a:cxn ang="0">
                        <a:pos x="0" y="96"/>
                      </a:cxn>
                      <a:cxn ang="0">
                        <a:pos x="0" y="131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7" y="48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76" h="153">
                        <a:moveTo>
                          <a:pt x="6" y="0"/>
                        </a:moveTo>
                        <a:lnTo>
                          <a:pt x="0" y="19"/>
                        </a:lnTo>
                        <a:lnTo>
                          <a:pt x="0" y="61"/>
                        </a:lnTo>
                        <a:lnTo>
                          <a:pt x="61" y="70"/>
                        </a:lnTo>
                        <a:lnTo>
                          <a:pt x="57" y="99"/>
                        </a:lnTo>
                        <a:lnTo>
                          <a:pt x="0" y="96"/>
                        </a:lnTo>
                        <a:lnTo>
                          <a:pt x="0" y="131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7" y="4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2" name="Freeform 256"/>
                  <p:cNvSpPr>
                    <a:spLocks/>
                  </p:cNvSpPr>
                  <p:nvPr/>
                </p:nvSpPr>
                <p:spPr bwMode="auto">
                  <a:xfrm>
                    <a:off x="3697693" y="4853713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18"/>
                      </a:cxn>
                      <a:cxn ang="0">
                        <a:pos x="0" y="60"/>
                      </a:cxn>
                      <a:cxn ang="0">
                        <a:pos x="60" y="70"/>
                      </a:cxn>
                      <a:cxn ang="0">
                        <a:pos x="58" y="98"/>
                      </a:cxn>
                      <a:cxn ang="0">
                        <a:pos x="0" y="95"/>
                      </a:cxn>
                      <a:cxn ang="0">
                        <a:pos x="0" y="130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8" y="4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176" h="153">
                        <a:moveTo>
                          <a:pt x="5" y="0"/>
                        </a:moveTo>
                        <a:lnTo>
                          <a:pt x="0" y="18"/>
                        </a:lnTo>
                        <a:lnTo>
                          <a:pt x="0" y="60"/>
                        </a:lnTo>
                        <a:lnTo>
                          <a:pt x="60" y="70"/>
                        </a:lnTo>
                        <a:lnTo>
                          <a:pt x="58" y="98"/>
                        </a:lnTo>
                        <a:lnTo>
                          <a:pt x="0" y="95"/>
                        </a:lnTo>
                        <a:lnTo>
                          <a:pt x="0" y="130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8" y="4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3" name="Freeform 255"/>
                  <p:cNvSpPr>
                    <a:spLocks/>
                  </p:cNvSpPr>
                  <p:nvPr/>
                </p:nvSpPr>
                <p:spPr bwMode="auto">
                  <a:xfrm>
                    <a:off x="3697693" y="4982873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8"/>
                      </a:cxn>
                      <a:cxn ang="0">
                        <a:pos x="41" y="77"/>
                      </a:cxn>
                      <a:cxn ang="0">
                        <a:pos x="7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8"/>
                        </a:lnTo>
                        <a:lnTo>
                          <a:pt x="41" y="77"/>
                        </a:lnTo>
                        <a:lnTo>
                          <a:pt x="7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4" name="Freeform 254"/>
                  <p:cNvSpPr>
                    <a:spLocks/>
                  </p:cNvSpPr>
                  <p:nvPr/>
                </p:nvSpPr>
                <p:spPr bwMode="auto">
                  <a:xfrm>
                    <a:off x="3697693" y="4982873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7"/>
                      </a:cxn>
                      <a:cxn ang="0">
                        <a:pos x="40" y="77"/>
                      </a:cxn>
                      <a:cxn ang="0">
                        <a:pos x="70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7"/>
                        </a:lnTo>
                        <a:lnTo>
                          <a:pt x="40" y="77"/>
                        </a:lnTo>
                        <a:lnTo>
                          <a:pt x="70" y="1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5" name="Freeform 253"/>
                  <p:cNvSpPr>
                    <a:spLocks/>
                  </p:cNvSpPr>
                  <p:nvPr/>
                </p:nvSpPr>
                <p:spPr bwMode="auto">
                  <a:xfrm>
                    <a:off x="3727499" y="4990323"/>
                    <a:ext cx="243415" cy="191256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4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1" y="128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0" y="122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7" y="20"/>
                      </a:cxn>
                      <a:cxn ang="0">
                        <a:pos x="147" y="0"/>
                      </a:cxn>
                      <a:cxn ang="0">
                        <a:pos x="147" y="16"/>
                      </a:cxn>
                      <a:cxn ang="0">
                        <a:pos x="41" y="7"/>
                      </a:cxn>
                      <a:cxn ang="0">
                        <a:pos x="12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4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1" y="128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0" y="122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7" y="20"/>
                        </a:lnTo>
                        <a:lnTo>
                          <a:pt x="147" y="0"/>
                        </a:lnTo>
                        <a:lnTo>
                          <a:pt x="147" y="16"/>
                        </a:lnTo>
                        <a:lnTo>
                          <a:pt x="41" y="7"/>
                        </a:lnTo>
                        <a:lnTo>
                          <a:pt x="12" y="71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6" name="Freeform 252"/>
                  <p:cNvSpPr>
                    <a:spLocks/>
                  </p:cNvSpPr>
                  <p:nvPr/>
                </p:nvSpPr>
                <p:spPr bwMode="auto">
                  <a:xfrm>
                    <a:off x="3727499" y="4990323"/>
                    <a:ext cx="243415" cy="188771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3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0" y="129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1" y="121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6" y="20"/>
                      </a:cxn>
                      <a:cxn ang="0">
                        <a:pos x="146" y="0"/>
                      </a:cxn>
                      <a:cxn ang="0">
                        <a:pos x="146" y="15"/>
                      </a:cxn>
                      <a:cxn ang="0">
                        <a:pos x="40" y="5"/>
                      </a:cxn>
                      <a:cxn ang="0">
                        <a:pos x="10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3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0" y="129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1" y="121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6" y="20"/>
                        </a:lnTo>
                        <a:lnTo>
                          <a:pt x="146" y="0"/>
                        </a:lnTo>
                        <a:lnTo>
                          <a:pt x="146" y="15"/>
                        </a:lnTo>
                        <a:lnTo>
                          <a:pt x="40" y="5"/>
                        </a:lnTo>
                        <a:lnTo>
                          <a:pt x="10" y="71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7" name="Freeform 251"/>
                  <p:cNvSpPr>
                    <a:spLocks/>
                  </p:cNvSpPr>
                  <p:nvPr/>
                </p:nvSpPr>
                <p:spPr bwMode="auto">
                  <a:xfrm>
                    <a:off x="3769725" y="5107064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4" y="29"/>
                      </a:cxn>
                      <a:cxn ang="0">
                        <a:pos x="48" y="64"/>
                      </a:cxn>
                      <a:cxn ang="0">
                        <a:pos x="52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7" y="45"/>
                      </a:cxn>
                      <a:cxn ang="0">
                        <a:pos x="77" y="9"/>
                      </a:cxn>
                      <a:cxn ang="0">
                        <a:pos x="39" y="0"/>
                      </a:cxn>
                      <a:cxn ang="0">
                        <a:pos x="4" y="22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0" h="70">
                        <a:moveTo>
                          <a:pt x="0" y="22"/>
                        </a:moveTo>
                        <a:lnTo>
                          <a:pt x="4" y="29"/>
                        </a:lnTo>
                        <a:lnTo>
                          <a:pt x="48" y="64"/>
                        </a:lnTo>
                        <a:lnTo>
                          <a:pt x="52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7" y="45"/>
                        </a:lnTo>
                        <a:lnTo>
                          <a:pt x="77" y="9"/>
                        </a:lnTo>
                        <a:lnTo>
                          <a:pt x="39" y="0"/>
                        </a:lnTo>
                        <a:lnTo>
                          <a:pt x="4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8" name="Freeform 250"/>
                  <p:cNvSpPr>
                    <a:spLocks/>
                  </p:cNvSpPr>
                  <p:nvPr/>
                </p:nvSpPr>
                <p:spPr bwMode="auto">
                  <a:xfrm>
                    <a:off x="3769725" y="5107064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5" y="30"/>
                      </a:cxn>
                      <a:cxn ang="0">
                        <a:pos x="48" y="65"/>
                      </a:cxn>
                      <a:cxn ang="0">
                        <a:pos x="53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8" y="45"/>
                      </a:cxn>
                      <a:cxn ang="0">
                        <a:pos x="78" y="10"/>
                      </a:cxn>
                      <a:cxn ang="0">
                        <a:pos x="40" y="0"/>
                      </a:cxn>
                      <a:cxn ang="0">
                        <a:pos x="5" y="23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90" h="70">
                        <a:moveTo>
                          <a:pt x="0" y="23"/>
                        </a:moveTo>
                        <a:lnTo>
                          <a:pt x="5" y="30"/>
                        </a:lnTo>
                        <a:lnTo>
                          <a:pt x="48" y="65"/>
                        </a:lnTo>
                        <a:lnTo>
                          <a:pt x="53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78" y="10"/>
                        </a:lnTo>
                        <a:lnTo>
                          <a:pt x="40" y="0"/>
                        </a:lnTo>
                        <a:lnTo>
                          <a:pt x="5" y="23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39" name="Freeform 249"/>
                  <p:cNvSpPr>
                    <a:spLocks/>
                  </p:cNvSpPr>
                  <p:nvPr/>
                </p:nvSpPr>
                <p:spPr bwMode="auto">
                  <a:xfrm>
                    <a:off x="3821884" y="5151773"/>
                    <a:ext cx="116741" cy="12915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2" y="28"/>
                      </a:cxn>
                      <a:cxn ang="0">
                        <a:pos x="102" y="25"/>
                      </a:cxn>
                      <a:cxn ang="0">
                        <a:pos x="102" y="28"/>
                      </a:cxn>
                      <a:cxn ang="0">
                        <a:pos x="38" y="0"/>
                      </a:cxn>
                      <a:cxn ang="0">
                        <a:pos x="38" y="3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2" y="28"/>
                        </a:lnTo>
                        <a:lnTo>
                          <a:pt x="102" y="25"/>
                        </a:lnTo>
                        <a:lnTo>
                          <a:pt x="102" y="28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0" name="Freeform 248"/>
                  <p:cNvSpPr>
                    <a:spLocks/>
                  </p:cNvSpPr>
                  <p:nvPr/>
                </p:nvSpPr>
                <p:spPr bwMode="auto">
                  <a:xfrm>
                    <a:off x="3821884" y="5151773"/>
                    <a:ext cx="116741" cy="131642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3" y="27"/>
                      </a:cxn>
                      <a:cxn ang="0">
                        <a:pos x="103" y="25"/>
                      </a:cxn>
                      <a:cxn ang="0">
                        <a:pos x="103" y="27"/>
                      </a:cxn>
                      <a:cxn ang="0">
                        <a:pos x="38" y="0"/>
                      </a:cxn>
                      <a:cxn ang="0">
                        <a:pos x="38" y="2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3" y="27"/>
                        </a:lnTo>
                        <a:lnTo>
                          <a:pt x="103" y="25"/>
                        </a:lnTo>
                        <a:lnTo>
                          <a:pt x="103" y="27"/>
                        </a:lnTo>
                        <a:lnTo>
                          <a:pt x="38" y="0"/>
                        </a:lnTo>
                        <a:lnTo>
                          <a:pt x="38" y="2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1" name="Freeform 247"/>
                  <p:cNvSpPr>
                    <a:spLocks/>
                  </p:cNvSpPr>
                  <p:nvPr/>
                </p:nvSpPr>
                <p:spPr bwMode="auto">
                  <a:xfrm>
                    <a:off x="3893916" y="5107064"/>
                    <a:ext cx="226027" cy="198706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3"/>
                      </a:cxn>
                      <a:cxn ang="0">
                        <a:pos x="205" y="176"/>
                      </a:cxn>
                      <a:cxn ang="0">
                        <a:pos x="198" y="115"/>
                      </a:cxn>
                      <a:cxn ang="0">
                        <a:pos x="227" y="99"/>
                      </a:cxn>
                      <a:cxn ang="0">
                        <a:pos x="227" y="48"/>
                      </a:cxn>
                      <a:cxn ang="0">
                        <a:pos x="138" y="0"/>
                      </a:cxn>
                      <a:cxn ang="0">
                        <a:pos x="77" y="0"/>
                      </a:cxn>
                      <a:cxn ang="0">
                        <a:pos x="71" y="3"/>
                      </a:cxn>
                      <a:cxn ang="0">
                        <a:pos x="29" y="73"/>
                      </a:cxn>
                      <a:cxn ang="0">
                        <a:pos x="29" y="70"/>
                      </a:cxn>
                      <a:cxn ang="0">
                        <a:pos x="29" y="73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3"/>
                        </a:lnTo>
                        <a:lnTo>
                          <a:pt x="205" y="176"/>
                        </a:lnTo>
                        <a:lnTo>
                          <a:pt x="198" y="115"/>
                        </a:lnTo>
                        <a:lnTo>
                          <a:pt x="227" y="99"/>
                        </a:lnTo>
                        <a:lnTo>
                          <a:pt x="227" y="48"/>
                        </a:lnTo>
                        <a:lnTo>
                          <a:pt x="138" y="0"/>
                        </a:lnTo>
                        <a:lnTo>
                          <a:pt x="77" y="0"/>
                        </a:lnTo>
                        <a:lnTo>
                          <a:pt x="71" y="3"/>
                        </a:lnTo>
                        <a:lnTo>
                          <a:pt x="29" y="73"/>
                        </a:lnTo>
                        <a:lnTo>
                          <a:pt x="29" y="70"/>
                        </a:lnTo>
                        <a:lnTo>
                          <a:pt x="29" y="73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2" name="Freeform 246"/>
                  <p:cNvSpPr>
                    <a:spLocks/>
                  </p:cNvSpPr>
                  <p:nvPr/>
                </p:nvSpPr>
                <p:spPr bwMode="auto">
                  <a:xfrm>
                    <a:off x="3893916" y="5107064"/>
                    <a:ext cx="226027" cy="201189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1"/>
                      </a:cxn>
                      <a:cxn ang="0">
                        <a:pos x="205" y="176"/>
                      </a:cxn>
                      <a:cxn ang="0">
                        <a:pos x="197" y="114"/>
                      </a:cxn>
                      <a:cxn ang="0">
                        <a:pos x="227" y="99"/>
                      </a:cxn>
                      <a:cxn ang="0">
                        <a:pos x="227" y="47"/>
                      </a:cxn>
                      <a:cxn ang="0">
                        <a:pos x="137" y="0"/>
                      </a:cxn>
                      <a:cxn ang="0">
                        <a:pos x="77" y="0"/>
                      </a:cxn>
                      <a:cxn ang="0">
                        <a:pos x="72" y="2"/>
                      </a:cxn>
                      <a:cxn ang="0">
                        <a:pos x="30" y="72"/>
                      </a:cxn>
                      <a:cxn ang="0">
                        <a:pos x="30" y="69"/>
                      </a:cxn>
                      <a:cxn ang="0">
                        <a:pos x="30" y="72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1"/>
                        </a:lnTo>
                        <a:lnTo>
                          <a:pt x="205" y="176"/>
                        </a:lnTo>
                        <a:lnTo>
                          <a:pt x="197" y="114"/>
                        </a:lnTo>
                        <a:lnTo>
                          <a:pt x="227" y="99"/>
                        </a:lnTo>
                        <a:lnTo>
                          <a:pt x="227" y="47"/>
                        </a:lnTo>
                        <a:lnTo>
                          <a:pt x="137" y="0"/>
                        </a:lnTo>
                        <a:lnTo>
                          <a:pt x="77" y="0"/>
                        </a:lnTo>
                        <a:lnTo>
                          <a:pt x="72" y="2"/>
                        </a:lnTo>
                        <a:lnTo>
                          <a:pt x="30" y="72"/>
                        </a:lnTo>
                        <a:lnTo>
                          <a:pt x="30" y="69"/>
                        </a:lnTo>
                        <a:lnTo>
                          <a:pt x="30" y="72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3" name="Freeform 245"/>
                  <p:cNvSpPr>
                    <a:spLocks/>
                  </p:cNvSpPr>
                  <p:nvPr/>
                </p:nvSpPr>
                <p:spPr bwMode="auto">
                  <a:xfrm>
                    <a:off x="4030526" y="4965485"/>
                    <a:ext cx="250867" cy="191256"/>
                  </a:xfrm>
                  <a:custGeom>
                    <a:avLst/>
                    <a:gdLst/>
                    <a:ahLst/>
                    <a:cxnLst>
                      <a:cxn ang="0">
                        <a:pos x="89" y="189"/>
                      </a:cxn>
                      <a:cxn ang="0">
                        <a:pos x="96" y="147"/>
                      </a:cxn>
                      <a:cxn ang="0">
                        <a:pos x="156" y="153"/>
                      </a:cxn>
                      <a:cxn ang="0">
                        <a:pos x="201" y="157"/>
                      </a:cxn>
                      <a:cxn ang="0">
                        <a:pos x="252" y="112"/>
                      </a:cxn>
                      <a:cxn ang="0">
                        <a:pos x="204" y="61"/>
                      </a:cxn>
                      <a:cxn ang="0">
                        <a:pos x="204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38" y="61"/>
                      </a:cxn>
                      <a:cxn ang="0">
                        <a:pos x="3" y="141"/>
                      </a:cxn>
                      <a:cxn ang="0">
                        <a:pos x="0" y="144"/>
                      </a:cxn>
                      <a:cxn ang="0">
                        <a:pos x="86" y="192"/>
                      </a:cxn>
                      <a:cxn ang="0">
                        <a:pos x="89" y="189"/>
                      </a:cxn>
                    </a:cxnLst>
                    <a:rect l="0" t="0" r="r" b="b"/>
                    <a:pathLst>
                      <a:path w="252" h="192">
                        <a:moveTo>
                          <a:pt x="89" y="189"/>
                        </a:moveTo>
                        <a:lnTo>
                          <a:pt x="96" y="147"/>
                        </a:lnTo>
                        <a:lnTo>
                          <a:pt x="156" y="153"/>
                        </a:lnTo>
                        <a:lnTo>
                          <a:pt x="201" y="157"/>
                        </a:lnTo>
                        <a:lnTo>
                          <a:pt x="252" y="112"/>
                        </a:lnTo>
                        <a:lnTo>
                          <a:pt x="204" y="61"/>
                        </a:lnTo>
                        <a:lnTo>
                          <a:pt x="204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38" y="61"/>
                        </a:lnTo>
                        <a:lnTo>
                          <a:pt x="3" y="141"/>
                        </a:lnTo>
                        <a:lnTo>
                          <a:pt x="0" y="144"/>
                        </a:lnTo>
                        <a:lnTo>
                          <a:pt x="86" y="192"/>
                        </a:lnTo>
                        <a:lnTo>
                          <a:pt x="89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4" name="Freeform 244"/>
                  <p:cNvSpPr>
                    <a:spLocks/>
                  </p:cNvSpPr>
                  <p:nvPr/>
                </p:nvSpPr>
                <p:spPr bwMode="auto">
                  <a:xfrm>
                    <a:off x="4030526" y="4965485"/>
                    <a:ext cx="250867" cy="188771"/>
                  </a:xfrm>
                  <a:custGeom>
                    <a:avLst/>
                    <a:gdLst/>
                    <a:ahLst/>
                    <a:cxnLst>
                      <a:cxn ang="0">
                        <a:pos x="90" y="189"/>
                      </a:cxn>
                      <a:cxn ang="0">
                        <a:pos x="97" y="147"/>
                      </a:cxn>
                      <a:cxn ang="0">
                        <a:pos x="157" y="154"/>
                      </a:cxn>
                      <a:cxn ang="0">
                        <a:pos x="202" y="157"/>
                      </a:cxn>
                      <a:cxn ang="0">
                        <a:pos x="252" y="111"/>
                      </a:cxn>
                      <a:cxn ang="0">
                        <a:pos x="205" y="61"/>
                      </a:cxn>
                      <a:cxn ang="0">
                        <a:pos x="205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40" y="61"/>
                      </a:cxn>
                      <a:cxn ang="0">
                        <a:pos x="5" y="141"/>
                      </a:cxn>
                      <a:cxn ang="0">
                        <a:pos x="0" y="144"/>
                      </a:cxn>
                      <a:cxn ang="0">
                        <a:pos x="87" y="192"/>
                      </a:cxn>
                      <a:cxn ang="0">
                        <a:pos x="90" y="189"/>
                      </a:cxn>
                    </a:cxnLst>
                    <a:rect l="0" t="0" r="r" b="b"/>
                    <a:pathLst>
                      <a:path w="252" h="192">
                        <a:moveTo>
                          <a:pt x="90" y="189"/>
                        </a:moveTo>
                        <a:lnTo>
                          <a:pt x="97" y="147"/>
                        </a:lnTo>
                        <a:lnTo>
                          <a:pt x="157" y="154"/>
                        </a:lnTo>
                        <a:lnTo>
                          <a:pt x="202" y="157"/>
                        </a:lnTo>
                        <a:lnTo>
                          <a:pt x="252" y="111"/>
                        </a:lnTo>
                        <a:lnTo>
                          <a:pt x="205" y="61"/>
                        </a:lnTo>
                        <a:lnTo>
                          <a:pt x="205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40" y="61"/>
                        </a:lnTo>
                        <a:lnTo>
                          <a:pt x="5" y="141"/>
                        </a:lnTo>
                        <a:lnTo>
                          <a:pt x="0" y="144"/>
                        </a:lnTo>
                        <a:lnTo>
                          <a:pt x="87" y="192"/>
                        </a:lnTo>
                        <a:lnTo>
                          <a:pt x="90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5" name="Freeform 243"/>
                  <p:cNvSpPr>
                    <a:spLocks/>
                  </p:cNvSpPr>
                  <p:nvPr/>
                </p:nvSpPr>
                <p:spPr bwMode="auto">
                  <a:xfrm>
                    <a:off x="4082687" y="5109547"/>
                    <a:ext cx="136610" cy="173868"/>
                  </a:xfrm>
                  <a:custGeom>
                    <a:avLst/>
                    <a:gdLst/>
                    <a:ahLst/>
                    <a:cxnLst>
                      <a:cxn ang="0">
                        <a:pos x="16" y="173"/>
                      </a:cxn>
                      <a:cxn ang="0">
                        <a:pos x="22" y="176"/>
                      </a:cxn>
                      <a:cxn ang="0">
                        <a:pos x="121" y="163"/>
                      </a:cxn>
                      <a:cxn ang="0">
                        <a:pos x="137" y="157"/>
                      </a:cxn>
                      <a:cxn ang="0">
                        <a:pos x="102" y="6"/>
                      </a:cxn>
                      <a:cxn ang="0">
                        <a:pos x="45" y="0"/>
                      </a:cxn>
                      <a:cxn ang="0">
                        <a:pos x="38" y="42"/>
                      </a:cxn>
                      <a:cxn ang="0">
                        <a:pos x="35" y="45"/>
                      </a:cxn>
                      <a:cxn ang="0">
                        <a:pos x="0" y="26"/>
                      </a:cxn>
                      <a:cxn ang="0">
                        <a:pos x="38" y="45"/>
                      </a:cxn>
                      <a:cxn ang="0">
                        <a:pos x="38" y="96"/>
                      </a:cxn>
                      <a:cxn ang="0">
                        <a:pos x="9" y="112"/>
                      </a:cxn>
                      <a:cxn ang="0">
                        <a:pos x="16" y="173"/>
                      </a:cxn>
                    </a:cxnLst>
                    <a:rect l="0" t="0" r="r" b="b"/>
                    <a:pathLst>
                      <a:path w="137" h="176">
                        <a:moveTo>
                          <a:pt x="16" y="173"/>
                        </a:moveTo>
                        <a:lnTo>
                          <a:pt x="22" y="176"/>
                        </a:lnTo>
                        <a:lnTo>
                          <a:pt x="121" y="163"/>
                        </a:lnTo>
                        <a:lnTo>
                          <a:pt x="137" y="157"/>
                        </a:lnTo>
                        <a:lnTo>
                          <a:pt x="102" y="6"/>
                        </a:lnTo>
                        <a:lnTo>
                          <a:pt x="45" y="0"/>
                        </a:lnTo>
                        <a:lnTo>
                          <a:pt x="38" y="42"/>
                        </a:lnTo>
                        <a:lnTo>
                          <a:pt x="35" y="45"/>
                        </a:lnTo>
                        <a:lnTo>
                          <a:pt x="0" y="26"/>
                        </a:lnTo>
                        <a:lnTo>
                          <a:pt x="38" y="45"/>
                        </a:lnTo>
                        <a:lnTo>
                          <a:pt x="38" y="96"/>
                        </a:lnTo>
                        <a:lnTo>
                          <a:pt x="9" y="112"/>
                        </a:lnTo>
                        <a:lnTo>
                          <a:pt x="16" y="17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6" name="Freeform 242"/>
                  <p:cNvSpPr>
                    <a:spLocks/>
                  </p:cNvSpPr>
                  <p:nvPr/>
                </p:nvSpPr>
                <p:spPr bwMode="auto">
                  <a:xfrm>
                    <a:off x="4082687" y="5109547"/>
                    <a:ext cx="136610" cy="176353"/>
                  </a:xfrm>
                  <a:custGeom>
                    <a:avLst/>
                    <a:gdLst/>
                    <a:ahLst/>
                    <a:cxnLst>
                      <a:cxn ang="0">
                        <a:pos x="15" y="174"/>
                      </a:cxn>
                      <a:cxn ang="0">
                        <a:pos x="22" y="176"/>
                      </a:cxn>
                      <a:cxn ang="0">
                        <a:pos x="120" y="164"/>
                      </a:cxn>
                      <a:cxn ang="0">
                        <a:pos x="137" y="156"/>
                      </a:cxn>
                      <a:cxn ang="0">
                        <a:pos x="102" y="7"/>
                      </a:cxn>
                      <a:cxn ang="0">
                        <a:pos x="45" y="0"/>
                      </a:cxn>
                      <a:cxn ang="0">
                        <a:pos x="37" y="42"/>
                      </a:cxn>
                      <a:cxn ang="0">
                        <a:pos x="35" y="45"/>
                      </a:cxn>
                      <a:cxn ang="0">
                        <a:pos x="0" y="27"/>
                      </a:cxn>
                      <a:cxn ang="0">
                        <a:pos x="37" y="45"/>
                      </a:cxn>
                      <a:cxn ang="0">
                        <a:pos x="37" y="97"/>
                      </a:cxn>
                      <a:cxn ang="0">
                        <a:pos x="7" y="112"/>
                      </a:cxn>
                      <a:cxn ang="0">
                        <a:pos x="15" y="174"/>
                      </a:cxn>
                    </a:cxnLst>
                    <a:rect l="0" t="0" r="r" b="b"/>
                    <a:pathLst>
                      <a:path w="137" h="176">
                        <a:moveTo>
                          <a:pt x="15" y="174"/>
                        </a:moveTo>
                        <a:lnTo>
                          <a:pt x="22" y="176"/>
                        </a:lnTo>
                        <a:lnTo>
                          <a:pt x="120" y="164"/>
                        </a:lnTo>
                        <a:lnTo>
                          <a:pt x="137" y="156"/>
                        </a:lnTo>
                        <a:lnTo>
                          <a:pt x="102" y="7"/>
                        </a:lnTo>
                        <a:lnTo>
                          <a:pt x="45" y="0"/>
                        </a:lnTo>
                        <a:lnTo>
                          <a:pt x="37" y="42"/>
                        </a:lnTo>
                        <a:lnTo>
                          <a:pt x="35" y="45"/>
                        </a:lnTo>
                        <a:lnTo>
                          <a:pt x="0" y="27"/>
                        </a:lnTo>
                        <a:lnTo>
                          <a:pt x="37" y="45"/>
                        </a:lnTo>
                        <a:lnTo>
                          <a:pt x="37" y="97"/>
                        </a:lnTo>
                        <a:lnTo>
                          <a:pt x="7" y="112"/>
                        </a:lnTo>
                        <a:lnTo>
                          <a:pt x="15" y="17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7" name="Freeform 241"/>
                  <p:cNvSpPr>
                    <a:spLocks/>
                  </p:cNvSpPr>
                  <p:nvPr/>
                </p:nvSpPr>
                <p:spPr bwMode="auto">
                  <a:xfrm>
                    <a:off x="4162169" y="5116999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1" y="157"/>
                      </a:cxn>
                      <a:cxn ang="0">
                        <a:pos x="105" y="148"/>
                      </a:cxn>
                      <a:cxn ang="0">
                        <a:pos x="105" y="144"/>
                      </a:cxn>
                      <a:cxn ang="0">
                        <a:pos x="73" y="0"/>
                      </a:cxn>
                      <a:cxn ang="0">
                        <a:pos x="70" y="4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57" y="151"/>
                      </a:cxn>
                      <a:cxn ang="0">
                        <a:pos x="41" y="157"/>
                      </a:cxn>
                    </a:cxnLst>
                    <a:rect l="0" t="0" r="r" b="b"/>
                    <a:pathLst>
                      <a:path w="105" h="157">
                        <a:moveTo>
                          <a:pt x="41" y="157"/>
                        </a:moveTo>
                        <a:lnTo>
                          <a:pt x="105" y="148"/>
                        </a:lnTo>
                        <a:lnTo>
                          <a:pt x="105" y="144"/>
                        </a:lnTo>
                        <a:lnTo>
                          <a:pt x="73" y="0"/>
                        </a:lnTo>
                        <a:lnTo>
                          <a:pt x="70" y="4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57" y="151"/>
                        </a:lnTo>
                        <a:lnTo>
                          <a:pt x="41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8" name="Freeform 240"/>
                  <p:cNvSpPr>
                    <a:spLocks/>
                  </p:cNvSpPr>
                  <p:nvPr/>
                </p:nvSpPr>
                <p:spPr bwMode="auto">
                  <a:xfrm>
                    <a:off x="4162169" y="5116999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0" y="157"/>
                      </a:cxn>
                      <a:cxn ang="0">
                        <a:pos x="105" y="147"/>
                      </a:cxn>
                      <a:cxn ang="0">
                        <a:pos x="105" y="142"/>
                      </a:cxn>
                      <a:cxn ang="0">
                        <a:pos x="73" y="0"/>
                      </a:cxn>
                      <a:cxn ang="0">
                        <a:pos x="70" y="2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3" y="0"/>
                      </a:cxn>
                      <a:cxn ang="0">
                        <a:pos x="58" y="150"/>
                      </a:cxn>
                      <a:cxn ang="0">
                        <a:pos x="40" y="157"/>
                      </a:cxn>
                    </a:cxnLst>
                    <a:rect l="0" t="0" r="r" b="b"/>
                    <a:pathLst>
                      <a:path w="105" h="157">
                        <a:moveTo>
                          <a:pt x="40" y="157"/>
                        </a:moveTo>
                        <a:lnTo>
                          <a:pt x="105" y="147"/>
                        </a:lnTo>
                        <a:lnTo>
                          <a:pt x="105" y="142"/>
                        </a:lnTo>
                        <a:lnTo>
                          <a:pt x="73" y="0"/>
                        </a:lnTo>
                        <a:lnTo>
                          <a:pt x="70" y="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58" y="150"/>
                        </a:lnTo>
                        <a:lnTo>
                          <a:pt x="40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49" name="Freeform 239"/>
                  <p:cNvSpPr>
                    <a:spLocks/>
                  </p:cNvSpPr>
                  <p:nvPr/>
                </p:nvSpPr>
                <p:spPr bwMode="auto">
                  <a:xfrm>
                    <a:off x="4234200" y="5074773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8" y="185"/>
                      </a:cxn>
                      <a:cxn ang="0">
                        <a:pos x="64" y="176"/>
                      </a:cxn>
                      <a:cxn ang="0">
                        <a:pos x="58" y="115"/>
                      </a:cxn>
                      <a:cxn ang="0">
                        <a:pos x="87" y="83"/>
                      </a:cxn>
                      <a:cxn ang="0">
                        <a:pos x="87" y="9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0" y="41"/>
                      </a:cxn>
                      <a:cxn ang="0">
                        <a:pos x="32" y="185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8" y="185"/>
                        </a:lnTo>
                        <a:lnTo>
                          <a:pt x="64" y="176"/>
                        </a:lnTo>
                        <a:lnTo>
                          <a:pt x="58" y="115"/>
                        </a:lnTo>
                        <a:lnTo>
                          <a:pt x="87" y="83"/>
                        </a:lnTo>
                        <a:lnTo>
                          <a:pt x="87" y="9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0" y="41"/>
                        </a:lnTo>
                        <a:lnTo>
                          <a:pt x="32" y="185"/>
                        </a:lnTo>
                        <a:lnTo>
                          <a:pt x="32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0" name="Freeform 238"/>
                  <p:cNvSpPr>
                    <a:spLocks/>
                  </p:cNvSpPr>
                  <p:nvPr/>
                </p:nvSpPr>
                <p:spPr bwMode="auto">
                  <a:xfrm>
                    <a:off x="4234200" y="5074773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7" y="184"/>
                      </a:cxn>
                      <a:cxn ang="0">
                        <a:pos x="65" y="177"/>
                      </a:cxn>
                      <a:cxn ang="0">
                        <a:pos x="57" y="114"/>
                      </a:cxn>
                      <a:cxn ang="0">
                        <a:pos x="87" y="85"/>
                      </a:cxn>
                      <a:cxn ang="0">
                        <a:pos x="87" y="10"/>
                      </a:cxn>
                      <a:cxn ang="0">
                        <a:pos x="47" y="0"/>
                      </a:cxn>
                      <a:cxn ang="0">
                        <a:pos x="42" y="0"/>
                      </a:cxn>
                      <a:cxn ang="0">
                        <a:pos x="0" y="42"/>
                      </a:cxn>
                      <a:cxn ang="0">
                        <a:pos x="32" y="184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7" y="184"/>
                        </a:lnTo>
                        <a:lnTo>
                          <a:pt x="65" y="177"/>
                        </a:lnTo>
                        <a:lnTo>
                          <a:pt x="57" y="114"/>
                        </a:lnTo>
                        <a:lnTo>
                          <a:pt x="87" y="85"/>
                        </a:lnTo>
                        <a:lnTo>
                          <a:pt x="87" y="10"/>
                        </a:lnTo>
                        <a:lnTo>
                          <a:pt x="47" y="0"/>
                        </a:lnTo>
                        <a:lnTo>
                          <a:pt x="42" y="0"/>
                        </a:lnTo>
                        <a:lnTo>
                          <a:pt x="0" y="42"/>
                        </a:lnTo>
                        <a:lnTo>
                          <a:pt x="32" y="184"/>
                        </a:lnTo>
                        <a:lnTo>
                          <a:pt x="32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1" name="Freeform 237"/>
                  <p:cNvSpPr>
                    <a:spLocks/>
                  </p:cNvSpPr>
                  <p:nvPr/>
                </p:nvSpPr>
                <p:spPr bwMode="auto">
                  <a:xfrm>
                    <a:off x="4234200" y="4751876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29" y="51"/>
                      </a:cxn>
                      <a:cxn ang="0">
                        <a:pos x="448" y="172"/>
                      </a:cxn>
                      <a:cxn ang="0">
                        <a:pos x="397" y="223"/>
                      </a:cxn>
                      <a:cxn ang="0">
                        <a:pos x="371" y="316"/>
                      </a:cxn>
                      <a:cxn ang="0">
                        <a:pos x="327" y="307"/>
                      </a:cxn>
                      <a:cxn ang="0">
                        <a:pos x="276" y="329"/>
                      </a:cxn>
                      <a:cxn ang="0">
                        <a:pos x="208" y="310"/>
                      </a:cxn>
                      <a:cxn ang="0">
                        <a:pos x="122" y="310"/>
                      </a:cxn>
                      <a:cxn ang="0">
                        <a:pos x="87" y="329"/>
                      </a:cxn>
                      <a:cxn ang="0">
                        <a:pos x="84" y="335"/>
                      </a:cxn>
                      <a:cxn ang="0">
                        <a:pos x="48" y="326"/>
                      </a:cxn>
                      <a:cxn ang="0">
                        <a:pos x="42" y="326"/>
                      </a:cxn>
                      <a:cxn ang="0">
                        <a:pos x="29" y="342"/>
                      </a:cxn>
                      <a:cxn ang="0">
                        <a:pos x="48" y="326"/>
                      </a:cxn>
                      <a:cxn ang="0">
                        <a:pos x="0" y="275"/>
                      </a:cxn>
                      <a:cxn ang="0">
                        <a:pos x="0" y="214"/>
                      </a:cxn>
                      <a:cxn ang="0">
                        <a:pos x="84" y="208"/>
                      </a:cxn>
                      <a:cxn ang="0">
                        <a:pos x="93" y="134"/>
                      </a:cxn>
                      <a:cxn ang="0">
                        <a:pos x="36" y="76"/>
                      </a:cxn>
                      <a:cxn ang="0">
                        <a:pos x="100" y="137"/>
                      </a:cxn>
                      <a:cxn ang="0">
                        <a:pos x="371" y="0"/>
                      </a:cxn>
                      <a:cxn ang="0">
                        <a:pos x="423" y="44"/>
                      </a:cxn>
                      <a:cxn ang="0">
                        <a:pos x="429" y="51"/>
                      </a:cxn>
                    </a:cxnLst>
                    <a:rect l="0" t="0" r="r" b="b"/>
                    <a:pathLst>
                      <a:path w="448" h="342">
                        <a:moveTo>
                          <a:pt x="429" y="51"/>
                        </a:moveTo>
                        <a:lnTo>
                          <a:pt x="448" y="172"/>
                        </a:lnTo>
                        <a:lnTo>
                          <a:pt x="397" y="223"/>
                        </a:lnTo>
                        <a:lnTo>
                          <a:pt x="371" y="316"/>
                        </a:lnTo>
                        <a:lnTo>
                          <a:pt x="327" y="307"/>
                        </a:lnTo>
                        <a:lnTo>
                          <a:pt x="276" y="329"/>
                        </a:lnTo>
                        <a:lnTo>
                          <a:pt x="208" y="310"/>
                        </a:lnTo>
                        <a:lnTo>
                          <a:pt x="122" y="310"/>
                        </a:lnTo>
                        <a:lnTo>
                          <a:pt x="87" y="329"/>
                        </a:lnTo>
                        <a:lnTo>
                          <a:pt x="84" y="335"/>
                        </a:lnTo>
                        <a:lnTo>
                          <a:pt x="48" y="326"/>
                        </a:lnTo>
                        <a:lnTo>
                          <a:pt x="42" y="326"/>
                        </a:lnTo>
                        <a:lnTo>
                          <a:pt x="29" y="342"/>
                        </a:lnTo>
                        <a:lnTo>
                          <a:pt x="48" y="326"/>
                        </a:lnTo>
                        <a:lnTo>
                          <a:pt x="0" y="275"/>
                        </a:lnTo>
                        <a:lnTo>
                          <a:pt x="0" y="214"/>
                        </a:lnTo>
                        <a:lnTo>
                          <a:pt x="84" y="208"/>
                        </a:lnTo>
                        <a:lnTo>
                          <a:pt x="93" y="134"/>
                        </a:lnTo>
                        <a:lnTo>
                          <a:pt x="36" y="76"/>
                        </a:lnTo>
                        <a:lnTo>
                          <a:pt x="100" y="137"/>
                        </a:lnTo>
                        <a:lnTo>
                          <a:pt x="371" y="0"/>
                        </a:lnTo>
                        <a:lnTo>
                          <a:pt x="423" y="44"/>
                        </a:lnTo>
                        <a:lnTo>
                          <a:pt x="429" y="5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2" name="Freeform 236"/>
                  <p:cNvSpPr>
                    <a:spLocks/>
                  </p:cNvSpPr>
                  <p:nvPr/>
                </p:nvSpPr>
                <p:spPr bwMode="auto">
                  <a:xfrm>
                    <a:off x="4234200" y="4751876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30" y="50"/>
                      </a:cxn>
                      <a:cxn ang="0">
                        <a:pos x="448" y="172"/>
                      </a:cxn>
                      <a:cxn ang="0">
                        <a:pos x="398" y="222"/>
                      </a:cxn>
                      <a:cxn ang="0">
                        <a:pos x="370" y="315"/>
                      </a:cxn>
                      <a:cxn ang="0">
                        <a:pos x="328" y="307"/>
                      </a:cxn>
                      <a:cxn ang="0">
                        <a:pos x="275" y="330"/>
                      </a:cxn>
                      <a:cxn ang="0">
                        <a:pos x="208" y="310"/>
                      </a:cxn>
                      <a:cxn ang="0">
                        <a:pos x="123" y="310"/>
                      </a:cxn>
                      <a:cxn ang="0">
                        <a:pos x="88" y="330"/>
                      </a:cxn>
                      <a:cxn ang="0">
                        <a:pos x="85" y="335"/>
                      </a:cxn>
                      <a:cxn ang="0">
                        <a:pos x="48" y="325"/>
                      </a:cxn>
                      <a:cxn ang="0">
                        <a:pos x="43" y="325"/>
                      </a:cxn>
                      <a:cxn ang="0">
                        <a:pos x="30" y="342"/>
                      </a:cxn>
                      <a:cxn ang="0">
                        <a:pos x="48" y="325"/>
                      </a:cxn>
                      <a:cxn ang="0">
                        <a:pos x="0" y="275"/>
                      </a:cxn>
                      <a:cxn ang="0">
                        <a:pos x="0" y="215"/>
                      </a:cxn>
                      <a:cxn ang="0">
                        <a:pos x="85" y="207"/>
                      </a:cxn>
                      <a:cxn ang="0">
                        <a:pos x="93" y="135"/>
                      </a:cxn>
                      <a:cxn ang="0">
                        <a:pos x="35" y="75"/>
                      </a:cxn>
                      <a:cxn ang="0">
                        <a:pos x="100" y="137"/>
                      </a:cxn>
                      <a:cxn ang="0">
                        <a:pos x="370" y="0"/>
                      </a:cxn>
                      <a:cxn ang="0">
                        <a:pos x="423" y="45"/>
                      </a:cxn>
                      <a:cxn ang="0">
                        <a:pos x="430" y="50"/>
                      </a:cxn>
                    </a:cxnLst>
                    <a:rect l="0" t="0" r="r" b="b"/>
                    <a:pathLst>
                      <a:path w="448" h="342">
                        <a:moveTo>
                          <a:pt x="430" y="50"/>
                        </a:moveTo>
                        <a:lnTo>
                          <a:pt x="448" y="172"/>
                        </a:lnTo>
                        <a:lnTo>
                          <a:pt x="398" y="222"/>
                        </a:lnTo>
                        <a:lnTo>
                          <a:pt x="370" y="315"/>
                        </a:lnTo>
                        <a:lnTo>
                          <a:pt x="328" y="307"/>
                        </a:lnTo>
                        <a:lnTo>
                          <a:pt x="275" y="330"/>
                        </a:lnTo>
                        <a:lnTo>
                          <a:pt x="208" y="310"/>
                        </a:lnTo>
                        <a:lnTo>
                          <a:pt x="123" y="310"/>
                        </a:lnTo>
                        <a:lnTo>
                          <a:pt x="88" y="330"/>
                        </a:lnTo>
                        <a:lnTo>
                          <a:pt x="85" y="335"/>
                        </a:lnTo>
                        <a:lnTo>
                          <a:pt x="48" y="325"/>
                        </a:lnTo>
                        <a:lnTo>
                          <a:pt x="43" y="325"/>
                        </a:lnTo>
                        <a:lnTo>
                          <a:pt x="30" y="342"/>
                        </a:lnTo>
                        <a:lnTo>
                          <a:pt x="48" y="325"/>
                        </a:lnTo>
                        <a:lnTo>
                          <a:pt x="0" y="275"/>
                        </a:lnTo>
                        <a:lnTo>
                          <a:pt x="0" y="215"/>
                        </a:lnTo>
                        <a:lnTo>
                          <a:pt x="85" y="207"/>
                        </a:lnTo>
                        <a:lnTo>
                          <a:pt x="93" y="135"/>
                        </a:lnTo>
                        <a:lnTo>
                          <a:pt x="35" y="75"/>
                        </a:lnTo>
                        <a:lnTo>
                          <a:pt x="100" y="137"/>
                        </a:lnTo>
                        <a:lnTo>
                          <a:pt x="370" y="0"/>
                        </a:lnTo>
                        <a:lnTo>
                          <a:pt x="423" y="45"/>
                        </a:lnTo>
                        <a:lnTo>
                          <a:pt x="430" y="5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3" name="Freeform 235"/>
                  <p:cNvSpPr>
                    <a:spLocks/>
                  </p:cNvSpPr>
                  <p:nvPr/>
                </p:nvSpPr>
                <p:spPr bwMode="auto">
                  <a:xfrm>
                    <a:off x="4286361" y="5057387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4"/>
                      </a:cxn>
                      <a:cxn ang="0">
                        <a:pos x="35" y="195"/>
                      </a:cxn>
                      <a:cxn ang="0">
                        <a:pos x="54" y="252"/>
                      </a:cxn>
                      <a:cxn ang="0">
                        <a:pos x="128" y="246"/>
                      </a:cxn>
                      <a:cxn ang="0">
                        <a:pos x="169" y="262"/>
                      </a:cxn>
                      <a:cxn ang="0">
                        <a:pos x="198" y="195"/>
                      </a:cxn>
                      <a:cxn ang="0">
                        <a:pos x="256" y="208"/>
                      </a:cxn>
                      <a:cxn ang="0">
                        <a:pos x="348" y="28"/>
                      </a:cxn>
                      <a:cxn ang="0">
                        <a:pos x="326" y="3"/>
                      </a:cxn>
                      <a:cxn ang="0">
                        <a:pos x="319" y="9"/>
                      </a:cxn>
                      <a:cxn ang="0">
                        <a:pos x="275" y="0"/>
                      </a:cxn>
                      <a:cxn ang="0">
                        <a:pos x="224" y="22"/>
                      </a:cxn>
                      <a:cxn ang="0">
                        <a:pos x="156" y="3"/>
                      </a:cxn>
                      <a:cxn ang="0">
                        <a:pos x="70" y="3"/>
                      </a:cxn>
                      <a:cxn ang="0">
                        <a:pos x="35" y="22"/>
                      </a:cxn>
                      <a:cxn ang="0">
                        <a:pos x="32" y="28"/>
                      </a:cxn>
                      <a:cxn ang="0">
                        <a:pos x="16" y="22"/>
                      </a:cxn>
                      <a:cxn ang="0">
                        <a:pos x="35" y="28"/>
                      </a:cxn>
                      <a:cxn ang="0">
                        <a:pos x="35" y="102"/>
                      </a:cxn>
                      <a:cxn ang="0">
                        <a:pos x="6" y="134"/>
                      </a:cxn>
                      <a:cxn ang="0">
                        <a:pos x="12" y="195"/>
                      </a:cxn>
                      <a:cxn ang="0">
                        <a:pos x="6" y="204"/>
                      </a:cxn>
                      <a:cxn ang="0">
                        <a:pos x="0" y="204"/>
                      </a:cxn>
                    </a:cxnLst>
                    <a:rect l="0" t="0" r="r" b="b"/>
                    <a:pathLst>
                      <a:path w="348" h="262">
                        <a:moveTo>
                          <a:pt x="0" y="204"/>
                        </a:moveTo>
                        <a:lnTo>
                          <a:pt x="35" y="195"/>
                        </a:lnTo>
                        <a:lnTo>
                          <a:pt x="54" y="252"/>
                        </a:lnTo>
                        <a:lnTo>
                          <a:pt x="128" y="246"/>
                        </a:lnTo>
                        <a:lnTo>
                          <a:pt x="169" y="262"/>
                        </a:lnTo>
                        <a:lnTo>
                          <a:pt x="198" y="195"/>
                        </a:lnTo>
                        <a:lnTo>
                          <a:pt x="256" y="208"/>
                        </a:lnTo>
                        <a:lnTo>
                          <a:pt x="348" y="28"/>
                        </a:lnTo>
                        <a:lnTo>
                          <a:pt x="326" y="3"/>
                        </a:lnTo>
                        <a:lnTo>
                          <a:pt x="319" y="9"/>
                        </a:lnTo>
                        <a:lnTo>
                          <a:pt x="275" y="0"/>
                        </a:lnTo>
                        <a:lnTo>
                          <a:pt x="224" y="22"/>
                        </a:lnTo>
                        <a:lnTo>
                          <a:pt x="156" y="3"/>
                        </a:lnTo>
                        <a:lnTo>
                          <a:pt x="70" y="3"/>
                        </a:lnTo>
                        <a:lnTo>
                          <a:pt x="35" y="22"/>
                        </a:lnTo>
                        <a:lnTo>
                          <a:pt x="32" y="28"/>
                        </a:lnTo>
                        <a:lnTo>
                          <a:pt x="16" y="22"/>
                        </a:lnTo>
                        <a:lnTo>
                          <a:pt x="35" y="28"/>
                        </a:lnTo>
                        <a:lnTo>
                          <a:pt x="35" y="102"/>
                        </a:lnTo>
                        <a:lnTo>
                          <a:pt x="6" y="134"/>
                        </a:lnTo>
                        <a:lnTo>
                          <a:pt x="12" y="195"/>
                        </a:lnTo>
                        <a:lnTo>
                          <a:pt x="6" y="204"/>
                        </a:lnTo>
                        <a:lnTo>
                          <a:pt x="0" y="2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4" name="Freeform 234"/>
                  <p:cNvSpPr>
                    <a:spLocks/>
                  </p:cNvSpPr>
                  <p:nvPr/>
                </p:nvSpPr>
                <p:spPr bwMode="auto">
                  <a:xfrm>
                    <a:off x="4286361" y="5057387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2"/>
                      </a:cxn>
                      <a:cxn ang="0">
                        <a:pos x="35" y="195"/>
                      </a:cxn>
                      <a:cxn ang="0">
                        <a:pos x="53" y="252"/>
                      </a:cxn>
                      <a:cxn ang="0">
                        <a:pos x="128" y="245"/>
                      </a:cxn>
                      <a:cxn ang="0">
                        <a:pos x="168" y="262"/>
                      </a:cxn>
                      <a:cxn ang="0">
                        <a:pos x="198" y="195"/>
                      </a:cxn>
                      <a:cxn ang="0">
                        <a:pos x="255" y="207"/>
                      </a:cxn>
                      <a:cxn ang="0">
                        <a:pos x="348" y="27"/>
                      </a:cxn>
                      <a:cxn ang="0">
                        <a:pos x="325" y="2"/>
                      </a:cxn>
                      <a:cxn ang="0">
                        <a:pos x="318" y="7"/>
                      </a:cxn>
                      <a:cxn ang="0">
                        <a:pos x="275" y="0"/>
                      </a:cxn>
                      <a:cxn ang="0">
                        <a:pos x="223" y="22"/>
                      </a:cxn>
                      <a:cxn ang="0">
                        <a:pos x="155" y="2"/>
                      </a:cxn>
                      <a:cxn ang="0">
                        <a:pos x="70" y="2"/>
                      </a:cxn>
                      <a:cxn ang="0">
                        <a:pos x="35" y="22"/>
                      </a:cxn>
                      <a:cxn ang="0">
                        <a:pos x="33" y="27"/>
                      </a:cxn>
                      <a:cxn ang="0">
                        <a:pos x="15" y="22"/>
                      </a:cxn>
                      <a:cxn ang="0">
                        <a:pos x="35" y="27"/>
                      </a:cxn>
                      <a:cxn ang="0">
                        <a:pos x="35" y="102"/>
                      </a:cxn>
                      <a:cxn ang="0">
                        <a:pos x="5" y="132"/>
                      </a:cxn>
                      <a:cxn ang="0">
                        <a:pos x="13" y="195"/>
                      </a:cxn>
                      <a:cxn ang="0">
                        <a:pos x="5" y="202"/>
                      </a:cxn>
                      <a:cxn ang="0">
                        <a:pos x="0" y="202"/>
                      </a:cxn>
                    </a:cxnLst>
                    <a:rect l="0" t="0" r="r" b="b"/>
                    <a:pathLst>
                      <a:path w="348" h="262">
                        <a:moveTo>
                          <a:pt x="0" y="202"/>
                        </a:moveTo>
                        <a:lnTo>
                          <a:pt x="35" y="195"/>
                        </a:lnTo>
                        <a:lnTo>
                          <a:pt x="53" y="252"/>
                        </a:lnTo>
                        <a:lnTo>
                          <a:pt x="128" y="245"/>
                        </a:lnTo>
                        <a:lnTo>
                          <a:pt x="168" y="262"/>
                        </a:lnTo>
                        <a:lnTo>
                          <a:pt x="198" y="195"/>
                        </a:lnTo>
                        <a:lnTo>
                          <a:pt x="255" y="207"/>
                        </a:lnTo>
                        <a:lnTo>
                          <a:pt x="348" y="27"/>
                        </a:lnTo>
                        <a:lnTo>
                          <a:pt x="325" y="2"/>
                        </a:lnTo>
                        <a:lnTo>
                          <a:pt x="318" y="7"/>
                        </a:lnTo>
                        <a:lnTo>
                          <a:pt x="275" y="0"/>
                        </a:lnTo>
                        <a:lnTo>
                          <a:pt x="223" y="22"/>
                        </a:lnTo>
                        <a:lnTo>
                          <a:pt x="155" y="2"/>
                        </a:lnTo>
                        <a:lnTo>
                          <a:pt x="70" y="2"/>
                        </a:lnTo>
                        <a:lnTo>
                          <a:pt x="35" y="22"/>
                        </a:lnTo>
                        <a:lnTo>
                          <a:pt x="33" y="27"/>
                        </a:lnTo>
                        <a:lnTo>
                          <a:pt x="15" y="22"/>
                        </a:lnTo>
                        <a:lnTo>
                          <a:pt x="35" y="27"/>
                        </a:lnTo>
                        <a:lnTo>
                          <a:pt x="35" y="102"/>
                        </a:lnTo>
                        <a:lnTo>
                          <a:pt x="5" y="132"/>
                        </a:lnTo>
                        <a:lnTo>
                          <a:pt x="13" y="195"/>
                        </a:lnTo>
                        <a:lnTo>
                          <a:pt x="5" y="202"/>
                        </a:lnTo>
                        <a:lnTo>
                          <a:pt x="0" y="20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5" name="Freeform 233"/>
                  <p:cNvSpPr>
                    <a:spLocks/>
                  </p:cNvSpPr>
                  <p:nvPr/>
                </p:nvSpPr>
                <p:spPr bwMode="auto">
                  <a:xfrm>
                    <a:off x="4601806" y="4756843"/>
                    <a:ext cx="322897" cy="469444"/>
                  </a:xfrm>
                  <a:custGeom>
                    <a:avLst/>
                    <a:gdLst/>
                    <a:ahLst/>
                    <a:cxnLst>
                      <a:cxn ang="0">
                        <a:pos x="29" y="329"/>
                      </a:cxn>
                      <a:cxn ang="0">
                        <a:pos x="74" y="374"/>
                      </a:cxn>
                      <a:cxn ang="0">
                        <a:pos x="48" y="438"/>
                      </a:cxn>
                      <a:cxn ang="0">
                        <a:pos x="68" y="473"/>
                      </a:cxn>
                      <a:cxn ang="0">
                        <a:pos x="138" y="473"/>
                      </a:cxn>
                      <a:cxn ang="0">
                        <a:pos x="144" y="451"/>
                      </a:cxn>
                      <a:cxn ang="0">
                        <a:pos x="173" y="448"/>
                      </a:cxn>
                      <a:cxn ang="0">
                        <a:pos x="282" y="400"/>
                      </a:cxn>
                      <a:cxn ang="0">
                        <a:pos x="272" y="288"/>
                      </a:cxn>
                      <a:cxn ang="0">
                        <a:pos x="324" y="233"/>
                      </a:cxn>
                      <a:cxn ang="0">
                        <a:pos x="311" y="122"/>
                      </a:cxn>
                      <a:cxn ang="0">
                        <a:pos x="109" y="0"/>
                      </a:cxn>
                      <a:cxn ang="0">
                        <a:pos x="52" y="38"/>
                      </a:cxn>
                      <a:cxn ang="0">
                        <a:pos x="58" y="45"/>
                      </a:cxn>
                      <a:cxn ang="0">
                        <a:pos x="77" y="166"/>
                      </a:cxn>
                      <a:cxn ang="0">
                        <a:pos x="26" y="217"/>
                      </a:cxn>
                      <a:cxn ang="0">
                        <a:pos x="0" y="310"/>
                      </a:cxn>
                      <a:cxn ang="0">
                        <a:pos x="7" y="304"/>
                      </a:cxn>
                      <a:cxn ang="0">
                        <a:pos x="29" y="329"/>
                      </a:cxn>
                    </a:cxnLst>
                    <a:rect l="0" t="0" r="r" b="b"/>
                    <a:pathLst>
                      <a:path w="324" h="473">
                        <a:moveTo>
                          <a:pt x="29" y="329"/>
                        </a:moveTo>
                        <a:lnTo>
                          <a:pt x="74" y="374"/>
                        </a:lnTo>
                        <a:lnTo>
                          <a:pt x="48" y="438"/>
                        </a:lnTo>
                        <a:lnTo>
                          <a:pt x="68" y="473"/>
                        </a:lnTo>
                        <a:lnTo>
                          <a:pt x="138" y="473"/>
                        </a:lnTo>
                        <a:lnTo>
                          <a:pt x="144" y="451"/>
                        </a:lnTo>
                        <a:lnTo>
                          <a:pt x="173" y="448"/>
                        </a:lnTo>
                        <a:lnTo>
                          <a:pt x="282" y="400"/>
                        </a:lnTo>
                        <a:lnTo>
                          <a:pt x="272" y="288"/>
                        </a:lnTo>
                        <a:lnTo>
                          <a:pt x="324" y="233"/>
                        </a:lnTo>
                        <a:lnTo>
                          <a:pt x="311" y="122"/>
                        </a:lnTo>
                        <a:lnTo>
                          <a:pt x="109" y="0"/>
                        </a:lnTo>
                        <a:lnTo>
                          <a:pt x="52" y="38"/>
                        </a:lnTo>
                        <a:lnTo>
                          <a:pt x="58" y="45"/>
                        </a:lnTo>
                        <a:lnTo>
                          <a:pt x="77" y="166"/>
                        </a:lnTo>
                        <a:lnTo>
                          <a:pt x="26" y="217"/>
                        </a:lnTo>
                        <a:lnTo>
                          <a:pt x="0" y="310"/>
                        </a:lnTo>
                        <a:lnTo>
                          <a:pt x="7" y="304"/>
                        </a:lnTo>
                        <a:lnTo>
                          <a:pt x="29" y="3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6" name="Freeform 232"/>
                  <p:cNvSpPr>
                    <a:spLocks/>
                  </p:cNvSpPr>
                  <p:nvPr/>
                </p:nvSpPr>
                <p:spPr bwMode="auto">
                  <a:xfrm>
                    <a:off x="4601806" y="4756843"/>
                    <a:ext cx="322897" cy="471927"/>
                  </a:xfrm>
                  <a:custGeom>
                    <a:avLst/>
                    <a:gdLst/>
                    <a:ahLst/>
                    <a:cxnLst>
                      <a:cxn ang="0">
                        <a:pos x="30" y="329"/>
                      </a:cxn>
                      <a:cxn ang="0">
                        <a:pos x="75" y="373"/>
                      </a:cxn>
                      <a:cxn ang="0">
                        <a:pos x="50" y="438"/>
                      </a:cxn>
                      <a:cxn ang="0">
                        <a:pos x="70" y="473"/>
                      </a:cxn>
                      <a:cxn ang="0">
                        <a:pos x="140" y="473"/>
                      </a:cxn>
                      <a:cxn ang="0">
                        <a:pos x="145" y="451"/>
                      </a:cxn>
                      <a:cxn ang="0">
                        <a:pos x="174" y="448"/>
                      </a:cxn>
                      <a:cxn ang="0">
                        <a:pos x="282" y="398"/>
                      </a:cxn>
                      <a:cxn ang="0">
                        <a:pos x="272" y="289"/>
                      </a:cxn>
                      <a:cxn ang="0">
                        <a:pos x="324" y="234"/>
                      </a:cxn>
                      <a:cxn ang="0">
                        <a:pos x="312" y="122"/>
                      </a:cxn>
                      <a:cxn ang="0">
                        <a:pos x="110" y="0"/>
                      </a:cxn>
                      <a:cxn ang="0">
                        <a:pos x="52" y="40"/>
                      </a:cxn>
                      <a:cxn ang="0">
                        <a:pos x="60" y="45"/>
                      </a:cxn>
                      <a:cxn ang="0">
                        <a:pos x="77" y="167"/>
                      </a:cxn>
                      <a:cxn ang="0">
                        <a:pos x="27" y="217"/>
                      </a:cxn>
                      <a:cxn ang="0">
                        <a:pos x="0" y="309"/>
                      </a:cxn>
                      <a:cxn ang="0">
                        <a:pos x="7" y="304"/>
                      </a:cxn>
                      <a:cxn ang="0">
                        <a:pos x="30" y="329"/>
                      </a:cxn>
                    </a:cxnLst>
                    <a:rect l="0" t="0" r="r" b="b"/>
                    <a:pathLst>
                      <a:path w="324" h="473">
                        <a:moveTo>
                          <a:pt x="30" y="329"/>
                        </a:moveTo>
                        <a:lnTo>
                          <a:pt x="75" y="373"/>
                        </a:lnTo>
                        <a:lnTo>
                          <a:pt x="50" y="438"/>
                        </a:lnTo>
                        <a:lnTo>
                          <a:pt x="70" y="473"/>
                        </a:lnTo>
                        <a:lnTo>
                          <a:pt x="140" y="473"/>
                        </a:lnTo>
                        <a:lnTo>
                          <a:pt x="145" y="451"/>
                        </a:lnTo>
                        <a:lnTo>
                          <a:pt x="174" y="448"/>
                        </a:lnTo>
                        <a:lnTo>
                          <a:pt x="282" y="398"/>
                        </a:lnTo>
                        <a:lnTo>
                          <a:pt x="272" y="289"/>
                        </a:lnTo>
                        <a:lnTo>
                          <a:pt x="324" y="234"/>
                        </a:lnTo>
                        <a:lnTo>
                          <a:pt x="312" y="122"/>
                        </a:lnTo>
                        <a:lnTo>
                          <a:pt x="110" y="0"/>
                        </a:lnTo>
                        <a:lnTo>
                          <a:pt x="52" y="40"/>
                        </a:lnTo>
                        <a:lnTo>
                          <a:pt x="60" y="45"/>
                        </a:lnTo>
                        <a:lnTo>
                          <a:pt x="77" y="167"/>
                        </a:lnTo>
                        <a:lnTo>
                          <a:pt x="27" y="217"/>
                        </a:lnTo>
                        <a:lnTo>
                          <a:pt x="0" y="309"/>
                        </a:lnTo>
                        <a:lnTo>
                          <a:pt x="7" y="304"/>
                        </a:lnTo>
                        <a:lnTo>
                          <a:pt x="30" y="32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7" name="Freeform 231"/>
                  <p:cNvSpPr>
                    <a:spLocks/>
                  </p:cNvSpPr>
                  <p:nvPr/>
                </p:nvSpPr>
                <p:spPr bwMode="auto">
                  <a:xfrm>
                    <a:off x="5332051" y="4898422"/>
                    <a:ext cx="161449" cy="178836"/>
                  </a:xfrm>
                  <a:custGeom>
                    <a:avLst/>
                    <a:gdLst/>
                    <a:ahLst/>
                    <a:cxnLst>
                      <a:cxn ang="0">
                        <a:pos x="163" y="153"/>
                      </a:cxn>
                      <a:cxn ang="0">
                        <a:pos x="147" y="140"/>
                      </a:cxn>
                      <a:cxn ang="0">
                        <a:pos x="96" y="54"/>
                      </a:cxn>
                      <a:cxn ang="0">
                        <a:pos x="74" y="54"/>
                      </a:cxn>
                      <a:cxn ang="0">
                        <a:pos x="42" y="0"/>
                      </a:cxn>
                      <a:cxn ang="0">
                        <a:pos x="0" y="48"/>
                      </a:cxn>
                      <a:cxn ang="0">
                        <a:pos x="3" y="89"/>
                      </a:cxn>
                      <a:cxn ang="0">
                        <a:pos x="77" y="99"/>
                      </a:cxn>
                      <a:cxn ang="0">
                        <a:pos x="160" y="179"/>
                      </a:cxn>
                      <a:cxn ang="0">
                        <a:pos x="163" y="153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3"/>
                        </a:moveTo>
                        <a:lnTo>
                          <a:pt x="147" y="140"/>
                        </a:lnTo>
                        <a:lnTo>
                          <a:pt x="96" y="54"/>
                        </a:lnTo>
                        <a:lnTo>
                          <a:pt x="74" y="54"/>
                        </a:lnTo>
                        <a:lnTo>
                          <a:pt x="42" y="0"/>
                        </a:lnTo>
                        <a:lnTo>
                          <a:pt x="0" y="48"/>
                        </a:lnTo>
                        <a:lnTo>
                          <a:pt x="3" y="89"/>
                        </a:lnTo>
                        <a:lnTo>
                          <a:pt x="77" y="99"/>
                        </a:lnTo>
                        <a:lnTo>
                          <a:pt x="160" y="179"/>
                        </a:lnTo>
                        <a:lnTo>
                          <a:pt x="163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8" name="Freeform 230"/>
                  <p:cNvSpPr>
                    <a:spLocks/>
                  </p:cNvSpPr>
                  <p:nvPr/>
                </p:nvSpPr>
                <p:spPr bwMode="auto">
                  <a:xfrm>
                    <a:off x="5332051" y="4898422"/>
                    <a:ext cx="161449" cy="176351"/>
                  </a:xfrm>
                  <a:custGeom>
                    <a:avLst/>
                    <a:gdLst/>
                    <a:ahLst/>
                    <a:cxnLst>
                      <a:cxn ang="0">
                        <a:pos x="163" y="154"/>
                      </a:cxn>
                      <a:cxn ang="0">
                        <a:pos x="145" y="141"/>
                      </a:cxn>
                      <a:cxn ang="0">
                        <a:pos x="95" y="53"/>
                      </a:cxn>
                      <a:cxn ang="0">
                        <a:pos x="73" y="53"/>
                      </a:cxn>
                      <a:cxn ang="0">
                        <a:pos x="40" y="0"/>
                      </a:cxn>
                      <a:cxn ang="0">
                        <a:pos x="0" y="48"/>
                      </a:cxn>
                      <a:cxn ang="0">
                        <a:pos x="3" y="88"/>
                      </a:cxn>
                      <a:cxn ang="0">
                        <a:pos x="75" y="98"/>
                      </a:cxn>
                      <a:cxn ang="0">
                        <a:pos x="160" y="179"/>
                      </a:cxn>
                      <a:cxn ang="0">
                        <a:pos x="163" y="154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4"/>
                        </a:moveTo>
                        <a:lnTo>
                          <a:pt x="145" y="141"/>
                        </a:lnTo>
                        <a:lnTo>
                          <a:pt x="95" y="53"/>
                        </a:lnTo>
                        <a:lnTo>
                          <a:pt x="73" y="53"/>
                        </a:lnTo>
                        <a:lnTo>
                          <a:pt x="40" y="0"/>
                        </a:lnTo>
                        <a:lnTo>
                          <a:pt x="0" y="48"/>
                        </a:lnTo>
                        <a:lnTo>
                          <a:pt x="3" y="88"/>
                        </a:lnTo>
                        <a:lnTo>
                          <a:pt x="75" y="98"/>
                        </a:lnTo>
                        <a:lnTo>
                          <a:pt x="160" y="179"/>
                        </a:lnTo>
                        <a:lnTo>
                          <a:pt x="163" y="1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59" name="Freeform 229"/>
                  <p:cNvSpPr>
                    <a:spLocks/>
                  </p:cNvSpPr>
                  <p:nvPr/>
                </p:nvSpPr>
                <p:spPr bwMode="auto">
                  <a:xfrm>
                    <a:off x="5476113" y="5049935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16" y="0"/>
                      </a:cxn>
                      <a:cxn ang="0">
                        <a:pos x="13" y="26"/>
                      </a:cxn>
                      <a:cxn ang="0">
                        <a:pos x="0" y="16"/>
                      </a:cxn>
                      <a:cxn ang="0">
                        <a:pos x="10" y="26"/>
                      </a:cxn>
                      <a:cxn ang="0">
                        <a:pos x="7" y="45"/>
                      </a:cxn>
                      <a:cxn ang="0">
                        <a:pos x="35" y="61"/>
                      </a:cxn>
                      <a:cxn ang="0">
                        <a:pos x="61" y="58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1">
                        <a:moveTo>
                          <a:pt x="67" y="42"/>
                        </a:moveTo>
                        <a:lnTo>
                          <a:pt x="16" y="0"/>
                        </a:lnTo>
                        <a:lnTo>
                          <a:pt x="13" y="26"/>
                        </a:lnTo>
                        <a:lnTo>
                          <a:pt x="0" y="16"/>
                        </a:lnTo>
                        <a:lnTo>
                          <a:pt x="10" y="26"/>
                        </a:lnTo>
                        <a:lnTo>
                          <a:pt x="7" y="45"/>
                        </a:lnTo>
                        <a:lnTo>
                          <a:pt x="35" y="61"/>
                        </a:lnTo>
                        <a:lnTo>
                          <a:pt x="61" y="58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0" name="Freeform 228"/>
                  <p:cNvSpPr>
                    <a:spLocks/>
                  </p:cNvSpPr>
                  <p:nvPr/>
                </p:nvSpPr>
                <p:spPr bwMode="auto">
                  <a:xfrm>
                    <a:off x="5476113" y="5049935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3"/>
                      </a:cxn>
                      <a:cxn ang="0">
                        <a:pos x="17" y="0"/>
                      </a:cxn>
                      <a:cxn ang="0">
                        <a:pos x="15" y="25"/>
                      </a:cxn>
                      <a:cxn ang="0">
                        <a:pos x="0" y="15"/>
                      </a:cxn>
                      <a:cxn ang="0">
                        <a:pos x="10" y="25"/>
                      </a:cxn>
                      <a:cxn ang="0">
                        <a:pos x="7" y="46"/>
                      </a:cxn>
                      <a:cxn ang="0">
                        <a:pos x="35" y="61"/>
                      </a:cxn>
                      <a:cxn ang="0">
                        <a:pos x="62" y="58"/>
                      </a:cxn>
                      <a:cxn ang="0">
                        <a:pos x="67" y="43"/>
                      </a:cxn>
                    </a:cxnLst>
                    <a:rect l="0" t="0" r="r" b="b"/>
                    <a:pathLst>
                      <a:path w="67" h="61">
                        <a:moveTo>
                          <a:pt x="67" y="43"/>
                        </a:moveTo>
                        <a:lnTo>
                          <a:pt x="17" y="0"/>
                        </a:lnTo>
                        <a:lnTo>
                          <a:pt x="15" y="25"/>
                        </a:lnTo>
                        <a:lnTo>
                          <a:pt x="0" y="15"/>
                        </a:lnTo>
                        <a:lnTo>
                          <a:pt x="10" y="25"/>
                        </a:lnTo>
                        <a:lnTo>
                          <a:pt x="7" y="46"/>
                        </a:lnTo>
                        <a:lnTo>
                          <a:pt x="35" y="61"/>
                        </a:lnTo>
                        <a:lnTo>
                          <a:pt x="62" y="58"/>
                        </a:lnTo>
                        <a:lnTo>
                          <a:pt x="67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1" name="Freeform 227"/>
                  <p:cNvSpPr>
                    <a:spLocks/>
                  </p:cNvSpPr>
                  <p:nvPr/>
                </p:nvSpPr>
                <p:spPr bwMode="auto">
                  <a:xfrm>
                    <a:off x="5225247" y="4965485"/>
                    <a:ext cx="387477" cy="394930"/>
                  </a:xfrm>
                  <a:custGeom>
                    <a:avLst/>
                    <a:gdLst/>
                    <a:ahLst/>
                    <a:cxnLst>
                      <a:cxn ang="0">
                        <a:pos x="282" y="147"/>
                      </a:cxn>
                      <a:cxn ang="0">
                        <a:pos x="282" y="189"/>
                      </a:cxn>
                      <a:cxn ang="0">
                        <a:pos x="391" y="217"/>
                      </a:cxn>
                      <a:cxn ang="0">
                        <a:pos x="381" y="310"/>
                      </a:cxn>
                      <a:cxn ang="0">
                        <a:pos x="295" y="381"/>
                      </a:cxn>
                      <a:cxn ang="0">
                        <a:pos x="218" y="384"/>
                      </a:cxn>
                      <a:cxn ang="0">
                        <a:pos x="116" y="397"/>
                      </a:cxn>
                      <a:cxn ang="0">
                        <a:pos x="116" y="352"/>
                      </a:cxn>
                      <a:cxn ang="0">
                        <a:pos x="87" y="365"/>
                      </a:cxn>
                      <a:cxn ang="0">
                        <a:pos x="80" y="365"/>
                      </a:cxn>
                      <a:cxn ang="0">
                        <a:pos x="90" y="361"/>
                      </a:cxn>
                      <a:cxn ang="0">
                        <a:pos x="0" y="249"/>
                      </a:cxn>
                      <a:cxn ang="0">
                        <a:pos x="109" y="57"/>
                      </a:cxn>
                      <a:cxn ang="0">
                        <a:pos x="109" y="0"/>
                      </a:cxn>
                      <a:cxn ang="0">
                        <a:pos x="109" y="22"/>
                      </a:cxn>
                      <a:cxn ang="0">
                        <a:pos x="183" y="32"/>
                      </a:cxn>
                      <a:cxn ang="0">
                        <a:pos x="266" y="112"/>
                      </a:cxn>
                      <a:cxn ang="0">
                        <a:pos x="253" y="102"/>
                      </a:cxn>
                      <a:cxn ang="0">
                        <a:pos x="263" y="112"/>
                      </a:cxn>
                      <a:cxn ang="0">
                        <a:pos x="260" y="131"/>
                      </a:cxn>
                      <a:cxn ang="0">
                        <a:pos x="282" y="144"/>
                      </a:cxn>
                      <a:cxn ang="0">
                        <a:pos x="282" y="147"/>
                      </a:cxn>
                    </a:cxnLst>
                    <a:rect l="0" t="0" r="r" b="b"/>
                    <a:pathLst>
                      <a:path w="391" h="397">
                        <a:moveTo>
                          <a:pt x="282" y="147"/>
                        </a:moveTo>
                        <a:lnTo>
                          <a:pt x="282" y="189"/>
                        </a:lnTo>
                        <a:lnTo>
                          <a:pt x="391" y="217"/>
                        </a:lnTo>
                        <a:lnTo>
                          <a:pt x="381" y="310"/>
                        </a:lnTo>
                        <a:lnTo>
                          <a:pt x="295" y="381"/>
                        </a:lnTo>
                        <a:lnTo>
                          <a:pt x="218" y="384"/>
                        </a:lnTo>
                        <a:lnTo>
                          <a:pt x="116" y="397"/>
                        </a:lnTo>
                        <a:lnTo>
                          <a:pt x="116" y="352"/>
                        </a:lnTo>
                        <a:lnTo>
                          <a:pt x="87" y="365"/>
                        </a:lnTo>
                        <a:lnTo>
                          <a:pt x="80" y="365"/>
                        </a:lnTo>
                        <a:lnTo>
                          <a:pt x="90" y="361"/>
                        </a:lnTo>
                        <a:lnTo>
                          <a:pt x="0" y="249"/>
                        </a:lnTo>
                        <a:lnTo>
                          <a:pt x="109" y="57"/>
                        </a:lnTo>
                        <a:lnTo>
                          <a:pt x="109" y="0"/>
                        </a:lnTo>
                        <a:lnTo>
                          <a:pt x="109" y="22"/>
                        </a:lnTo>
                        <a:lnTo>
                          <a:pt x="183" y="32"/>
                        </a:lnTo>
                        <a:lnTo>
                          <a:pt x="266" y="112"/>
                        </a:lnTo>
                        <a:lnTo>
                          <a:pt x="253" y="102"/>
                        </a:lnTo>
                        <a:lnTo>
                          <a:pt x="263" y="112"/>
                        </a:lnTo>
                        <a:lnTo>
                          <a:pt x="260" y="131"/>
                        </a:lnTo>
                        <a:lnTo>
                          <a:pt x="282" y="144"/>
                        </a:lnTo>
                        <a:lnTo>
                          <a:pt x="282" y="1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2" name="Freeform 226"/>
                  <p:cNvSpPr>
                    <a:spLocks/>
                  </p:cNvSpPr>
                  <p:nvPr/>
                </p:nvSpPr>
                <p:spPr bwMode="auto">
                  <a:xfrm>
                    <a:off x="5225247" y="4965485"/>
                    <a:ext cx="389960" cy="392445"/>
                  </a:xfrm>
                  <a:custGeom>
                    <a:avLst/>
                    <a:gdLst/>
                    <a:ahLst/>
                    <a:cxnLst>
                      <a:cxn ang="0">
                        <a:pos x="281" y="146"/>
                      </a:cxn>
                      <a:cxn ang="0">
                        <a:pos x="281" y="188"/>
                      </a:cxn>
                      <a:cxn ang="0">
                        <a:pos x="391" y="216"/>
                      </a:cxn>
                      <a:cxn ang="0">
                        <a:pos x="381" y="312"/>
                      </a:cxn>
                      <a:cxn ang="0">
                        <a:pos x="294" y="382"/>
                      </a:cxn>
                      <a:cxn ang="0">
                        <a:pos x="217" y="384"/>
                      </a:cxn>
                      <a:cxn ang="0">
                        <a:pos x="117" y="397"/>
                      </a:cxn>
                      <a:cxn ang="0">
                        <a:pos x="117" y="352"/>
                      </a:cxn>
                      <a:cxn ang="0">
                        <a:pos x="87" y="367"/>
                      </a:cxn>
                      <a:cxn ang="0">
                        <a:pos x="80" y="367"/>
                      </a:cxn>
                      <a:cxn ang="0">
                        <a:pos x="90" y="362"/>
                      </a:cxn>
                      <a:cxn ang="0">
                        <a:pos x="0" y="249"/>
                      </a:cxn>
                      <a:cxn ang="0">
                        <a:pos x="110" y="55"/>
                      </a:cxn>
                      <a:cxn ang="0">
                        <a:pos x="110" y="0"/>
                      </a:cxn>
                      <a:cxn ang="0">
                        <a:pos x="110" y="20"/>
                      </a:cxn>
                      <a:cxn ang="0">
                        <a:pos x="182" y="30"/>
                      </a:cxn>
                      <a:cxn ang="0">
                        <a:pos x="266" y="111"/>
                      </a:cxn>
                      <a:cxn ang="0">
                        <a:pos x="252" y="101"/>
                      </a:cxn>
                      <a:cxn ang="0">
                        <a:pos x="261" y="111"/>
                      </a:cxn>
                      <a:cxn ang="0">
                        <a:pos x="259" y="131"/>
                      </a:cxn>
                      <a:cxn ang="0">
                        <a:pos x="281" y="143"/>
                      </a:cxn>
                      <a:cxn ang="0">
                        <a:pos x="281" y="146"/>
                      </a:cxn>
                    </a:cxnLst>
                    <a:rect l="0" t="0" r="r" b="b"/>
                    <a:pathLst>
                      <a:path w="391" h="397">
                        <a:moveTo>
                          <a:pt x="281" y="146"/>
                        </a:moveTo>
                        <a:lnTo>
                          <a:pt x="281" y="188"/>
                        </a:lnTo>
                        <a:lnTo>
                          <a:pt x="391" y="216"/>
                        </a:lnTo>
                        <a:lnTo>
                          <a:pt x="381" y="312"/>
                        </a:lnTo>
                        <a:lnTo>
                          <a:pt x="294" y="382"/>
                        </a:lnTo>
                        <a:lnTo>
                          <a:pt x="217" y="384"/>
                        </a:lnTo>
                        <a:lnTo>
                          <a:pt x="117" y="397"/>
                        </a:lnTo>
                        <a:lnTo>
                          <a:pt x="117" y="352"/>
                        </a:lnTo>
                        <a:lnTo>
                          <a:pt x="87" y="367"/>
                        </a:lnTo>
                        <a:lnTo>
                          <a:pt x="80" y="367"/>
                        </a:lnTo>
                        <a:lnTo>
                          <a:pt x="90" y="362"/>
                        </a:lnTo>
                        <a:lnTo>
                          <a:pt x="0" y="249"/>
                        </a:lnTo>
                        <a:lnTo>
                          <a:pt x="110" y="55"/>
                        </a:lnTo>
                        <a:lnTo>
                          <a:pt x="110" y="0"/>
                        </a:lnTo>
                        <a:lnTo>
                          <a:pt x="110" y="20"/>
                        </a:lnTo>
                        <a:lnTo>
                          <a:pt x="182" y="30"/>
                        </a:lnTo>
                        <a:lnTo>
                          <a:pt x="266" y="111"/>
                        </a:lnTo>
                        <a:lnTo>
                          <a:pt x="252" y="101"/>
                        </a:lnTo>
                        <a:lnTo>
                          <a:pt x="261" y="111"/>
                        </a:lnTo>
                        <a:lnTo>
                          <a:pt x="259" y="131"/>
                        </a:lnTo>
                        <a:lnTo>
                          <a:pt x="281" y="143"/>
                        </a:lnTo>
                        <a:lnTo>
                          <a:pt x="281" y="1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3" name="Freeform 225"/>
                  <p:cNvSpPr>
                    <a:spLocks/>
                  </p:cNvSpPr>
                  <p:nvPr/>
                </p:nvSpPr>
                <p:spPr bwMode="auto">
                  <a:xfrm>
                    <a:off x="5461210" y="5052420"/>
                    <a:ext cx="317930" cy="466960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8"/>
                      </a:cxn>
                      <a:cxn ang="0">
                        <a:pos x="67" y="455"/>
                      </a:cxn>
                      <a:cxn ang="0">
                        <a:pos x="208" y="292"/>
                      </a:cxn>
                      <a:cxn ang="0">
                        <a:pos x="237" y="266"/>
                      </a:cxn>
                      <a:cxn ang="0">
                        <a:pos x="320" y="26"/>
                      </a:cxn>
                      <a:cxn ang="0">
                        <a:pos x="288" y="0"/>
                      </a:cxn>
                      <a:cxn ang="0">
                        <a:pos x="237" y="36"/>
                      </a:cxn>
                      <a:cxn ang="0">
                        <a:pos x="109" y="55"/>
                      </a:cxn>
                      <a:cxn ang="0">
                        <a:pos x="67" y="23"/>
                      </a:cxn>
                      <a:cxn ang="0">
                        <a:pos x="83" y="39"/>
                      </a:cxn>
                      <a:cxn ang="0">
                        <a:pos x="77" y="55"/>
                      </a:cxn>
                      <a:cxn ang="0">
                        <a:pos x="51" y="58"/>
                      </a:cxn>
                      <a:cxn ang="0">
                        <a:pos x="29" y="48"/>
                      </a:cxn>
                      <a:cxn ang="0">
                        <a:pos x="45" y="55"/>
                      </a:cxn>
                      <a:cxn ang="0">
                        <a:pos x="45" y="58"/>
                      </a:cxn>
                      <a:cxn ang="0">
                        <a:pos x="45" y="100"/>
                      </a:cxn>
                      <a:cxn ang="0">
                        <a:pos x="154" y="128"/>
                      </a:cxn>
                      <a:cxn ang="0">
                        <a:pos x="144" y="221"/>
                      </a:cxn>
                      <a:cxn ang="0">
                        <a:pos x="58" y="292"/>
                      </a:cxn>
                      <a:cxn ang="0">
                        <a:pos x="26" y="292"/>
                      </a:cxn>
                      <a:cxn ang="0">
                        <a:pos x="0" y="330"/>
                      </a:cxn>
                      <a:cxn ang="0">
                        <a:pos x="0" y="442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8"/>
                        </a:lnTo>
                        <a:lnTo>
                          <a:pt x="67" y="455"/>
                        </a:lnTo>
                        <a:lnTo>
                          <a:pt x="208" y="292"/>
                        </a:lnTo>
                        <a:lnTo>
                          <a:pt x="237" y="266"/>
                        </a:lnTo>
                        <a:lnTo>
                          <a:pt x="320" y="26"/>
                        </a:lnTo>
                        <a:lnTo>
                          <a:pt x="288" y="0"/>
                        </a:lnTo>
                        <a:lnTo>
                          <a:pt x="237" y="36"/>
                        </a:lnTo>
                        <a:lnTo>
                          <a:pt x="109" y="55"/>
                        </a:lnTo>
                        <a:lnTo>
                          <a:pt x="67" y="23"/>
                        </a:lnTo>
                        <a:lnTo>
                          <a:pt x="83" y="39"/>
                        </a:lnTo>
                        <a:lnTo>
                          <a:pt x="77" y="55"/>
                        </a:lnTo>
                        <a:lnTo>
                          <a:pt x="51" y="58"/>
                        </a:lnTo>
                        <a:lnTo>
                          <a:pt x="29" y="48"/>
                        </a:lnTo>
                        <a:lnTo>
                          <a:pt x="45" y="55"/>
                        </a:lnTo>
                        <a:lnTo>
                          <a:pt x="45" y="58"/>
                        </a:lnTo>
                        <a:lnTo>
                          <a:pt x="45" y="100"/>
                        </a:lnTo>
                        <a:lnTo>
                          <a:pt x="154" y="128"/>
                        </a:lnTo>
                        <a:lnTo>
                          <a:pt x="144" y="221"/>
                        </a:lnTo>
                        <a:lnTo>
                          <a:pt x="58" y="292"/>
                        </a:lnTo>
                        <a:lnTo>
                          <a:pt x="26" y="292"/>
                        </a:lnTo>
                        <a:lnTo>
                          <a:pt x="0" y="330"/>
                        </a:lnTo>
                        <a:lnTo>
                          <a:pt x="0" y="442"/>
                        </a:lnTo>
                        <a:lnTo>
                          <a:pt x="23" y="47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4" name="Freeform 224"/>
                  <p:cNvSpPr>
                    <a:spLocks/>
                  </p:cNvSpPr>
                  <p:nvPr/>
                </p:nvSpPr>
                <p:spPr bwMode="auto">
                  <a:xfrm>
                    <a:off x="5461210" y="5052420"/>
                    <a:ext cx="317930" cy="469443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6"/>
                      </a:cxn>
                      <a:cxn ang="0">
                        <a:pos x="68" y="454"/>
                      </a:cxn>
                      <a:cxn ang="0">
                        <a:pos x="208" y="292"/>
                      </a:cxn>
                      <a:cxn ang="0">
                        <a:pos x="238" y="267"/>
                      </a:cxn>
                      <a:cxn ang="0">
                        <a:pos x="320" y="27"/>
                      </a:cxn>
                      <a:cxn ang="0">
                        <a:pos x="288" y="0"/>
                      </a:cxn>
                      <a:cxn ang="0">
                        <a:pos x="238" y="37"/>
                      </a:cxn>
                      <a:cxn ang="0">
                        <a:pos x="110" y="55"/>
                      </a:cxn>
                      <a:cxn ang="0">
                        <a:pos x="68" y="22"/>
                      </a:cxn>
                      <a:cxn ang="0">
                        <a:pos x="83" y="40"/>
                      </a:cxn>
                      <a:cxn ang="0">
                        <a:pos x="78" y="55"/>
                      </a:cxn>
                      <a:cxn ang="0">
                        <a:pos x="50" y="57"/>
                      </a:cxn>
                      <a:cxn ang="0">
                        <a:pos x="30" y="47"/>
                      </a:cxn>
                      <a:cxn ang="0">
                        <a:pos x="45" y="55"/>
                      </a:cxn>
                      <a:cxn ang="0">
                        <a:pos x="45" y="57"/>
                      </a:cxn>
                      <a:cxn ang="0">
                        <a:pos x="45" y="100"/>
                      </a:cxn>
                      <a:cxn ang="0">
                        <a:pos x="155" y="127"/>
                      </a:cxn>
                      <a:cxn ang="0">
                        <a:pos x="145" y="222"/>
                      </a:cxn>
                      <a:cxn ang="0">
                        <a:pos x="58" y="292"/>
                      </a:cxn>
                      <a:cxn ang="0">
                        <a:pos x="25" y="292"/>
                      </a:cxn>
                      <a:cxn ang="0">
                        <a:pos x="0" y="329"/>
                      </a:cxn>
                      <a:cxn ang="0">
                        <a:pos x="0" y="441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6"/>
                        </a:lnTo>
                        <a:lnTo>
                          <a:pt x="68" y="454"/>
                        </a:lnTo>
                        <a:lnTo>
                          <a:pt x="208" y="292"/>
                        </a:lnTo>
                        <a:lnTo>
                          <a:pt x="238" y="267"/>
                        </a:lnTo>
                        <a:lnTo>
                          <a:pt x="320" y="27"/>
                        </a:lnTo>
                        <a:lnTo>
                          <a:pt x="288" y="0"/>
                        </a:lnTo>
                        <a:lnTo>
                          <a:pt x="238" y="37"/>
                        </a:lnTo>
                        <a:lnTo>
                          <a:pt x="110" y="55"/>
                        </a:lnTo>
                        <a:lnTo>
                          <a:pt x="68" y="22"/>
                        </a:lnTo>
                        <a:lnTo>
                          <a:pt x="83" y="40"/>
                        </a:lnTo>
                        <a:lnTo>
                          <a:pt x="78" y="55"/>
                        </a:lnTo>
                        <a:lnTo>
                          <a:pt x="50" y="57"/>
                        </a:lnTo>
                        <a:lnTo>
                          <a:pt x="30" y="47"/>
                        </a:lnTo>
                        <a:lnTo>
                          <a:pt x="45" y="55"/>
                        </a:lnTo>
                        <a:lnTo>
                          <a:pt x="45" y="57"/>
                        </a:lnTo>
                        <a:lnTo>
                          <a:pt x="45" y="100"/>
                        </a:lnTo>
                        <a:lnTo>
                          <a:pt x="155" y="127"/>
                        </a:lnTo>
                        <a:lnTo>
                          <a:pt x="145" y="222"/>
                        </a:lnTo>
                        <a:lnTo>
                          <a:pt x="58" y="292"/>
                        </a:lnTo>
                        <a:lnTo>
                          <a:pt x="25" y="292"/>
                        </a:lnTo>
                        <a:lnTo>
                          <a:pt x="0" y="329"/>
                        </a:lnTo>
                        <a:lnTo>
                          <a:pt x="0" y="441"/>
                        </a:lnTo>
                        <a:lnTo>
                          <a:pt x="23" y="47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5" name="Freeform 223"/>
                  <p:cNvSpPr>
                    <a:spLocks/>
                  </p:cNvSpPr>
                  <p:nvPr/>
                </p:nvSpPr>
                <p:spPr bwMode="auto">
                  <a:xfrm>
                    <a:off x="5225247" y="5313221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2" y="304"/>
                      </a:cxn>
                      <a:cxn ang="0">
                        <a:pos x="192" y="294"/>
                      </a:cxn>
                      <a:cxn ang="0">
                        <a:pos x="260" y="205"/>
                      </a:cxn>
                      <a:cxn ang="0">
                        <a:pos x="260" y="208"/>
                      </a:cxn>
                      <a:cxn ang="0">
                        <a:pos x="237" y="179"/>
                      </a:cxn>
                      <a:cxn ang="0">
                        <a:pos x="237" y="67"/>
                      </a:cxn>
                      <a:cxn ang="0">
                        <a:pos x="263" y="29"/>
                      </a:cxn>
                      <a:cxn ang="0">
                        <a:pos x="218" y="32"/>
                      </a:cxn>
                      <a:cxn ang="0">
                        <a:pos x="116" y="45"/>
                      </a:cxn>
                      <a:cxn ang="0">
                        <a:pos x="116" y="0"/>
                      </a:cxn>
                      <a:cxn ang="0">
                        <a:pos x="87" y="13"/>
                      </a:cxn>
                      <a:cxn ang="0">
                        <a:pos x="80" y="13"/>
                      </a:cxn>
                      <a:cxn ang="0">
                        <a:pos x="29" y="48"/>
                      </a:cxn>
                      <a:cxn ang="0">
                        <a:pos x="29" y="51"/>
                      </a:cxn>
                      <a:cxn ang="0">
                        <a:pos x="29" y="54"/>
                      </a:cxn>
                      <a:cxn ang="0">
                        <a:pos x="58" y="109"/>
                      </a:cxn>
                      <a:cxn ang="0">
                        <a:pos x="0" y="169"/>
                      </a:cxn>
                      <a:cxn ang="0">
                        <a:pos x="58" y="221"/>
                      </a:cxn>
                      <a:cxn ang="0">
                        <a:pos x="87" y="230"/>
                      </a:cxn>
                      <a:cxn ang="0">
                        <a:pos x="186" y="304"/>
                      </a:cxn>
                      <a:cxn ang="0">
                        <a:pos x="192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2" y="304"/>
                        </a:moveTo>
                        <a:lnTo>
                          <a:pt x="192" y="294"/>
                        </a:lnTo>
                        <a:lnTo>
                          <a:pt x="260" y="205"/>
                        </a:lnTo>
                        <a:lnTo>
                          <a:pt x="260" y="208"/>
                        </a:lnTo>
                        <a:lnTo>
                          <a:pt x="237" y="179"/>
                        </a:lnTo>
                        <a:lnTo>
                          <a:pt x="237" y="67"/>
                        </a:lnTo>
                        <a:lnTo>
                          <a:pt x="263" y="29"/>
                        </a:lnTo>
                        <a:lnTo>
                          <a:pt x="218" y="32"/>
                        </a:lnTo>
                        <a:lnTo>
                          <a:pt x="116" y="45"/>
                        </a:lnTo>
                        <a:lnTo>
                          <a:pt x="116" y="0"/>
                        </a:lnTo>
                        <a:lnTo>
                          <a:pt x="87" y="13"/>
                        </a:lnTo>
                        <a:lnTo>
                          <a:pt x="80" y="13"/>
                        </a:lnTo>
                        <a:lnTo>
                          <a:pt x="29" y="48"/>
                        </a:lnTo>
                        <a:lnTo>
                          <a:pt x="29" y="51"/>
                        </a:lnTo>
                        <a:lnTo>
                          <a:pt x="29" y="54"/>
                        </a:lnTo>
                        <a:lnTo>
                          <a:pt x="58" y="109"/>
                        </a:lnTo>
                        <a:lnTo>
                          <a:pt x="0" y="169"/>
                        </a:lnTo>
                        <a:lnTo>
                          <a:pt x="58" y="221"/>
                        </a:lnTo>
                        <a:lnTo>
                          <a:pt x="87" y="230"/>
                        </a:lnTo>
                        <a:lnTo>
                          <a:pt x="186" y="304"/>
                        </a:lnTo>
                        <a:lnTo>
                          <a:pt x="192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6" name="Freeform 222"/>
                  <p:cNvSpPr>
                    <a:spLocks/>
                  </p:cNvSpPr>
                  <p:nvPr/>
                </p:nvSpPr>
                <p:spPr bwMode="auto">
                  <a:xfrm>
                    <a:off x="5225247" y="5313221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3" y="304"/>
                      </a:cxn>
                      <a:cxn ang="0">
                        <a:pos x="193" y="294"/>
                      </a:cxn>
                      <a:cxn ang="0">
                        <a:pos x="260" y="204"/>
                      </a:cxn>
                      <a:cxn ang="0">
                        <a:pos x="260" y="209"/>
                      </a:cxn>
                      <a:cxn ang="0">
                        <a:pos x="238" y="179"/>
                      </a:cxn>
                      <a:cxn ang="0">
                        <a:pos x="238" y="67"/>
                      </a:cxn>
                      <a:cxn ang="0">
                        <a:pos x="263" y="30"/>
                      </a:cxn>
                      <a:cxn ang="0">
                        <a:pos x="218" y="32"/>
                      </a:cxn>
                      <a:cxn ang="0">
                        <a:pos x="118" y="45"/>
                      </a:cxn>
                      <a:cxn ang="0">
                        <a:pos x="118" y="0"/>
                      </a:cxn>
                      <a:cxn ang="0">
                        <a:pos x="88" y="15"/>
                      </a:cxn>
                      <a:cxn ang="0">
                        <a:pos x="80" y="15"/>
                      </a:cxn>
                      <a:cxn ang="0">
                        <a:pos x="30" y="50"/>
                      </a:cxn>
                      <a:cxn ang="0">
                        <a:pos x="30" y="52"/>
                      </a:cxn>
                      <a:cxn ang="0">
                        <a:pos x="30" y="55"/>
                      </a:cxn>
                      <a:cxn ang="0">
                        <a:pos x="58" y="110"/>
                      </a:cxn>
                      <a:cxn ang="0">
                        <a:pos x="0" y="169"/>
                      </a:cxn>
                      <a:cxn ang="0">
                        <a:pos x="58" y="222"/>
                      </a:cxn>
                      <a:cxn ang="0">
                        <a:pos x="88" y="229"/>
                      </a:cxn>
                      <a:cxn ang="0">
                        <a:pos x="188" y="304"/>
                      </a:cxn>
                      <a:cxn ang="0">
                        <a:pos x="193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3" y="304"/>
                        </a:moveTo>
                        <a:lnTo>
                          <a:pt x="193" y="294"/>
                        </a:lnTo>
                        <a:lnTo>
                          <a:pt x="260" y="204"/>
                        </a:lnTo>
                        <a:lnTo>
                          <a:pt x="260" y="209"/>
                        </a:lnTo>
                        <a:lnTo>
                          <a:pt x="238" y="179"/>
                        </a:lnTo>
                        <a:lnTo>
                          <a:pt x="238" y="67"/>
                        </a:lnTo>
                        <a:lnTo>
                          <a:pt x="263" y="30"/>
                        </a:lnTo>
                        <a:lnTo>
                          <a:pt x="218" y="32"/>
                        </a:lnTo>
                        <a:lnTo>
                          <a:pt x="118" y="45"/>
                        </a:lnTo>
                        <a:lnTo>
                          <a:pt x="118" y="0"/>
                        </a:lnTo>
                        <a:lnTo>
                          <a:pt x="88" y="15"/>
                        </a:lnTo>
                        <a:lnTo>
                          <a:pt x="80" y="15"/>
                        </a:lnTo>
                        <a:lnTo>
                          <a:pt x="30" y="50"/>
                        </a:lnTo>
                        <a:lnTo>
                          <a:pt x="30" y="52"/>
                        </a:lnTo>
                        <a:lnTo>
                          <a:pt x="30" y="55"/>
                        </a:lnTo>
                        <a:lnTo>
                          <a:pt x="58" y="110"/>
                        </a:lnTo>
                        <a:lnTo>
                          <a:pt x="0" y="169"/>
                        </a:lnTo>
                        <a:lnTo>
                          <a:pt x="58" y="222"/>
                        </a:lnTo>
                        <a:lnTo>
                          <a:pt x="88" y="229"/>
                        </a:lnTo>
                        <a:lnTo>
                          <a:pt x="188" y="304"/>
                        </a:lnTo>
                        <a:lnTo>
                          <a:pt x="193" y="3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7" name="Freeform 221"/>
                  <p:cNvSpPr>
                    <a:spLocks/>
                  </p:cNvSpPr>
                  <p:nvPr/>
                </p:nvSpPr>
                <p:spPr bwMode="auto">
                  <a:xfrm>
                    <a:off x="5108506" y="5362898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2" y="73"/>
                      </a:cxn>
                      <a:cxn ang="0">
                        <a:pos x="16" y="102"/>
                      </a:cxn>
                      <a:cxn ang="0">
                        <a:pos x="0" y="141"/>
                      </a:cxn>
                      <a:cxn ang="0">
                        <a:pos x="118" y="125"/>
                      </a:cxn>
                      <a:cxn ang="0">
                        <a:pos x="122" y="125"/>
                      </a:cxn>
                      <a:cxn ang="0">
                        <a:pos x="118" y="121"/>
                      </a:cxn>
                      <a:cxn ang="0">
                        <a:pos x="176" y="61"/>
                      </a:cxn>
                      <a:cxn ang="0">
                        <a:pos x="147" y="6"/>
                      </a:cxn>
                      <a:cxn ang="0">
                        <a:pos x="147" y="3"/>
                      </a:cxn>
                      <a:cxn ang="0">
                        <a:pos x="147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2" y="73"/>
                        </a:lnTo>
                        <a:lnTo>
                          <a:pt x="16" y="102"/>
                        </a:lnTo>
                        <a:lnTo>
                          <a:pt x="0" y="141"/>
                        </a:lnTo>
                        <a:lnTo>
                          <a:pt x="118" y="125"/>
                        </a:lnTo>
                        <a:lnTo>
                          <a:pt x="122" y="125"/>
                        </a:lnTo>
                        <a:lnTo>
                          <a:pt x="118" y="121"/>
                        </a:lnTo>
                        <a:lnTo>
                          <a:pt x="176" y="61"/>
                        </a:lnTo>
                        <a:lnTo>
                          <a:pt x="147" y="6"/>
                        </a:lnTo>
                        <a:lnTo>
                          <a:pt x="147" y="3"/>
                        </a:lnTo>
                        <a:lnTo>
                          <a:pt x="147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8" name="Freeform 220"/>
                  <p:cNvSpPr>
                    <a:spLocks/>
                  </p:cNvSpPr>
                  <p:nvPr/>
                </p:nvSpPr>
                <p:spPr bwMode="auto">
                  <a:xfrm>
                    <a:off x="5108506" y="5362898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3" y="73"/>
                      </a:cxn>
                      <a:cxn ang="0">
                        <a:pos x="15" y="101"/>
                      </a:cxn>
                      <a:cxn ang="0">
                        <a:pos x="0" y="141"/>
                      </a:cxn>
                      <a:cxn ang="0">
                        <a:pos x="118" y="126"/>
                      </a:cxn>
                      <a:cxn ang="0">
                        <a:pos x="123" y="126"/>
                      </a:cxn>
                      <a:cxn ang="0">
                        <a:pos x="118" y="121"/>
                      </a:cxn>
                      <a:cxn ang="0">
                        <a:pos x="176" y="60"/>
                      </a:cxn>
                      <a:cxn ang="0">
                        <a:pos x="148" y="5"/>
                      </a:cxn>
                      <a:cxn ang="0">
                        <a:pos x="148" y="3"/>
                      </a:cxn>
                      <a:cxn ang="0">
                        <a:pos x="148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3" y="73"/>
                        </a:lnTo>
                        <a:lnTo>
                          <a:pt x="15" y="101"/>
                        </a:lnTo>
                        <a:lnTo>
                          <a:pt x="0" y="141"/>
                        </a:lnTo>
                        <a:lnTo>
                          <a:pt x="118" y="126"/>
                        </a:lnTo>
                        <a:lnTo>
                          <a:pt x="123" y="126"/>
                        </a:lnTo>
                        <a:lnTo>
                          <a:pt x="118" y="121"/>
                        </a:lnTo>
                        <a:lnTo>
                          <a:pt x="176" y="60"/>
                        </a:lnTo>
                        <a:lnTo>
                          <a:pt x="148" y="5"/>
                        </a:lnTo>
                        <a:lnTo>
                          <a:pt x="148" y="3"/>
                        </a:lnTo>
                        <a:lnTo>
                          <a:pt x="148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69" name="Freeform 219"/>
                  <p:cNvSpPr>
                    <a:spLocks/>
                  </p:cNvSpPr>
                  <p:nvPr/>
                </p:nvSpPr>
                <p:spPr bwMode="auto">
                  <a:xfrm>
                    <a:off x="5106023" y="5497024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5"/>
                      </a:cxn>
                      <a:cxn ang="0">
                        <a:pos x="3" y="74"/>
                      </a:cxn>
                      <a:cxn ang="0">
                        <a:pos x="48" y="71"/>
                      </a:cxn>
                      <a:cxn ang="0">
                        <a:pos x="48" y="0"/>
                      </a:cxn>
                      <a:cxn ang="0">
                        <a:pos x="3" y="4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5"/>
                        </a:lnTo>
                        <a:lnTo>
                          <a:pt x="3" y="74"/>
                        </a:lnTo>
                        <a:lnTo>
                          <a:pt x="48" y="71"/>
                        </a:lnTo>
                        <a:lnTo>
                          <a:pt x="48" y="0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0" name="Freeform 218"/>
                  <p:cNvSpPr>
                    <a:spLocks/>
                  </p:cNvSpPr>
                  <p:nvPr/>
                </p:nvSpPr>
                <p:spPr bwMode="auto">
                  <a:xfrm>
                    <a:off x="5106023" y="5497024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4"/>
                      </a:cxn>
                      <a:cxn ang="0">
                        <a:pos x="3" y="74"/>
                      </a:cxn>
                      <a:cxn ang="0">
                        <a:pos x="48" y="72"/>
                      </a:cxn>
                      <a:cxn ang="0">
                        <a:pos x="48" y="0"/>
                      </a:cxn>
                      <a:cxn ang="0">
                        <a:pos x="3" y="5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4"/>
                        </a:lnTo>
                        <a:lnTo>
                          <a:pt x="3" y="74"/>
                        </a:lnTo>
                        <a:lnTo>
                          <a:pt x="48" y="72"/>
                        </a:lnTo>
                        <a:lnTo>
                          <a:pt x="48" y="0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1" name="Freeform 217"/>
                  <p:cNvSpPr>
                    <a:spLocks/>
                  </p:cNvSpPr>
                  <p:nvPr/>
                </p:nvSpPr>
                <p:spPr bwMode="auto">
                  <a:xfrm>
                    <a:off x="5110991" y="5569056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2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39" y="0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5" h="38">
                        <a:moveTo>
                          <a:pt x="42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39" y="0"/>
                        </a:lnTo>
                        <a:lnTo>
                          <a:pt x="42" y="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2" name="Freeform 216"/>
                  <p:cNvSpPr>
                    <a:spLocks/>
                  </p:cNvSpPr>
                  <p:nvPr/>
                </p:nvSpPr>
                <p:spPr bwMode="auto">
                  <a:xfrm>
                    <a:off x="5110991" y="5569056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3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40" y="0"/>
                      </a:cxn>
                      <a:cxn ang="0">
                        <a:pos x="43" y="3"/>
                      </a:cxn>
                    </a:cxnLst>
                    <a:rect l="0" t="0" r="r" b="b"/>
                    <a:pathLst>
                      <a:path w="55" h="38">
                        <a:moveTo>
                          <a:pt x="43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40" y="0"/>
                        </a:lnTo>
                        <a:lnTo>
                          <a:pt x="43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3" name="Freeform 215"/>
                  <p:cNvSpPr>
                    <a:spLocks/>
                  </p:cNvSpPr>
                  <p:nvPr/>
                </p:nvSpPr>
                <p:spPr bwMode="auto">
                  <a:xfrm>
                    <a:off x="5098571" y="5482121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4"/>
                      </a:cxn>
                      <a:cxn ang="0">
                        <a:pos x="319" y="125"/>
                      </a:cxn>
                      <a:cxn ang="0">
                        <a:pos x="342" y="93"/>
                      </a:cxn>
                      <a:cxn ang="0">
                        <a:pos x="319" y="125"/>
                      </a:cxn>
                      <a:cxn ang="0">
                        <a:pos x="319" y="135"/>
                      </a:cxn>
                      <a:cxn ang="0">
                        <a:pos x="313" y="135"/>
                      </a:cxn>
                      <a:cxn ang="0">
                        <a:pos x="214" y="61"/>
                      </a:cxn>
                      <a:cxn ang="0">
                        <a:pos x="185" y="52"/>
                      </a:cxn>
                      <a:cxn ang="0">
                        <a:pos x="127" y="0"/>
                      </a:cxn>
                      <a:cxn ang="0">
                        <a:pos x="131" y="4"/>
                      </a:cxn>
                      <a:cxn ang="0">
                        <a:pos x="127" y="4"/>
                      </a:cxn>
                      <a:cxn ang="0">
                        <a:pos x="54" y="16"/>
                      </a:cxn>
                      <a:cxn ang="0">
                        <a:pos x="54" y="87"/>
                      </a:cxn>
                      <a:cxn ang="0">
                        <a:pos x="44" y="87"/>
                      </a:cxn>
                      <a:cxn ang="0">
                        <a:pos x="51" y="87"/>
                      </a:cxn>
                      <a:cxn ang="0">
                        <a:pos x="54" y="90"/>
                      </a:cxn>
                      <a:cxn ang="0">
                        <a:pos x="67" y="125"/>
                      </a:cxn>
                      <a:cxn ang="0">
                        <a:pos x="28" y="125"/>
                      </a:cxn>
                      <a:cxn ang="0">
                        <a:pos x="28" y="128"/>
                      </a:cxn>
                      <a:cxn ang="0">
                        <a:pos x="0" y="173"/>
                      </a:cxn>
                      <a:cxn ang="0">
                        <a:pos x="47" y="256"/>
                      </a:cxn>
                      <a:cxn ang="0">
                        <a:pos x="92" y="260"/>
                      </a:cxn>
                      <a:cxn ang="0">
                        <a:pos x="121" y="298"/>
                      </a:cxn>
                      <a:cxn ang="0">
                        <a:pos x="153" y="304"/>
                      </a:cxn>
                      <a:cxn ang="0">
                        <a:pos x="163" y="346"/>
                      </a:cxn>
                      <a:cxn ang="0">
                        <a:pos x="214" y="362"/>
                      </a:cxn>
                      <a:cxn ang="0">
                        <a:pos x="284" y="365"/>
                      </a:cxn>
                      <a:cxn ang="0">
                        <a:pos x="345" y="304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4"/>
                        </a:moveTo>
                        <a:lnTo>
                          <a:pt x="319" y="125"/>
                        </a:lnTo>
                        <a:lnTo>
                          <a:pt x="342" y="93"/>
                        </a:lnTo>
                        <a:lnTo>
                          <a:pt x="319" y="125"/>
                        </a:lnTo>
                        <a:lnTo>
                          <a:pt x="319" y="135"/>
                        </a:lnTo>
                        <a:lnTo>
                          <a:pt x="313" y="135"/>
                        </a:lnTo>
                        <a:lnTo>
                          <a:pt x="214" y="61"/>
                        </a:lnTo>
                        <a:lnTo>
                          <a:pt x="185" y="52"/>
                        </a:lnTo>
                        <a:lnTo>
                          <a:pt x="127" y="0"/>
                        </a:lnTo>
                        <a:lnTo>
                          <a:pt x="131" y="4"/>
                        </a:lnTo>
                        <a:lnTo>
                          <a:pt x="127" y="4"/>
                        </a:lnTo>
                        <a:lnTo>
                          <a:pt x="54" y="16"/>
                        </a:lnTo>
                        <a:lnTo>
                          <a:pt x="54" y="87"/>
                        </a:lnTo>
                        <a:lnTo>
                          <a:pt x="44" y="87"/>
                        </a:lnTo>
                        <a:lnTo>
                          <a:pt x="51" y="87"/>
                        </a:lnTo>
                        <a:lnTo>
                          <a:pt x="54" y="90"/>
                        </a:lnTo>
                        <a:lnTo>
                          <a:pt x="67" y="125"/>
                        </a:lnTo>
                        <a:lnTo>
                          <a:pt x="28" y="125"/>
                        </a:lnTo>
                        <a:lnTo>
                          <a:pt x="28" y="128"/>
                        </a:lnTo>
                        <a:lnTo>
                          <a:pt x="0" y="173"/>
                        </a:lnTo>
                        <a:lnTo>
                          <a:pt x="47" y="256"/>
                        </a:lnTo>
                        <a:lnTo>
                          <a:pt x="92" y="260"/>
                        </a:lnTo>
                        <a:lnTo>
                          <a:pt x="121" y="298"/>
                        </a:lnTo>
                        <a:lnTo>
                          <a:pt x="153" y="304"/>
                        </a:lnTo>
                        <a:lnTo>
                          <a:pt x="163" y="346"/>
                        </a:lnTo>
                        <a:lnTo>
                          <a:pt x="214" y="362"/>
                        </a:lnTo>
                        <a:lnTo>
                          <a:pt x="284" y="365"/>
                        </a:lnTo>
                        <a:lnTo>
                          <a:pt x="345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4" name="Freeform 214"/>
                  <p:cNvSpPr>
                    <a:spLocks/>
                  </p:cNvSpPr>
                  <p:nvPr/>
                </p:nvSpPr>
                <p:spPr bwMode="auto">
                  <a:xfrm>
                    <a:off x="5098571" y="5482121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5"/>
                      </a:cxn>
                      <a:cxn ang="0">
                        <a:pos x="320" y="125"/>
                      </a:cxn>
                      <a:cxn ang="0">
                        <a:pos x="343" y="93"/>
                      </a:cxn>
                      <a:cxn ang="0">
                        <a:pos x="320" y="125"/>
                      </a:cxn>
                      <a:cxn ang="0">
                        <a:pos x="320" y="135"/>
                      </a:cxn>
                      <a:cxn ang="0">
                        <a:pos x="315" y="135"/>
                      </a:cxn>
                      <a:cxn ang="0">
                        <a:pos x="215" y="60"/>
                      </a:cxn>
                      <a:cxn ang="0">
                        <a:pos x="185" y="53"/>
                      </a:cxn>
                      <a:cxn ang="0">
                        <a:pos x="128" y="0"/>
                      </a:cxn>
                      <a:cxn ang="0">
                        <a:pos x="133" y="5"/>
                      </a:cxn>
                      <a:cxn ang="0">
                        <a:pos x="128" y="5"/>
                      </a:cxn>
                      <a:cxn ang="0">
                        <a:pos x="55" y="15"/>
                      </a:cxn>
                      <a:cxn ang="0">
                        <a:pos x="55" y="88"/>
                      </a:cxn>
                      <a:cxn ang="0">
                        <a:pos x="45" y="88"/>
                      </a:cxn>
                      <a:cxn ang="0">
                        <a:pos x="53" y="88"/>
                      </a:cxn>
                      <a:cxn ang="0">
                        <a:pos x="55" y="90"/>
                      </a:cxn>
                      <a:cxn ang="0">
                        <a:pos x="68" y="125"/>
                      </a:cxn>
                      <a:cxn ang="0">
                        <a:pos x="30" y="125"/>
                      </a:cxn>
                      <a:cxn ang="0">
                        <a:pos x="30" y="128"/>
                      </a:cxn>
                      <a:cxn ang="0">
                        <a:pos x="0" y="173"/>
                      </a:cxn>
                      <a:cxn ang="0">
                        <a:pos x="48" y="255"/>
                      </a:cxn>
                      <a:cxn ang="0">
                        <a:pos x="93" y="260"/>
                      </a:cxn>
                      <a:cxn ang="0">
                        <a:pos x="123" y="298"/>
                      </a:cxn>
                      <a:cxn ang="0">
                        <a:pos x="155" y="305"/>
                      </a:cxn>
                      <a:cxn ang="0">
                        <a:pos x="165" y="345"/>
                      </a:cxn>
                      <a:cxn ang="0">
                        <a:pos x="215" y="363"/>
                      </a:cxn>
                      <a:cxn ang="0">
                        <a:pos x="285" y="365"/>
                      </a:cxn>
                      <a:cxn ang="0">
                        <a:pos x="345" y="305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5"/>
                        </a:moveTo>
                        <a:lnTo>
                          <a:pt x="320" y="125"/>
                        </a:lnTo>
                        <a:lnTo>
                          <a:pt x="343" y="93"/>
                        </a:lnTo>
                        <a:lnTo>
                          <a:pt x="320" y="125"/>
                        </a:lnTo>
                        <a:lnTo>
                          <a:pt x="320" y="135"/>
                        </a:lnTo>
                        <a:lnTo>
                          <a:pt x="315" y="135"/>
                        </a:lnTo>
                        <a:lnTo>
                          <a:pt x="215" y="60"/>
                        </a:lnTo>
                        <a:lnTo>
                          <a:pt x="185" y="53"/>
                        </a:lnTo>
                        <a:lnTo>
                          <a:pt x="128" y="0"/>
                        </a:lnTo>
                        <a:lnTo>
                          <a:pt x="133" y="5"/>
                        </a:lnTo>
                        <a:lnTo>
                          <a:pt x="128" y="5"/>
                        </a:lnTo>
                        <a:lnTo>
                          <a:pt x="55" y="15"/>
                        </a:lnTo>
                        <a:lnTo>
                          <a:pt x="55" y="88"/>
                        </a:lnTo>
                        <a:lnTo>
                          <a:pt x="45" y="88"/>
                        </a:lnTo>
                        <a:lnTo>
                          <a:pt x="53" y="88"/>
                        </a:lnTo>
                        <a:lnTo>
                          <a:pt x="55" y="90"/>
                        </a:lnTo>
                        <a:lnTo>
                          <a:pt x="68" y="125"/>
                        </a:lnTo>
                        <a:lnTo>
                          <a:pt x="30" y="125"/>
                        </a:lnTo>
                        <a:lnTo>
                          <a:pt x="30" y="128"/>
                        </a:lnTo>
                        <a:lnTo>
                          <a:pt x="0" y="173"/>
                        </a:lnTo>
                        <a:lnTo>
                          <a:pt x="48" y="255"/>
                        </a:lnTo>
                        <a:lnTo>
                          <a:pt x="93" y="260"/>
                        </a:lnTo>
                        <a:lnTo>
                          <a:pt x="123" y="298"/>
                        </a:lnTo>
                        <a:lnTo>
                          <a:pt x="155" y="305"/>
                        </a:lnTo>
                        <a:lnTo>
                          <a:pt x="165" y="345"/>
                        </a:lnTo>
                        <a:lnTo>
                          <a:pt x="215" y="363"/>
                        </a:lnTo>
                        <a:lnTo>
                          <a:pt x="285" y="365"/>
                        </a:lnTo>
                        <a:lnTo>
                          <a:pt x="345" y="3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5" name="Freeform 213"/>
                  <p:cNvSpPr>
                    <a:spLocks/>
                  </p:cNvSpPr>
                  <p:nvPr/>
                </p:nvSpPr>
                <p:spPr bwMode="auto">
                  <a:xfrm>
                    <a:off x="5190474" y="5777698"/>
                    <a:ext cx="104321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8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6" y="3"/>
                      </a:cxn>
                      <a:cxn ang="0">
                        <a:pos x="29" y="0"/>
                      </a:cxn>
                      <a:cxn ang="0">
                        <a:pos x="61" y="6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8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6" y="3"/>
                        </a:lnTo>
                        <a:lnTo>
                          <a:pt x="29" y="0"/>
                        </a:lnTo>
                        <a:lnTo>
                          <a:pt x="61" y="6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6" name="Freeform 212"/>
                  <p:cNvSpPr>
                    <a:spLocks/>
                  </p:cNvSpPr>
                  <p:nvPr/>
                </p:nvSpPr>
                <p:spPr bwMode="auto">
                  <a:xfrm>
                    <a:off x="5190474" y="5777698"/>
                    <a:ext cx="106804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7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7" y="2"/>
                      </a:cxn>
                      <a:cxn ang="0">
                        <a:pos x="30" y="0"/>
                      </a:cxn>
                      <a:cxn ang="0">
                        <a:pos x="62" y="7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7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7" y="2"/>
                        </a:lnTo>
                        <a:lnTo>
                          <a:pt x="30" y="0"/>
                        </a:lnTo>
                        <a:lnTo>
                          <a:pt x="62" y="7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7" name="Freeform 211"/>
                  <p:cNvSpPr>
                    <a:spLocks/>
                  </p:cNvSpPr>
                  <p:nvPr/>
                </p:nvSpPr>
                <p:spPr bwMode="auto">
                  <a:xfrm>
                    <a:off x="4626644" y="5144321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5"/>
                      </a:cxn>
                      <a:cxn ang="0">
                        <a:pos x="198" y="189"/>
                      </a:cxn>
                      <a:cxn ang="0">
                        <a:pos x="144" y="227"/>
                      </a:cxn>
                      <a:cxn ang="0">
                        <a:pos x="102" y="208"/>
                      </a:cxn>
                      <a:cxn ang="0">
                        <a:pos x="51" y="234"/>
                      </a:cxn>
                      <a:cxn ang="0">
                        <a:pos x="0" y="154"/>
                      </a:cxn>
                      <a:cxn ang="0">
                        <a:pos x="45" y="83"/>
                      </a:cxn>
                      <a:cxn ang="0">
                        <a:pos x="115" y="83"/>
                      </a:cxn>
                      <a:cxn ang="0">
                        <a:pos x="121" y="61"/>
                      </a:cxn>
                      <a:cxn ang="0">
                        <a:pos x="150" y="58"/>
                      </a:cxn>
                      <a:cxn ang="0">
                        <a:pos x="259" y="10"/>
                      </a:cxn>
                      <a:cxn ang="0">
                        <a:pos x="259" y="0"/>
                      </a:cxn>
                      <a:cxn ang="0">
                        <a:pos x="259" y="10"/>
                      </a:cxn>
                      <a:cxn ang="0">
                        <a:pos x="278" y="10"/>
                      </a:cxn>
                      <a:cxn ang="0">
                        <a:pos x="358" y="99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5"/>
                        </a:lnTo>
                        <a:lnTo>
                          <a:pt x="198" y="189"/>
                        </a:lnTo>
                        <a:lnTo>
                          <a:pt x="144" y="227"/>
                        </a:lnTo>
                        <a:lnTo>
                          <a:pt x="102" y="208"/>
                        </a:lnTo>
                        <a:lnTo>
                          <a:pt x="51" y="234"/>
                        </a:lnTo>
                        <a:lnTo>
                          <a:pt x="0" y="154"/>
                        </a:lnTo>
                        <a:lnTo>
                          <a:pt x="45" y="83"/>
                        </a:lnTo>
                        <a:lnTo>
                          <a:pt x="115" y="83"/>
                        </a:lnTo>
                        <a:lnTo>
                          <a:pt x="121" y="61"/>
                        </a:lnTo>
                        <a:lnTo>
                          <a:pt x="150" y="58"/>
                        </a:lnTo>
                        <a:lnTo>
                          <a:pt x="259" y="10"/>
                        </a:lnTo>
                        <a:lnTo>
                          <a:pt x="259" y="0"/>
                        </a:lnTo>
                        <a:lnTo>
                          <a:pt x="259" y="10"/>
                        </a:lnTo>
                        <a:lnTo>
                          <a:pt x="278" y="10"/>
                        </a:lnTo>
                        <a:lnTo>
                          <a:pt x="358" y="99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8" name="Freeform 210"/>
                  <p:cNvSpPr>
                    <a:spLocks/>
                  </p:cNvSpPr>
                  <p:nvPr/>
                </p:nvSpPr>
                <p:spPr bwMode="auto">
                  <a:xfrm>
                    <a:off x="4626644" y="5144321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4"/>
                      </a:cxn>
                      <a:cxn ang="0">
                        <a:pos x="198" y="189"/>
                      </a:cxn>
                      <a:cxn ang="0">
                        <a:pos x="143" y="227"/>
                      </a:cxn>
                      <a:cxn ang="0">
                        <a:pos x="100" y="209"/>
                      </a:cxn>
                      <a:cxn ang="0">
                        <a:pos x="50" y="234"/>
                      </a:cxn>
                      <a:cxn ang="0">
                        <a:pos x="0" y="154"/>
                      </a:cxn>
                      <a:cxn ang="0">
                        <a:pos x="45" y="85"/>
                      </a:cxn>
                      <a:cxn ang="0">
                        <a:pos x="115" y="85"/>
                      </a:cxn>
                      <a:cxn ang="0">
                        <a:pos x="120" y="62"/>
                      </a:cxn>
                      <a:cxn ang="0">
                        <a:pos x="150" y="60"/>
                      </a:cxn>
                      <a:cxn ang="0">
                        <a:pos x="258" y="10"/>
                      </a:cxn>
                      <a:cxn ang="0">
                        <a:pos x="258" y="0"/>
                      </a:cxn>
                      <a:cxn ang="0">
                        <a:pos x="258" y="10"/>
                      </a:cxn>
                      <a:cxn ang="0">
                        <a:pos x="278" y="10"/>
                      </a:cxn>
                      <a:cxn ang="0">
                        <a:pos x="358" y="100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4"/>
                        </a:lnTo>
                        <a:lnTo>
                          <a:pt x="198" y="189"/>
                        </a:lnTo>
                        <a:lnTo>
                          <a:pt x="143" y="227"/>
                        </a:lnTo>
                        <a:lnTo>
                          <a:pt x="100" y="209"/>
                        </a:lnTo>
                        <a:lnTo>
                          <a:pt x="50" y="234"/>
                        </a:lnTo>
                        <a:lnTo>
                          <a:pt x="0" y="154"/>
                        </a:lnTo>
                        <a:lnTo>
                          <a:pt x="45" y="85"/>
                        </a:lnTo>
                        <a:lnTo>
                          <a:pt x="115" y="85"/>
                        </a:lnTo>
                        <a:lnTo>
                          <a:pt x="120" y="62"/>
                        </a:lnTo>
                        <a:lnTo>
                          <a:pt x="150" y="60"/>
                        </a:lnTo>
                        <a:lnTo>
                          <a:pt x="258" y="10"/>
                        </a:lnTo>
                        <a:lnTo>
                          <a:pt x="258" y="0"/>
                        </a:lnTo>
                        <a:lnTo>
                          <a:pt x="258" y="10"/>
                        </a:lnTo>
                        <a:lnTo>
                          <a:pt x="278" y="10"/>
                        </a:lnTo>
                        <a:lnTo>
                          <a:pt x="358" y="100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79" name="Freeform 209"/>
                  <p:cNvSpPr>
                    <a:spLocks/>
                  </p:cNvSpPr>
                  <p:nvPr/>
                </p:nvSpPr>
                <p:spPr bwMode="auto">
                  <a:xfrm>
                    <a:off x="4452776" y="5084709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51" y="304"/>
                      </a:cxn>
                      <a:cxn ang="0">
                        <a:pos x="51" y="311"/>
                      </a:cxn>
                      <a:cxn ang="0">
                        <a:pos x="202" y="317"/>
                      </a:cxn>
                      <a:cxn ang="0">
                        <a:pos x="218" y="295"/>
                      </a:cxn>
                      <a:cxn ang="0">
                        <a:pos x="173" y="215"/>
                      </a:cxn>
                      <a:cxn ang="0">
                        <a:pos x="218" y="144"/>
                      </a:cxn>
                      <a:cxn ang="0">
                        <a:pos x="198" y="109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29" y="167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224" h="317">
                        <a:moveTo>
                          <a:pt x="0" y="234"/>
                        </a:moveTo>
                        <a:lnTo>
                          <a:pt x="51" y="304"/>
                        </a:lnTo>
                        <a:lnTo>
                          <a:pt x="51" y="311"/>
                        </a:lnTo>
                        <a:lnTo>
                          <a:pt x="202" y="317"/>
                        </a:lnTo>
                        <a:lnTo>
                          <a:pt x="218" y="295"/>
                        </a:lnTo>
                        <a:lnTo>
                          <a:pt x="173" y="215"/>
                        </a:lnTo>
                        <a:lnTo>
                          <a:pt x="218" y="144"/>
                        </a:lnTo>
                        <a:lnTo>
                          <a:pt x="198" y="109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29" y="167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0" name="Freeform 208"/>
                  <p:cNvSpPr>
                    <a:spLocks/>
                  </p:cNvSpPr>
                  <p:nvPr/>
                </p:nvSpPr>
                <p:spPr bwMode="auto">
                  <a:xfrm>
                    <a:off x="4452776" y="5084709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5"/>
                      </a:cxn>
                      <a:cxn ang="0">
                        <a:pos x="52" y="305"/>
                      </a:cxn>
                      <a:cxn ang="0">
                        <a:pos x="52" y="310"/>
                      </a:cxn>
                      <a:cxn ang="0">
                        <a:pos x="202" y="317"/>
                      </a:cxn>
                      <a:cxn ang="0">
                        <a:pos x="219" y="295"/>
                      </a:cxn>
                      <a:cxn ang="0">
                        <a:pos x="174" y="215"/>
                      </a:cxn>
                      <a:cxn ang="0">
                        <a:pos x="219" y="145"/>
                      </a:cxn>
                      <a:cxn ang="0">
                        <a:pos x="199" y="110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30" y="167"/>
                      </a:cxn>
                      <a:cxn ang="0">
                        <a:pos x="0" y="235"/>
                      </a:cxn>
                    </a:cxnLst>
                    <a:rect l="0" t="0" r="r" b="b"/>
                    <a:pathLst>
                      <a:path w="224" h="317">
                        <a:moveTo>
                          <a:pt x="0" y="235"/>
                        </a:moveTo>
                        <a:lnTo>
                          <a:pt x="52" y="305"/>
                        </a:lnTo>
                        <a:lnTo>
                          <a:pt x="52" y="310"/>
                        </a:lnTo>
                        <a:lnTo>
                          <a:pt x="202" y="317"/>
                        </a:lnTo>
                        <a:lnTo>
                          <a:pt x="219" y="295"/>
                        </a:lnTo>
                        <a:lnTo>
                          <a:pt x="174" y="215"/>
                        </a:lnTo>
                        <a:lnTo>
                          <a:pt x="219" y="145"/>
                        </a:lnTo>
                        <a:lnTo>
                          <a:pt x="199" y="110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30" y="167"/>
                        </a:lnTo>
                        <a:lnTo>
                          <a:pt x="0" y="2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1" name="Freeform 207"/>
                  <p:cNvSpPr>
                    <a:spLocks/>
                  </p:cNvSpPr>
                  <p:nvPr/>
                </p:nvSpPr>
                <p:spPr bwMode="auto">
                  <a:xfrm>
                    <a:off x="4477615" y="5387736"/>
                    <a:ext cx="64579" cy="64580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8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8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2" name="Freeform 206"/>
                  <p:cNvSpPr>
                    <a:spLocks/>
                  </p:cNvSpPr>
                  <p:nvPr/>
                </p:nvSpPr>
                <p:spPr bwMode="auto">
                  <a:xfrm>
                    <a:off x="4477615" y="5387736"/>
                    <a:ext cx="62096" cy="6209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9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5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9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5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3" name="Freeform 205"/>
                  <p:cNvSpPr>
                    <a:spLocks/>
                  </p:cNvSpPr>
                  <p:nvPr/>
                </p:nvSpPr>
                <p:spPr bwMode="auto">
                  <a:xfrm>
                    <a:off x="4460229" y="5397671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6" y="48"/>
                      </a:cxn>
                      <a:cxn ang="0">
                        <a:pos x="0" y="77"/>
                      </a:cxn>
                      <a:cxn ang="0">
                        <a:pos x="0" y="118"/>
                      </a:cxn>
                      <a:cxn ang="0">
                        <a:pos x="54" y="176"/>
                      </a:cxn>
                      <a:cxn ang="0">
                        <a:pos x="57" y="176"/>
                      </a:cxn>
                      <a:cxn ang="0">
                        <a:pos x="86" y="157"/>
                      </a:cxn>
                      <a:cxn ang="0">
                        <a:pos x="83" y="125"/>
                      </a:cxn>
                      <a:cxn ang="0">
                        <a:pos x="118" y="118"/>
                      </a:cxn>
                      <a:cxn ang="0">
                        <a:pos x="140" y="138"/>
                      </a:cxn>
                      <a:cxn ang="0">
                        <a:pos x="159" y="128"/>
                      </a:cxn>
                      <a:cxn ang="0">
                        <a:pos x="150" y="6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1"/>
                      </a:cxn>
                      <a:cxn ang="0">
                        <a:pos x="16" y="54"/>
                      </a:cxn>
                      <a:cxn ang="0">
                        <a:pos x="16" y="48"/>
                      </a:cxn>
                    </a:cxnLst>
                    <a:rect l="0" t="0" r="r" b="b"/>
                    <a:pathLst>
                      <a:path w="159" h="176">
                        <a:moveTo>
                          <a:pt x="16" y="48"/>
                        </a:moveTo>
                        <a:lnTo>
                          <a:pt x="0" y="77"/>
                        </a:lnTo>
                        <a:lnTo>
                          <a:pt x="0" y="118"/>
                        </a:lnTo>
                        <a:lnTo>
                          <a:pt x="54" y="176"/>
                        </a:lnTo>
                        <a:lnTo>
                          <a:pt x="57" y="176"/>
                        </a:lnTo>
                        <a:lnTo>
                          <a:pt x="86" y="157"/>
                        </a:lnTo>
                        <a:lnTo>
                          <a:pt x="83" y="125"/>
                        </a:lnTo>
                        <a:lnTo>
                          <a:pt x="118" y="118"/>
                        </a:lnTo>
                        <a:lnTo>
                          <a:pt x="140" y="138"/>
                        </a:lnTo>
                        <a:lnTo>
                          <a:pt x="159" y="128"/>
                        </a:lnTo>
                        <a:lnTo>
                          <a:pt x="150" y="6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1"/>
                        </a:lnTo>
                        <a:lnTo>
                          <a:pt x="16" y="54"/>
                        </a:lnTo>
                        <a:lnTo>
                          <a:pt x="16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4" name="Freeform 204"/>
                  <p:cNvSpPr>
                    <a:spLocks/>
                  </p:cNvSpPr>
                  <p:nvPr/>
                </p:nvSpPr>
                <p:spPr bwMode="auto">
                  <a:xfrm>
                    <a:off x="4460229" y="5397671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7" y="48"/>
                      </a:cxn>
                      <a:cxn ang="0">
                        <a:pos x="0" y="75"/>
                      </a:cxn>
                      <a:cxn ang="0">
                        <a:pos x="0" y="118"/>
                      </a:cxn>
                      <a:cxn ang="0">
                        <a:pos x="55" y="176"/>
                      </a:cxn>
                      <a:cxn ang="0">
                        <a:pos x="57" y="176"/>
                      </a:cxn>
                      <a:cxn ang="0">
                        <a:pos x="87" y="156"/>
                      </a:cxn>
                      <a:cxn ang="0">
                        <a:pos x="82" y="126"/>
                      </a:cxn>
                      <a:cxn ang="0">
                        <a:pos x="117" y="118"/>
                      </a:cxn>
                      <a:cxn ang="0">
                        <a:pos x="139" y="138"/>
                      </a:cxn>
                      <a:cxn ang="0">
                        <a:pos x="159" y="128"/>
                      </a:cxn>
                      <a:cxn ang="0">
                        <a:pos x="149" y="5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0"/>
                      </a:cxn>
                      <a:cxn ang="0">
                        <a:pos x="17" y="53"/>
                      </a:cxn>
                      <a:cxn ang="0">
                        <a:pos x="17" y="48"/>
                      </a:cxn>
                    </a:cxnLst>
                    <a:rect l="0" t="0" r="r" b="b"/>
                    <a:pathLst>
                      <a:path w="159" h="176">
                        <a:moveTo>
                          <a:pt x="17" y="48"/>
                        </a:moveTo>
                        <a:lnTo>
                          <a:pt x="0" y="75"/>
                        </a:lnTo>
                        <a:lnTo>
                          <a:pt x="0" y="118"/>
                        </a:lnTo>
                        <a:lnTo>
                          <a:pt x="55" y="176"/>
                        </a:lnTo>
                        <a:lnTo>
                          <a:pt x="57" y="176"/>
                        </a:lnTo>
                        <a:lnTo>
                          <a:pt x="87" y="156"/>
                        </a:lnTo>
                        <a:lnTo>
                          <a:pt x="82" y="126"/>
                        </a:lnTo>
                        <a:lnTo>
                          <a:pt x="117" y="118"/>
                        </a:lnTo>
                        <a:lnTo>
                          <a:pt x="139" y="138"/>
                        </a:lnTo>
                        <a:lnTo>
                          <a:pt x="159" y="128"/>
                        </a:lnTo>
                        <a:lnTo>
                          <a:pt x="149" y="5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0"/>
                        </a:lnTo>
                        <a:lnTo>
                          <a:pt x="17" y="53"/>
                        </a:lnTo>
                        <a:lnTo>
                          <a:pt x="17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5" name="Freeform 203"/>
                  <p:cNvSpPr>
                    <a:spLocks/>
                  </p:cNvSpPr>
                  <p:nvPr/>
                </p:nvSpPr>
                <p:spPr bwMode="auto">
                  <a:xfrm>
                    <a:off x="4504937" y="5330609"/>
                    <a:ext cx="268253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1" y="307"/>
                      </a:cxn>
                      <a:cxn ang="0">
                        <a:pos x="106" y="272"/>
                      </a:cxn>
                      <a:cxn ang="0">
                        <a:pos x="202" y="237"/>
                      </a:cxn>
                      <a:cxn ang="0">
                        <a:pos x="199" y="163"/>
                      </a:cxn>
                      <a:cxn ang="0">
                        <a:pos x="243" y="141"/>
                      </a:cxn>
                      <a:cxn ang="0">
                        <a:pos x="237" y="67"/>
                      </a:cxn>
                      <a:cxn ang="0">
                        <a:pos x="269" y="38"/>
                      </a:cxn>
                      <a:cxn ang="0">
                        <a:pos x="266" y="41"/>
                      </a:cxn>
                      <a:cxn ang="0">
                        <a:pos x="224" y="22"/>
                      </a:cxn>
                      <a:cxn ang="0">
                        <a:pos x="173" y="48"/>
                      </a:cxn>
                      <a:cxn ang="0">
                        <a:pos x="141" y="0"/>
                      </a:cxn>
                      <a:cxn ang="0">
                        <a:pos x="167" y="48"/>
                      </a:cxn>
                      <a:cxn ang="0">
                        <a:pos x="151" y="70"/>
                      </a:cxn>
                      <a:cxn ang="0">
                        <a:pos x="77" y="67"/>
                      </a:cxn>
                      <a:cxn ang="0">
                        <a:pos x="93" y="67"/>
                      </a:cxn>
                      <a:cxn ang="0">
                        <a:pos x="106" y="73"/>
                      </a:cxn>
                      <a:cxn ang="0">
                        <a:pos x="115" y="195"/>
                      </a:cxn>
                      <a:cxn ang="0">
                        <a:pos x="96" y="205"/>
                      </a:cxn>
                      <a:cxn ang="0">
                        <a:pos x="74" y="185"/>
                      </a:cxn>
                      <a:cxn ang="0">
                        <a:pos x="39" y="192"/>
                      </a:cxn>
                      <a:cxn ang="0">
                        <a:pos x="42" y="224"/>
                      </a:cxn>
                      <a:cxn ang="0">
                        <a:pos x="13" y="243"/>
                      </a:cxn>
                      <a:cxn ang="0">
                        <a:pos x="10" y="243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1" y="307"/>
                        </a:lnTo>
                        <a:lnTo>
                          <a:pt x="106" y="272"/>
                        </a:lnTo>
                        <a:lnTo>
                          <a:pt x="202" y="237"/>
                        </a:lnTo>
                        <a:lnTo>
                          <a:pt x="199" y="163"/>
                        </a:lnTo>
                        <a:lnTo>
                          <a:pt x="243" y="141"/>
                        </a:lnTo>
                        <a:lnTo>
                          <a:pt x="237" y="67"/>
                        </a:lnTo>
                        <a:lnTo>
                          <a:pt x="269" y="38"/>
                        </a:lnTo>
                        <a:lnTo>
                          <a:pt x="266" y="41"/>
                        </a:lnTo>
                        <a:lnTo>
                          <a:pt x="224" y="22"/>
                        </a:lnTo>
                        <a:lnTo>
                          <a:pt x="173" y="48"/>
                        </a:lnTo>
                        <a:lnTo>
                          <a:pt x="141" y="0"/>
                        </a:lnTo>
                        <a:lnTo>
                          <a:pt x="167" y="48"/>
                        </a:lnTo>
                        <a:lnTo>
                          <a:pt x="151" y="70"/>
                        </a:lnTo>
                        <a:lnTo>
                          <a:pt x="77" y="67"/>
                        </a:lnTo>
                        <a:lnTo>
                          <a:pt x="93" y="67"/>
                        </a:lnTo>
                        <a:lnTo>
                          <a:pt x="106" y="73"/>
                        </a:lnTo>
                        <a:lnTo>
                          <a:pt x="115" y="195"/>
                        </a:lnTo>
                        <a:lnTo>
                          <a:pt x="96" y="205"/>
                        </a:lnTo>
                        <a:lnTo>
                          <a:pt x="74" y="185"/>
                        </a:lnTo>
                        <a:lnTo>
                          <a:pt x="39" y="192"/>
                        </a:lnTo>
                        <a:lnTo>
                          <a:pt x="42" y="224"/>
                        </a:lnTo>
                        <a:lnTo>
                          <a:pt x="13" y="243"/>
                        </a:lnTo>
                        <a:lnTo>
                          <a:pt x="10" y="243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6" name="Freeform 202"/>
                  <p:cNvSpPr>
                    <a:spLocks/>
                  </p:cNvSpPr>
                  <p:nvPr/>
                </p:nvSpPr>
                <p:spPr bwMode="auto">
                  <a:xfrm>
                    <a:off x="4504937" y="5330609"/>
                    <a:ext cx="265769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0" y="307"/>
                      </a:cxn>
                      <a:cxn ang="0">
                        <a:pos x="106" y="272"/>
                      </a:cxn>
                      <a:cxn ang="0">
                        <a:pos x="204" y="237"/>
                      </a:cxn>
                      <a:cxn ang="0">
                        <a:pos x="199" y="162"/>
                      </a:cxn>
                      <a:cxn ang="0">
                        <a:pos x="244" y="140"/>
                      </a:cxn>
                      <a:cxn ang="0">
                        <a:pos x="239" y="67"/>
                      </a:cxn>
                      <a:cxn ang="0">
                        <a:pos x="269" y="37"/>
                      </a:cxn>
                      <a:cxn ang="0">
                        <a:pos x="266" y="40"/>
                      </a:cxn>
                      <a:cxn ang="0">
                        <a:pos x="224" y="22"/>
                      </a:cxn>
                      <a:cxn ang="0">
                        <a:pos x="173" y="47"/>
                      </a:cxn>
                      <a:cxn ang="0">
                        <a:pos x="141" y="0"/>
                      </a:cxn>
                      <a:cxn ang="0">
                        <a:pos x="168" y="47"/>
                      </a:cxn>
                      <a:cxn ang="0">
                        <a:pos x="151" y="70"/>
                      </a:cxn>
                      <a:cxn ang="0">
                        <a:pos x="78" y="67"/>
                      </a:cxn>
                      <a:cxn ang="0">
                        <a:pos x="93" y="67"/>
                      </a:cxn>
                      <a:cxn ang="0">
                        <a:pos x="106" y="72"/>
                      </a:cxn>
                      <a:cxn ang="0">
                        <a:pos x="116" y="195"/>
                      </a:cxn>
                      <a:cxn ang="0">
                        <a:pos x="96" y="205"/>
                      </a:cxn>
                      <a:cxn ang="0">
                        <a:pos x="73" y="185"/>
                      </a:cxn>
                      <a:cxn ang="0">
                        <a:pos x="38" y="192"/>
                      </a:cxn>
                      <a:cxn ang="0">
                        <a:pos x="43" y="222"/>
                      </a:cxn>
                      <a:cxn ang="0">
                        <a:pos x="13" y="242"/>
                      </a:cxn>
                      <a:cxn ang="0">
                        <a:pos x="10" y="242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0" y="307"/>
                        </a:lnTo>
                        <a:lnTo>
                          <a:pt x="106" y="272"/>
                        </a:lnTo>
                        <a:lnTo>
                          <a:pt x="204" y="237"/>
                        </a:lnTo>
                        <a:lnTo>
                          <a:pt x="199" y="162"/>
                        </a:lnTo>
                        <a:lnTo>
                          <a:pt x="244" y="140"/>
                        </a:lnTo>
                        <a:lnTo>
                          <a:pt x="239" y="67"/>
                        </a:lnTo>
                        <a:lnTo>
                          <a:pt x="269" y="37"/>
                        </a:lnTo>
                        <a:lnTo>
                          <a:pt x="266" y="40"/>
                        </a:lnTo>
                        <a:lnTo>
                          <a:pt x="224" y="22"/>
                        </a:lnTo>
                        <a:lnTo>
                          <a:pt x="173" y="47"/>
                        </a:lnTo>
                        <a:lnTo>
                          <a:pt x="141" y="0"/>
                        </a:lnTo>
                        <a:lnTo>
                          <a:pt x="168" y="47"/>
                        </a:lnTo>
                        <a:lnTo>
                          <a:pt x="151" y="70"/>
                        </a:lnTo>
                        <a:lnTo>
                          <a:pt x="78" y="67"/>
                        </a:lnTo>
                        <a:lnTo>
                          <a:pt x="93" y="67"/>
                        </a:lnTo>
                        <a:lnTo>
                          <a:pt x="106" y="72"/>
                        </a:lnTo>
                        <a:lnTo>
                          <a:pt x="116" y="195"/>
                        </a:lnTo>
                        <a:lnTo>
                          <a:pt x="96" y="205"/>
                        </a:lnTo>
                        <a:lnTo>
                          <a:pt x="73" y="185"/>
                        </a:lnTo>
                        <a:lnTo>
                          <a:pt x="38" y="192"/>
                        </a:lnTo>
                        <a:lnTo>
                          <a:pt x="43" y="222"/>
                        </a:lnTo>
                        <a:lnTo>
                          <a:pt x="13" y="242"/>
                        </a:lnTo>
                        <a:lnTo>
                          <a:pt x="10" y="242"/>
                        </a:lnTo>
                        <a:lnTo>
                          <a:pt x="0" y="23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7" name="Freeform 201"/>
                  <p:cNvSpPr>
                    <a:spLocks/>
                  </p:cNvSpPr>
                  <p:nvPr/>
                </p:nvSpPr>
                <p:spPr bwMode="auto">
                  <a:xfrm>
                    <a:off x="4867576" y="5698215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6" y="214"/>
                      </a:cxn>
                      <a:cxn ang="0">
                        <a:pos x="278" y="230"/>
                      </a:cxn>
                      <a:cxn ang="0">
                        <a:pos x="265" y="269"/>
                      </a:cxn>
                      <a:cxn ang="0">
                        <a:pos x="182" y="310"/>
                      </a:cxn>
                      <a:cxn ang="0">
                        <a:pos x="0" y="304"/>
                      </a:cxn>
                      <a:cxn ang="0">
                        <a:pos x="0" y="198"/>
                      </a:cxn>
                      <a:cxn ang="0">
                        <a:pos x="32" y="154"/>
                      </a:cxn>
                      <a:cxn ang="0">
                        <a:pos x="80" y="118"/>
                      </a:cxn>
                      <a:cxn ang="0">
                        <a:pos x="154" y="179"/>
                      </a:cxn>
                      <a:cxn ang="0">
                        <a:pos x="189" y="163"/>
                      </a:cxn>
                      <a:cxn ang="0">
                        <a:pos x="243" y="198"/>
                      </a:cxn>
                      <a:cxn ang="0">
                        <a:pos x="262" y="173"/>
                      </a:cxn>
                      <a:cxn ang="0">
                        <a:pos x="218" y="125"/>
                      </a:cxn>
                      <a:cxn ang="0">
                        <a:pos x="227" y="38"/>
                      </a:cxn>
                      <a:cxn ang="0">
                        <a:pos x="278" y="32"/>
                      </a:cxn>
                      <a:cxn ang="0">
                        <a:pos x="281" y="32"/>
                      </a:cxn>
                      <a:cxn ang="0">
                        <a:pos x="262" y="0"/>
                      </a:cxn>
                      <a:cxn ang="0">
                        <a:pos x="281" y="38"/>
                      </a:cxn>
                      <a:cxn ang="0">
                        <a:pos x="326" y="42"/>
                      </a:cxn>
                      <a:cxn ang="0">
                        <a:pos x="355" y="80"/>
                      </a:cxn>
                      <a:cxn ang="0">
                        <a:pos x="352" y="83"/>
                      </a:cxn>
                      <a:cxn ang="0">
                        <a:pos x="326" y="214"/>
                      </a:cxn>
                    </a:cxnLst>
                    <a:rect l="0" t="0" r="r" b="b"/>
                    <a:pathLst>
                      <a:path w="355" h="310">
                        <a:moveTo>
                          <a:pt x="326" y="214"/>
                        </a:moveTo>
                        <a:lnTo>
                          <a:pt x="278" y="230"/>
                        </a:lnTo>
                        <a:lnTo>
                          <a:pt x="265" y="269"/>
                        </a:lnTo>
                        <a:lnTo>
                          <a:pt x="182" y="310"/>
                        </a:lnTo>
                        <a:lnTo>
                          <a:pt x="0" y="304"/>
                        </a:lnTo>
                        <a:lnTo>
                          <a:pt x="0" y="198"/>
                        </a:lnTo>
                        <a:lnTo>
                          <a:pt x="32" y="154"/>
                        </a:lnTo>
                        <a:lnTo>
                          <a:pt x="80" y="118"/>
                        </a:lnTo>
                        <a:lnTo>
                          <a:pt x="154" y="179"/>
                        </a:lnTo>
                        <a:lnTo>
                          <a:pt x="189" y="163"/>
                        </a:lnTo>
                        <a:lnTo>
                          <a:pt x="243" y="198"/>
                        </a:lnTo>
                        <a:lnTo>
                          <a:pt x="262" y="173"/>
                        </a:lnTo>
                        <a:lnTo>
                          <a:pt x="218" y="125"/>
                        </a:lnTo>
                        <a:lnTo>
                          <a:pt x="227" y="38"/>
                        </a:lnTo>
                        <a:lnTo>
                          <a:pt x="278" y="32"/>
                        </a:lnTo>
                        <a:lnTo>
                          <a:pt x="281" y="32"/>
                        </a:lnTo>
                        <a:lnTo>
                          <a:pt x="262" y="0"/>
                        </a:lnTo>
                        <a:lnTo>
                          <a:pt x="281" y="38"/>
                        </a:lnTo>
                        <a:lnTo>
                          <a:pt x="326" y="42"/>
                        </a:lnTo>
                        <a:lnTo>
                          <a:pt x="355" y="80"/>
                        </a:lnTo>
                        <a:lnTo>
                          <a:pt x="352" y="83"/>
                        </a:lnTo>
                        <a:lnTo>
                          <a:pt x="326" y="21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8" name="Freeform 200"/>
                  <p:cNvSpPr>
                    <a:spLocks/>
                  </p:cNvSpPr>
                  <p:nvPr/>
                </p:nvSpPr>
                <p:spPr bwMode="auto">
                  <a:xfrm>
                    <a:off x="4867576" y="5698215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5" y="215"/>
                      </a:cxn>
                      <a:cxn ang="0">
                        <a:pos x="278" y="230"/>
                      </a:cxn>
                      <a:cxn ang="0">
                        <a:pos x="265" y="270"/>
                      </a:cxn>
                      <a:cxn ang="0">
                        <a:pos x="183" y="310"/>
                      </a:cxn>
                      <a:cxn ang="0">
                        <a:pos x="0" y="305"/>
                      </a:cxn>
                      <a:cxn ang="0">
                        <a:pos x="0" y="198"/>
                      </a:cxn>
                      <a:cxn ang="0">
                        <a:pos x="33" y="155"/>
                      </a:cxn>
                      <a:cxn ang="0">
                        <a:pos x="80" y="118"/>
                      </a:cxn>
                      <a:cxn ang="0">
                        <a:pos x="153" y="180"/>
                      </a:cxn>
                      <a:cxn ang="0">
                        <a:pos x="188" y="163"/>
                      </a:cxn>
                      <a:cxn ang="0">
                        <a:pos x="243" y="198"/>
                      </a:cxn>
                      <a:cxn ang="0">
                        <a:pos x="263" y="173"/>
                      </a:cxn>
                      <a:cxn ang="0">
                        <a:pos x="218" y="125"/>
                      </a:cxn>
                      <a:cxn ang="0">
                        <a:pos x="228" y="38"/>
                      </a:cxn>
                      <a:cxn ang="0">
                        <a:pos x="278" y="33"/>
                      </a:cxn>
                      <a:cxn ang="0">
                        <a:pos x="280" y="33"/>
                      </a:cxn>
                      <a:cxn ang="0">
                        <a:pos x="263" y="0"/>
                      </a:cxn>
                      <a:cxn ang="0">
                        <a:pos x="280" y="38"/>
                      </a:cxn>
                      <a:cxn ang="0">
                        <a:pos x="325" y="43"/>
                      </a:cxn>
                      <a:cxn ang="0">
                        <a:pos x="355" y="80"/>
                      </a:cxn>
                      <a:cxn ang="0">
                        <a:pos x="353" y="83"/>
                      </a:cxn>
                      <a:cxn ang="0">
                        <a:pos x="325" y="215"/>
                      </a:cxn>
                    </a:cxnLst>
                    <a:rect l="0" t="0" r="r" b="b"/>
                    <a:pathLst>
                      <a:path w="355" h="310">
                        <a:moveTo>
                          <a:pt x="325" y="215"/>
                        </a:moveTo>
                        <a:lnTo>
                          <a:pt x="278" y="230"/>
                        </a:lnTo>
                        <a:lnTo>
                          <a:pt x="265" y="270"/>
                        </a:lnTo>
                        <a:lnTo>
                          <a:pt x="183" y="310"/>
                        </a:lnTo>
                        <a:lnTo>
                          <a:pt x="0" y="305"/>
                        </a:lnTo>
                        <a:lnTo>
                          <a:pt x="0" y="198"/>
                        </a:lnTo>
                        <a:lnTo>
                          <a:pt x="33" y="155"/>
                        </a:lnTo>
                        <a:lnTo>
                          <a:pt x="80" y="118"/>
                        </a:lnTo>
                        <a:lnTo>
                          <a:pt x="153" y="180"/>
                        </a:lnTo>
                        <a:lnTo>
                          <a:pt x="188" y="163"/>
                        </a:lnTo>
                        <a:lnTo>
                          <a:pt x="243" y="198"/>
                        </a:lnTo>
                        <a:lnTo>
                          <a:pt x="263" y="173"/>
                        </a:lnTo>
                        <a:lnTo>
                          <a:pt x="218" y="125"/>
                        </a:lnTo>
                        <a:lnTo>
                          <a:pt x="228" y="38"/>
                        </a:lnTo>
                        <a:lnTo>
                          <a:pt x="278" y="33"/>
                        </a:lnTo>
                        <a:lnTo>
                          <a:pt x="280" y="33"/>
                        </a:lnTo>
                        <a:lnTo>
                          <a:pt x="263" y="0"/>
                        </a:lnTo>
                        <a:lnTo>
                          <a:pt x="280" y="38"/>
                        </a:lnTo>
                        <a:lnTo>
                          <a:pt x="325" y="43"/>
                        </a:lnTo>
                        <a:lnTo>
                          <a:pt x="355" y="80"/>
                        </a:lnTo>
                        <a:lnTo>
                          <a:pt x="353" y="83"/>
                        </a:lnTo>
                        <a:lnTo>
                          <a:pt x="325" y="2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89" name="Freeform 199"/>
                  <p:cNvSpPr>
                    <a:spLocks/>
                  </p:cNvSpPr>
                  <p:nvPr/>
                </p:nvSpPr>
                <p:spPr bwMode="auto">
                  <a:xfrm>
                    <a:off x="4539711" y="5653506"/>
                    <a:ext cx="357671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8" y="19"/>
                      </a:cxn>
                      <a:cxn ang="0">
                        <a:pos x="38" y="93"/>
                      </a:cxn>
                      <a:cxn ang="0">
                        <a:pos x="70" y="154"/>
                      </a:cxn>
                      <a:cxn ang="0">
                        <a:pos x="0" y="339"/>
                      </a:cxn>
                      <a:cxn ang="0">
                        <a:pos x="16" y="365"/>
                      </a:cxn>
                      <a:cxn ang="0">
                        <a:pos x="323" y="349"/>
                      </a:cxn>
                      <a:cxn ang="0">
                        <a:pos x="329" y="349"/>
                      </a:cxn>
                      <a:cxn ang="0">
                        <a:pos x="329" y="243"/>
                      </a:cxn>
                      <a:cxn ang="0">
                        <a:pos x="361" y="199"/>
                      </a:cxn>
                      <a:cxn ang="0">
                        <a:pos x="361" y="173"/>
                      </a:cxn>
                      <a:cxn ang="0">
                        <a:pos x="310" y="93"/>
                      </a:cxn>
                      <a:cxn ang="0">
                        <a:pos x="297" y="39"/>
                      </a:cxn>
                      <a:cxn ang="0">
                        <a:pos x="163" y="42"/>
                      </a:cxn>
                      <a:cxn ang="0">
                        <a:pos x="147" y="0"/>
                      </a:cxn>
                      <a:cxn ang="0">
                        <a:pos x="38" y="7"/>
                      </a:cxn>
                      <a:cxn ang="0">
                        <a:pos x="35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8" y="19"/>
                        </a:lnTo>
                        <a:lnTo>
                          <a:pt x="38" y="93"/>
                        </a:lnTo>
                        <a:lnTo>
                          <a:pt x="70" y="154"/>
                        </a:lnTo>
                        <a:lnTo>
                          <a:pt x="0" y="339"/>
                        </a:lnTo>
                        <a:lnTo>
                          <a:pt x="16" y="365"/>
                        </a:lnTo>
                        <a:lnTo>
                          <a:pt x="323" y="349"/>
                        </a:lnTo>
                        <a:lnTo>
                          <a:pt x="329" y="349"/>
                        </a:lnTo>
                        <a:lnTo>
                          <a:pt x="329" y="243"/>
                        </a:lnTo>
                        <a:lnTo>
                          <a:pt x="361" y="199"/>
                        </a:lnTo>
                        <a:lnTo>
                          <a:pt x="361" y="173"/>
                        </a:lnTo>
                        <a:lnTo>
                          <a:pt x="310" y="93"/>
                        </a:lnTo>
                        <a:lnTo>
                          <a:pt x="297" y="39"/>
                        </a:lnTo>
                        <a:lnTo>
                          <a:pt x="163" y="42"/>
                        </a:lnTo>
                        <a:lnTo>
                          <a:pt x="147" y="0"/>
                        </a:lnTo>
                        <a:lnTo>
                          <a:pt x="38" y="7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0" name="Freeform 198"/>
                  <p:cNvSpPr>
                    <a:spLocks/>
                  </p:cNvSpPr>
                  <p:nvPr/>
                </p:nvSpPr>
                <p:spPr bwMode="auto">
                  <a:xfrm>
                    <a:off x="4539711" y="5653506"/>
                    <a:ext cx="360154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7" y="20"/>
                      </a:cxn>
                      <a:cxn ang="0">
                        <a:pos x="37" y="93"/>
                      </a:cxn>
                      <a:cxn ang="0">
                        <a:pos x="70" y="155"/>
                      </a:cxn>
                      <a:cxn ang="0">
                        <a:pos x="0" y="340"/>
                      </a:cxn>
                      <a:cxn ang="0">
                        <a:pos x="17" y="365"/>
                      </a:cxn>
                      <a:cxn ang="0">
                        <a:pos x="321" y="350"/>
                      </a:cxn>
                      <a:cxn ang="0">
                        <a:pos x="329" y="350"/>
                      </a:cxn>
                      <a:cxn ang="0">
                        <a:pos x="329" y="243"/>
                      </a:cxn>
                      <a:cxn ang="0">
                        <a:pos x="361" y="200"/>
                      </a:cxn>
                      <a:cxn ang="0">
                        <a:pos x="361" y="173"/>
                      </a:cxn>
                      <a:cxn ang="0">
                        <a:pos x="309" y="93"/>
                      </a:cxn>
                      <a:cxn ang="0">
                        <a:pos x="296" y="40"/>
                      </a:cxn>
                      <a:cxn ang="0">
                        <a:pos x="162" y="43"/>
                      </a:cxn>
                      <a:cxn ang="0">
                        <a:pos x="147" y="0"/>
                      </a:cxn>
                      <a:cxn ang="0">
                        <a:pos x="37" y="8"/>
                      </a:cxn>
                      <a:cxn ang="0">
                        <a:pos x="35" y="8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7" y="20"/>
                        </a:lnTo>
                        <a:lnTo>
                          <a:pt x="37" y="93"/>
                        </a:lnTo>
                        <a:lnTo>
                          <a:pt x="70" y="155"/>
                        </a:lnTo>
                        <a:lnTo>
                          <a:pt x="0" y="340"/>
                        </a:lnTo>
                        <a:lnTo>
                          <a:pt x="17" y="365"/>
                        </a:lnTo>
                        <a:lnTo>
                          <a:pt x="321" y="350"/>
                        </a:lnTo>
                        <a:lnTo>
                          <a:pt x="329" y="350"/>
                        </a:lnTo>
                        <a:lnTo>
                          <a:pt x="329" y="243"/>
                        </a:lnTo>
                        <a:lnTo>
                          <a:pt x="361" y="200"/>
                        </a:lnTo>
                        <a:lnTo>
                          <a:pt x="361" y="173"/>
                        </a:lnTo>
                        <a:lnTo>
                          <a:pt x="309" y="93"/>
                        </a:lnTo>
                        <a:lnTo>
                          <a:pt x="296" y="40"/>
                        </a:lnTo>
                        <a:lnTo>
                          <a:pt x="162" y="43"/>
                        </a:lnTo>
                        <a:lnTo>
                          <a:pt x="147" y="0"/>
                        </a:lnTo>
                        <a:lnTo>
                          <a:pt x="37" y="8"/>
                        </a:lnTo>
                        <a:lnTo>
                          <a:pt x="35" y="8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1" name="Freeform 197"/>
                  <p:cNvSpPr>
                    <a:spLocks/>
                  </p:cNvSpPr>
                  <p:nvPr/>
                </p:nvSpPr>
                <p:spPr bwMode="auto">
                  <a:xfrm>
                    <a:off x="4947059" y="5963984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0" y="76"/>
                      </a:cxn>
                      <a:cxn ang="0">
                        <a:pos x="131" y="214"/>
                      </a:cxn>
                      <a:cxn ang="0">
                        <a:pos x="208" y="230"/>
                      </a:cxn>
                      <a:cxn ang="0">
                        <a:pos x="265" y="144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2" y="44"/>
                      </a:cxn>
                      <a:cxn ang="0">
                        <a:pos x="6" y="41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265" h="230">
                        <a:moveTo>
                          <a:pt x="0" y="44"/>
                        </a:moveTo>
                        <a:lnTo>
                          <a:pt x="0" y="76"/>
                        </a:lnTo>
                        <a:lnTo>
                          <a:pt x="131" y="214"/>
                        </a:lnTo>
                        <a:lnTo>
                          <a:pt x="208" y="230"/>
                        </a:lnTo>
                        <a:lnTo>
                          <a:pt x="265" y="144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2" y="44"/>
                        </a:lnTo>
                        <a:lnTo>
                          <a:pt x="6" y="4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2" name="Freeform 196"/>
                  <p:cNvSpPr>
                    <a:spLocks/>
                  </p:cNvSpPr>
                  <p:nvPr/>
                </p:nvSpPr>
                <p:spPr bwMode="auto">
                  <a:xfrm>
                    <a:off x="4947059" y="5963984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0" y="75"/>
                      </a:cxn>
                      <a:cxn ang="0">
                        <a:pos x="130" y="213"/>
                      </a:cxn>
                      <a:cxn ang="0">
                        <a:pos x="208" y="230"/>
                      </a:cxn>
                      <a:cxn ang="0">
                        <a:pos x="265" y="143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3" y="43"/>
                      </a:cxn>
                      <a:cxn ang="0">
                        <a:pos x="5" y="40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265" h="230">
                        <a:moveTo>
                          <a:pt x="0" y="43"/>
                        </a:moveTo>
                        <a:lnTo>
                          <a:pt x="0" y="75"/>
                        </a:lnTo>
                        <a:lnTo>
                          <a:pt x="130" y="213"/>
                        </a:lnTo>
                        <a:lnTo>
                          <a:pt x="208" y="230"/>
                        </a:lnTo>
                        <a:lnTo>
                          <a:pt x="265" y="143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3" y="43"/>
                        </a:lnTo>
                        <a:lnTo>
                          <a:pt x="5" y="40"/>
                        </a:lnTo>
                        <a:lnTo>
                          <a:pt x="0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3" name="Freeform 195"/>
                  <p:cNvSpPr>
                    <a:spLocks/>
                  </p:cNvSpPr>
                  <p:nvPr/>
                </p:nvSpPr>
                <p:spPr bwMode="auto">
                  <a:xfrm>
                    <a:off x="4790577" y="6036016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1"/>
                      </a:cxn>
                      <a:cxn ang="0">
                        <a:pos x="189" y="224"/>
                      </a:cxn>
                      <a:cxn ang="0">
                        <a:pos x="115" y="240"/>
                      </a:cxn>
                      <a:cxn ang="0">
                        <a:pos x="71" y="272"/>
                      </a:cxn>
                      <a:cxn ang="0">
                        <a:pos x="0" y="275"/>
                      </a:cxn>
                      <a:cxn ang="0">
                        <a:pos x="23" y="71"/>
                      </a:cxn>
                      <a:cxn ang="0">
                        <a:pos x="154" y="0"/>
                      </a:cxn>
                      <a:cxn ang="0">
                        <a:pos x="157" y="0"/>
                      </a:cxn>
                      <a:cxn ang="0">
                        <a:pos x="157" y="3"/>
                      </a:cxn>
                      <a:cxn ang="0">
                        <a:pos x="285" y="138"/>
                      </a:cxn>
                      <a:cxn ang="0">
                        <a:pos x="285" y="141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1"/>
                        </a:moveTo>
                        <a:lnTo>
                          <a:pt x="189" y="224"/>
                        </a:lnTo>
                        <a:lnTo>
                          <a:pt x="115" y="240"/>
                        </a:lnTo>
                        <a:lnTo>
                          <a:pt x="71" y="272"/>
                        </a:lnTo>
                        <a:lnTo>
                          <a:pt x="0" y="275"/>
                        </a:lnTo>
                        <a:lnTo>
                          <a:pt x="23" y="71"/>
                        </a:lnTo>
                        <a:lnTo>
                          <a:pt x="154" y="0"/>
                        </a:lnTo>
                        <a:lnTo>
                          <a:pt x="157" y="0"/>
                        </a:lnTo>
                        <a:lnTo>
                          <a:pt x="157" y="3"/>
                        </a:lnTo>
                        <a:lnTo>
                          <a:pt x="285" y="138"/>
                        </a:lnTo>
                        <a:lnTo>
                          <a:pt x="285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4" name="Freeform 194"/>
                  <p:cNvSpPr>
                    <a:spLocks/>
                  </p:cNvSpPr>
                  <p:nvPr/>
                </p:nvSpPr>
                <p:spPr bwMode="auto">
                  <a:xfrm>
                    <a:off x="4790577" y="6036016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0"/>
                      </a:cxn>
                      <a:cxn ang="0">
                        <a:pos x="190" y="223"/>
                      </a:cxn>
                      <a:cxn ang="0">
                        <a:pos x="115" y="240"/>
                      </a:cxn>
                      <a:cxn ang="0">
                        <a:pos x="70" y="273"/>
                      </a:cxn>
                      <a:cxn ang="0">
                        <a:pos x="0" y="275"/>
                      </a:cxn>
                      <a:cxn ang="0">
                        <a:pos x="23" y="70"/>
                      </a:cxn>
                      <a:cxn ang="0">
                        <a:pos x="155" y="0"/>
                      </a:cxn>
                      <a:cxn ang="0">
                        <a:pos x="158" y="0"/>
                      </a:cxn>
                      <a:cxn ang="0">
                        <a:pos x="158" y="3"/>
                      </a:cxn>
                      <a:cxn ang="0">
                        <a:pos x="285" y="138"/>
                      </a:cxn>
                      <a:cxn ang="0">
                        <a:pos x="285" y="140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0"/>
                        </a:moveTo>
                        <a:lnTo>
                          <a:pt x="190" y="223"/>
                        </a:lnTo>
                        <a:lnTo>
                          <a:pt x="115" y="240"/>
                        </a:lnTo>
                        <a:lnTo>
                          <a:pt x="70" y="273"/>
                        </a:lnTo>
                        <a:lnTo>
                          <a:pt x="0" y="275"/>
                        </a:lnTo>
                        <a:lnTo>
                          <a:pt x="23" y="70"/>
                        </a:lnTo>
                        <a:lnTo>
                          <a:pt x="155" y="0"/>
                        </a:lnTo>
                        <a:lnTo>
                          <a:pt x="158" y="0"/>
                        </a:lnTo>
                        <a:lnTo>
                          <a:pt x="158" y="3"/>
                        </a:lnTo>
                        <a:lnTo>
                          <a:pt x="285" y="138"/>
                        </a:lnTo>
                        <a:lnTo>
                          <a:pt x="285" y="1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5" name="Freeform 193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6" name="Freeform 192"/>
                  <p:cNvSpPr>
                    <a:spLocks/>
                  </p:cNvSpPr>
                  <p:nvPr/>
                </p:nvSpPr>
                <p:spPr bwMode="auto">
                  <a:xfrm>
                    <a:off x="5140797" y="6309237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3" y="39"/>
                      </a:cxn>
                      <a:cxn ang="0">
                        <a:pos x="35" y="42"/>
                      </a:cxn>
                      <a:cxn ang="0">
                        <a:pos x="42" y="26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3" y="39"/>
                        </a:lnTo>
                        <a:lnTo>
                          <a:pt x="35" y="42"/>
                        </a:lnTo>
                        <a:lnTo>
                          <a:pt x="42" y="26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7" name="Freeform 191"/>
                  <p:cNvSpPr>
                    <a:spLocks/>
                  </p:cNvSpPr>
                  <p:nvPr/>
                </p:nvSpPr>
                <p:spPr bwMode="auto">
                  <a:xfrm>
                    <a:off x="5140797" y="6309237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2" y="37"/>
                      </a:cxn>
                      <a:cxn ang="0">
                        <a:pos x="35" y="42"/>
                      </a:cxn>
                      <a:cxn ang="0">
                        <a:pos x="42" y="25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2" y="37"/>
                        </a:lnTo>
                        <a:lnTo>
                          <a:pt x="35" y="42"/>
                        </a:lnTo>
                        <a:lnTo>
                          <a:pt x="42" y="25"/>
                        </a:lnTo>
                        <a:lnTo>
                          <a:pt x="2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8" name="Freeform 190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19"/>
                      </a:cxn>
                      <a:cxn ang="0">
                        <a:pos x="9" y="0"/>
                      </a:cxn>
                      <a:cxn ang="0">
                        <a:pos x="32" y="0"/>
                      </a:cxn>
                      <a:cxn ang="0">
                        <a:pos x="41" y="38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19"/>
                        </a:lnTo>
                        <a:lnTo>
                          <a:pt x="9" y="0"/>
                        </a:lnTo>
                        <a:lnTo>
                          <a:pt x="32" y="0"/>
                        </a:lnTo>
                        <a:lnTo>
                          <a:pt x="41" y="38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499" name="Freeform 189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0" name="Freeform 188"/>
                  <p:cNvSpPr>
                    <a:spLocks/>
                  </p:cNvSpPr>
                  <p:nvPr/>
                </p:nvSpPr>
                <p:spPr bwMode="auto">
                  <a:xfrm>
                    <a:off x="5168118" y="6346494"/>
                    <a:ext cx="7452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1" name="Freeform 187"/>
                  <p:cNvSpPr>
                    <a:spLocks/>
                  </p:cNvSpPr>
                  <p:nvPr/>
                </p:nvSpPr>
                <p:spPr bwMode="auto">
                  <a:xfrm>
                    <a:off x="4557097" y="6001242"/>
                    <a:ext cx="422250" cy="392445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73" y="134"/>
                      </a:cxn>
                      <a:cxn ang="0">
                        <a:pos x="60" y="256"/>
                      </a:cxn>
                      <a:cxn ang="0">
                        <a:pos x="131" y="394"/>
                      </a:cxn>
                      <a:cxn ang="0">
                        <a:pos x="127" y="384"/>
                      </a:cxn>
                      <a:cxn ang="0">
                        <a:pos x="217" y="371"/>
                      </a:cxn>
                      <a:cxn ang="0">
                        <a:pos x="243" y="358"/>
                      </a:cxn>
                      <a:cxn ang="0">
                        <a:pos x="243" y="310"/>
                      </a:cxn>
                      <a:cxn ang="0">
                        <a:pos x="262" y="310"/>
                      </a:cxn>
                      <a:cxn ang="0">
                        <a:pos x="236" y="310"/>
                      </a:cxn>
                      <a:cxn ang="0">
                        <a:pos x="259" y="106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6"/>
                      </a:cxn>
                      <a:cxn ang="0">
                        <a:pos x="399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7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425" h="394">
                        <a:moveTo>
                          <a:pt x="0" y="16"/>
                        </a:moveTo>
                        <a:lnTo>
                          <a:pt x="73" y="134"/>
                        </a:lnTo>
                        <a:lnTo>
                          <a:pt x="60" y="256"/>
                        </a:lnTo>
                        <a:lnTo>
                          <a:pt x="131" y="394"/>
                        </a:lnTo>
                        <a:lnTo>
                          <a:pt x="127" y="384"/>
                        </a:lnTo>
                        <a:lnTo>
                          <a:pt x="217" y="371"/>
                        </a:lnTo>
                        <a:lnTo>
                          <a:pt x="243" y="358"/>
                        </a:lnTo>
                        <a:lnTo>
                          <a:pt x="243" y="310"/>
                        </a:lnTo>
                        <a:lnTo>
                          <a:pt x="262" y="310"/>
                        </a:lnTo>
                        <a:lnTo>
                          <a:pt x="236" y="310"/>
                        </a:lnTo>
                        <a:lnTo>
                          <a:pt x="259" y="106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6"/>
                        </a:lnTo>
                        <a:lnTo>
                          <a:pt x="399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2" name="Freeform 186"/>
                  <p:cNvSpPr>
                    <a:spLocks/>
                  </p:cNvSpPr>
                  <p:nvPr/>
                </p:nvSpPr>
                <p:spPr bwMode="auto">
                  <a:xfrm>
                    <a:off x="4557097" y="6001242"/>
                    <a:ext cx="422250" cy="38996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73" y="133"/>
                      </a:cxn>
                      <a:cxn ang="0">
                        <a:pos x="60" y="256"/>
                      </a:cxn>
                      <a:cxn ang="0">
                        <a:pos x="130" y="394"/>
                      </a:cxn>
                      <a:cxn ang="0">
                        <a:pos x="125" y="384"/>
                      </a:cxn>
                      <a:cxn ang="0">
                        <a:pos x="215" y="371"/>
                      </a:cxn>
                      <a:cxn ang="0">
                        <a:pos x="243" y="359"/>
                      </a:cxn>
                      <a:cxn ang="0">
                        <a:pos x="243" y="311"/>
                      </a:cxn>
                      <a:cxn ang="0">
                        <a:pos x="260" y="311"/>
                      </a:cxn>
                      <a:cxn ang="0">
                        <a:pos x="235" y="311"/>
                      </a:cxn>
                      <a:cxn ang="0">
                        <a:pos x="258" y="105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5"/>
                      </a:cxn>
                      <a:cxn ang="0">
                        <a:pos x="398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5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425" h="394">
                        <a:moveTo>
                          <a:pt x="0" y="15"/>
                        </a:moveTo>
                        <a:lnTo>
                          <a:pt x="73" y="133"/>
                        </a:lnTo>
                        <a:lnTo>
                          <a:pt x="60" y="256"/>
                        </a:lnTo>
                        <a:lnTo>
                          <a:pt x="130" y="394"/>
                        </a:lnTo>
                        <a:lnTo>
                          <a:pt x="125" y="384"/>
                        </a:lnTo>
                        <a:lnTo>
                          <a:pt x="215" y="371"/>
                        </a:lnTo>
                        <a:lnTo>
                          <a:pt x="243" y="359"/>
                        </a:lnTo>
                        <a:lnTo>
                          <a:pt x="243" y="311"/>
                        </a:lnTo>
                        <a:lnTo>
                          <a:pt x="260" y="311"/>
                        </a:lnTo>
                        <a:lnTo>
                          <a:pt x="235" y="311"/>
                        </a:lnTo>
                        <a:lnTo>
                          <a:pt x="258" y="105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5"/>
                        </a:lnTo>
                        <a:lnTo>
                          <a:pt x="398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5" y="0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3" name="Freeform 185"/>
                  <p:cNvSpPr>
                    <a:spLocks/>
                  </p:cNvSpPr>
                  <p:nvPr/>
                </p:nvSpPr>
                <p:spPr bwMode="auto">
                  <a:xfrm>
                    <a:off x="4591871" y="3711152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4" y="64"/>
                      </a:cxn>
                      <a:cxn ang="0">
                        <a:pos x="60" y="0"/>
                      </a:cxn>
                      <a:cxn ang="0">
                        <a:pos x="22" y="16"/>
                      </a:cxn>
                      <a:cxn ang="0">
                        <a:pos x="0" y="74"/>
                      </a:cxn>
                      <a:cxn ang="0">
                        <a:pos x="6" y="55"/>
                      </a:cxn>
                      <a:cxn ang="0">
                        <a:pos x="44" y="64"/>
                      </a:cxn>
                    </a:cxnLst>
                    <a:rect l="0" t="0" r="r" b="b"/>
                    <a:pathLst>
                      <a:path w="60" h="74">
                        <a:moveTo>
                          <a:pt x="44" y="64"/>
                        </a:moveTo>
                        <a:lnTo>
                          <a:pt x="60" y="0"/>
                        </a:lnTo>
                        <a:lnTo>
                          <a:pt x="22" y="16"/>
                        </a:lnTo>
                        <a:lnTo>
                          <a:pt x="0" y="74"/>
                        </a:lnTo>
                        <a:lnTo>
                          <a:pt x="6" y="55"/>
                        </a:lnTo>
                        <a:lnTo>
                          <a:pt x="44" y="6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4" name="Freeform 184"/>
                  <p:cNvSpPr>
                    <a:spLocks/>
                  </p:cNvSpPr>
                  <p:nvPr/>
                </p:nvSpPr>
                <p:spPr bwMode="auto">
                  <a:xfrm>
                    <a:off x="4591871" y="3711152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3" y="64"/>
                      </a:cxn>
                      <a:cxn ang="0">
                        <a:pos x="60" y="0"/>
                      </a:cxn>
                      <a:cxn ang="0">
                        <a:pos x="20" y="17"/>
                      </a:cxn>
                      <a:cxn ang="0">
                        <a:pos x="0" y="74"/>
                      </a:cxn>
                      <a:cxn ang="0">
                        <a:pos x="5" y="54"/>
                      </a:cxn>
                      <a:cxn ang="0">
                        <a:pos x="43" y="64"/>
                      </a:cxn>
                    </a:cxnLst>
                    <a:rect l="0" t="0" r="r" b="b"/>
                    <a:pathLst>
                      <a:path w="60" h="74">
                        <a:moveTo>
                          <a:pt x="43" y="64"/>
                        </a:moveTo>
                        <a:lnTo>
                          <a:pt x="60" y="0"/>
                        </a:lnTo>
                        <a:lnTo>
                          <a:pt x="20" y="17"/>
                        </a:lnTo>
                        <a:lnTo>
                          <a:pt x="0" y="74"/>
                        </a:lnTo>
                        <a:lnTo>
                          <a:pt x="5" y="54"/>
                        </a:lnTo>
                        <a:lnTo>
                          <a:pt x="43" y="6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5" name="Line 1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9489" y="4312239"/>
                    <a:ext cx="17386" cy="1241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6" name="Freeform 148"/>
                  <p:cNvSpPr>
                    <a:spLocks/>
                  </p:cNvSpPr>
                  <p:nvPr/>
                </p:nvSpPr>
                <p:spPr bwMode="auto">
                  <a:xfrm>
                    <a:off x="4105041" y="4108565"/>
                    <a:ext cx="101838" cy="149030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19"/>
                      </a:cxn>
                      <a:cxn ang="0">
                        <a:pos x="29" y="80"/>
                      </a:cxn>
                      <a:cxn ang="0">
                        <a:pos x="0" y="138"/>
                      </a:cxn>
                      <a:cxn ang="0">
                        <a:pos x="35" y="141"/>
                      </a:cxn>
                      <a:cxn ang="0">
                        <a:pos x="42" y="151"/>
                      </a:cxn>
                      <a:cxn ang="0">
                        <a:pos x="103" y="2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19"/>
                        </a:lnTo>
                        <a:lnTo>
                          <a:pt x="29" y="80"/>
                        </a:lnTo>
                        <a:lnTo>
                          <a:pt x="0" y="138"/>
                        </a:lnTo>
                        <a:lnTo>
                          <a:pt x="35" y="141"/>
                        </a:lnTo>
                        <a:lnTo>
                          <a:pt x="42" y="151"/>
                        </a:lnTo>
                        <a:lnTo>
                          <a:pt x="103" y="2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7" name="Freeform 147"/>
                  <p:cNvSpPr>
                    <a:spLocks/>
                  </p:cNvSpPr>
                  <p:nvPr/>
                </p:nvSpPr>
                <p:spPr bwMode="auto">
                  <a:xfrm>
                    <a:off x="4105041" y="4108565"/>
                    <a:ext cx="101838" cy="151513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20"/>
                      </a:cxn>
                      <a:cxn ang="0">
                        <a:pos x="28" y="79"/>
                      </a:cxn>
                      <a:cxn ang="0">
                        <a:pos x="0" y="136"/>
                      </a:cxn>
                      <a:cxn ang="0">
                        <a:pos x="35" y="141"/>
                      </a:cxn>
                      <a:cxn ang="0">
                        <a:pos x="40" y="151"/>
                      </a:cxn>
                      <a:cxn ang="0">
                        <a:pos x="103" y="22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20"/>
                        </a:lnTo>
                        <a:lnTo>
                          <a:pt x="28" y="79"/>
                        </a:lnTo>
                        <a:lnTo>
                          <a:pt x="0" y="136"/>
                        </a:lnTo>
                        <a:lnTo>
                          <a:pt x="35" y="141"/>
                        </a:lnTo>
                        <a:lnTo>
                          <a:pt x="40" y="151"/>
                        </a:lnTo>
                        <a:lnTo>
                          <a:pt x="103" y="22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8" name="Freeform 146"/>
                  <p:cNvSpPr>
                    <a:spLocks/>
                  </p:cNvSpPr>
                  <p:nvPr/>
                </p:nvSpPr>
                <p:spPr bwMode="auto">
                  <a:xfrm>
                    <a:off x="4822867" y="4217853"/>
                    <a:ext cx="153997" cy="146545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10" y="83"/>
                      </a:cxn>
                      <a:cxn ang="0">
                        <a:pos x="55" y="102"/>
                      </a:cxn>
                      <a:cxn ang="0">
                        <a:pos x="61" y="147"/>
                      </a:cxn>
                      <a:cxn ang="0">
                        <a:pos x="90" y="144"/>
                      </a:cxn>
                      <a:cxn ang="0">
                        <a:pos x="115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7" y="6"/>
                      </a:cxn>
                      <a:cxn ang="0">
                        <a:pos x="80" y="0"/>
                      </a:cxn>
                      <a:cxn ang="0">
                        <a:pos x="80" y="13"/>
                      </a:cxn>
                      <a:cxn ang="0">
                        <a:pos x="77" y="13"/>
                      </a:cxn>
                      <a:cxn ang="0">
                        <a:pos x="80" y="10"/>
                      </a:cxn>
                      <a:cxn ang="0">
                        <a:pos x="26" y="45"/>
                      </a:cxn>
                      <a:cxn ang="0">
                        <a:pos x="29" y="48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154" h="147">
                        <a:moveTo>
                          <a:pt x="0" y="58"/>
                        </a:moveTo>
                        <a:lnTo>
                          <a:pt x="10" y="83"/>
                        </a:lnTo>
                        <a:lnTo>
                          <a:pt x="55" y="102"/>
                        </a:lnTo>
                        <a:lnTo>
                          <a:pt x="61" y="147"/>
                        </a:lnTo>
                        <a:lnTo>
                          <a:pt x="90" y="144"/>
                        </a:lnTo>
                        <a:lnTo>
                          <a:pt x="115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7" y="6"/>
                        </a:lnTo>
                        <a:lnTo>
                          <a:pt x="80" y="0"/>
                        </a:lnTo>
                        <a:lnTo>
                          <a:pt x="80" y="13"/>
                        </a:lnTo>
                        <a:lnTo>
                          <a:pt x="77" y="13"/>
                        </a:lnTo>
                        <a:lnTo>
                          <a:pt x="80" y="10"/>
                        </a:lnTo>
                        <a:lnTo>
                          <a:pt x="26" y="45"/>
                        </a:lnTo>
                        <a:lnTo>
                          <a:pt x="29" y="4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09" name="Freeform 145"/>
                  <p:cNvSpPr>
                    <a:spLocks/>
                  </p:cNvSpPr>
                  <p:nvPr/>
                </p:nvSpPr>
                <p:spPr bwMode="auto">
                  <a:xfrm>
                    <a:off x="4822867" y="4217853"/>
                    <a:ext cx="151513" cy="146545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10" y="82"/>
                      </a:cxn>
                      <a:cxn ang="0">
                        <a:pos x="56" y="102"/>
                      </a:cxn>
                      <a:cxn ang="0">
                        <a:pos x="61" y="147"/>
                      </a:cxn>
                      <a:cxn ang="0">
                        <a:pos x="91" y="142"/>
                      </a:cxn>
                      <a:cxn ang="0">
                        <a:pos x="116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8" y="5"/>
                      </a:cxn>
                      <a:cxn ang="0">
                        <a:pos x="81" y="0"/>
                      </a:cxn>
                      <a:cxn ang="0">
                        <a:pos x="81" y="12"/>
                      </a:cxn>
                      <a:cxn ang="0">
                        <a:pos x="78" y="12"/>
                      </a:cxn>
                      <a:cxn ang="0">
                        <a:pos x="81" y="10"/>
                      </a:cxn>
                      <a:cxn ang="0">
                        <a:pos x="25" y="45"/>
                      </a:cxn>
                      <a:cxn ang="0">
                        <a:pos x="28" y="47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154" h="147">
                        <a:moveTo>
                          <a:pt x="0" y="57"/>
                        </a:moveTo>
                        <a:lnTo>
                          <a:pt x="10" y="82"/>
                        </a:lnTo>
                        <a:lnTo>
                          <a:pt x="56" y="102"/>
                        </a:lnTo>
                        <a:lnTo>
                          <a:pt x="61" y="147"/>
                        </a:lnTo>
                        <a:lnTo>
                          <a:pt x="91" y="142"/>
                        </a:lnTo>
                        <a:lnTo>
                          <a:pt x="116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8" y="5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78" y="12"/>
                        </a:lnTo>
                        <a:lnTo>
                          <a:pt x="81" y="10"/>
                        </a:lnTo>
                        <a:lnTo>
                          <a:pt x="25" y="45"/>
                        </a:lnTo>
                        <a:lnTo>
                          <a:pt x="28" y="47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0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99195" y="2427012"/>
                    <a:ext cx="4968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1" name="Freeform 143"/>
                  <p:cNvSpPr>
                    <a:spLocks/>
                  </p:cNvSpPr>
                  <p:nvPr/>
                </p:nvSpPr>
                <p:spPr bwMode="auto">
                  <a:xfrm>
                    <a:off x="2704163" y="2404658"/>
                    <a:ext cx="2485" cy="1241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3" y="1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3">
                        <a:moveTo>
                          <a:pt x="0" y="13"/>
                        </a:moveTo>
                        <a:lnTo>
                          <a:pt x="3" y="1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2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9130" y="2382303"/>
                    <a:ext cx="0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3" name="Line 1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1615" y="2357465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4" name="Line 1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4098" y="2335111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5" name="Line 1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1550" y="2312756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6" name="Line 1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4033" y="2290402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7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1486" y="2268047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8" name="Freeform 136"/>
                  <p:cNvSpPr>
                    <a:spLocks/>
                  </p:cNvSpPr>
                  <p:nvPr/>
                </p:nvSpPr>
                <p:spPr bwMode="auto">
                  <a:xfrm>
                    <a:off x="2733969" y="2245693"/>
                    <a:ext cx="4968" cy="1738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3" y="9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6">
                        <a:moveTo>
                          <a:pt x="0" y="16"/>
                        </a:moveTo>
                        <a:lnTo>
                          <a:pt x="3" y="9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6519" name="Line 1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41421" y="2223338"/>
                    <a:ext cx="2483" cy="1738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6520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4246644" y="3596896"/>
                    <a:ext cx="193739" cy="280672"/>
                    <a:chOff x="4770" y="4410"/>
                    <a:chExt cx="195" cy="282"/>
                  </a:xfrm>
                  <a:solidFill>
                    <a:schemeClr val="accent2"/>
                  </a:solidFill>
                </p:grpSpPr>
                <p:sp>
                  <p:nvSpPr>
                    <p:cNvPr id="6521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805" y="4410"/>
                      <a:ext cx="160" cy="282"/>
                    </a:xfrm>
                    <a:custGeom>
                      <a:avLst/>
                      <a:gdLst/>
                      <a:ahLst/>
                      <a:cxnLst>
                        <a:cxn ang="0">
                          <a:pos x="90" y="10"/>
                        </a:cxn>
                        <a:cxn ang="0">
                          <a:pos x="144" y="0"/>
                        </a:cxn>
                        <a:cxn ang="0">
                          <a:pos x="122" y="67"/>
                        </a:cxn>
                        <a:cxn ang="0">
                          <a:pos x="132" y="115"/>
                        </a:cxn>
                        <a:cxn ang="0">
                          <a:pos x="144" y="166"/>
                        </a:cxn>
                        <a:cxn ang="0">
                          <a:pos x="125" y="189"/>
                        </a:cxn>
                        <a:cxn ang="0">
                          <a:pos x="160" y="195"/>
                        </a:cxn>
                        <a:cxn ang="0">
                          <a:pos x="160" y="243"/>
                        </a:cxn>
                        <a:cxn ang="0">
                          <a:pos x="87" y="266"/>
                        </a:cxn>
                        <a:cxn ang="0">
                          <a:pos x="39" y="275"/>
                        </a:cxn>
                        <a:cxn ang="0">
                          <a:pos x="4" y="282"/>
                        </a:cxn>
                        <a:cxn ang="0">
                          <a:pos x="0" y="256"/>
                        </a:cxn>
                        <a:cxn ang="0">
                          <a:pos x="39" y="234"/>
                        </a:cxn>
                        <a:cxn ang="0">
                          <a:pos x="20" y="214"/>
                        </a:cxn>
                        <a:cxn ang="0">
                          <a:pos x="23" y="186"/>
                        </a:cxn>
                        <a:cxn ang="0">
                          <a:pos x="55" y="170"/>
                        </a:cxn>
                        <a:cxn ang="0">
                          <a:pos x="61" y="74"/>
                        </a:cxn>
                        <a:cxn ang="0">
                          <a:pos x="90" y="10"/>
                        </a:cxn>
                      </a:cxnLst>
                      <a:rect l="0" t="0" r="r" b="b"/>
                      <a:pathLst>
                        <a:path w="160" h="282">
                          <a:moveTo>
                            <a:pt x="90" y="10"/>
                          </a:moveTo>
                          <a:lnTo>
                            <a:pt x="144" y="0"/>
                          </a:lnTo>
                          <a:lnTo>
                            <a:pt x="122" y="67"/>
                          </a:lnTo>
                          <a:lnTo>
                            <a:pt x="132" y="115"/>
                          </a:lnTo>
                          <a:lnTo>
                            <a:pt x="144" y="166"/>
                          </a:lnTo>
                          <a:lnTo>
                            <a:pt x="125" y="189"/>
                          </a:lnTo>
                          <a:lnTo>
                            <a:pt x="160" y="195"/>
                          </a:lnTo>
                          <a:lnTo>
                            <a:pt x="160" y="243"/>
                          </a:lnTo>
                          <a:lnTo>
                            <a:pt x="87" y="266"/>
                          </a:lnTo>
                          <a:lnTo>
                            <a:pt x="39" y="275"/>
                          </a:lnTo>
                          <a:lnTo>
                            <a:pt x="4" y="282"/>
                          </a:lnTo>
                          <a:lnTo>
                            <a:pt x="0" y="256"/>
                          </a:lnTo>
                          <a:lnTo>
                            <a:pt x="39" y="234"/>
                          </a:lnTo>
                          <a:lnTo>
                            <a:pt x="20" y="214"/>
                          </a:lnTo>
                          <a:lnTo>
                            <a:pt x="23" y="186"/>
                          </a:lnTo>
                          <a:lnTo>
                            <a:pt x="55" y="170"/>
                          </a:lnTo>
                          <a:lnTo>
                            <a:pt x="61" y="74"/>
                          </a:lnTo>
                          <a:lnTo>
                            <a:pt x="90" y="1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6522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4770" y="4509"/>
                      <a:ext cx="58" cy="71"/>
                    </a:xfrm>
                    <a:custGeom>
                      <a:avLst/>
                      <a:gdLst/>
                      <a:ahLst/>
                      <a:cxnLst>
                        <a:cxn ang="0">
                          <a:pos x="45" y="0"/>
                        </a:cxn>
                        <a:cxn ang="0">
                          <a:pos x="58" y="45"/>
                        </a:cxn>
                        <a:cxn ang="0">
                          <a:pos x="45" y="71"/>
                        </a:cxn>
                        <a:cxn ang="0">
                          <a:pos x="10" y="45"/>
                        </a:cxn>
                        <a:cxn ang="0">
                          <a:pos x="0" y="16"/>
                        </a:cxn>
                        <a:cxn ang="0">
                          <a:pos x="0" y="13"/>
                        </a:cxn>
                        <a:cxn ang="0">
                          <a:pos x="45" y="0"/>
                        </a:cxn>
                      </a:cxnLst>
                      <a:rect l="0" t="0" r="r" b="b"/>
                      <a:pathLst>
                        <a:path w="58" h="71">
                          <a:moveTo>
                            <a:pt x="45" y="0"/>
                          </a:moveTo>
                          <a:lnTo>
                            <a:pt x="58" y="45"/>
                          </a:lnTo>
                          <a:lnTo>
                            <a:pt x="45" y="71"/>
                          </a:lnTo>
                          <a:lnTo>
                            <a:pt x="10" y="45"/>
                          </a:lnTo>
                          <a:lnTo>
                            <a:pt x="0" y="16"/>
                          </a:lnTo>
                          <a:lnTo>
                            <a:pt x="0" y="1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</p:grpSp>
            <p:grpSp>
              <p:nvGrpSpPr>
                <p:cNvPr id="4227" name="Groupe 4226"/>
                <p:cNvGrpSpPr/>
                <p:nvPr/>
              </p:nvGrpSpPr>
              <p:grpSpPr>
                <a:xfrm>
                  <a:off x="142844" y="857232"/>
                  <a:ext cx="8862292" cy="5760000"/>
                  <a:chOff x="140854" y="857232"/>
                  <a:chExt cx="8862292" cy="5760000"/>
                </a:xfrm>
              </p:grpSpPr>
              <p:sp>
                <p:nvSpPr>
                  <p:cNvPr id="5422" name="Freeform 714"/>
                  <p:cNvSpPr>
                    <a:spLocks/>
                  </p:cNvSpPr>
                  <p:nvPr/>
                </p:nvSpPr>
                <p:spPr bwMode="auto">
                  <a:xfrm>
                    <a:off x="4855156" y="1781216"/>
                    <a:ext cx="1326363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29"/>
                      </a:cxn>
                      <a:cxn ang="0">
                        <a:pos x="80" y="1997"/>
                      </a:cxn>
                      <a:cxn ang="0">
                        <a:pos x="176" y="2099"/>
                      </a:cxn>
                      <a:cxn ang="0">
                        <a:pos x="342" y="2243"/>
                      </a:cxn>
                      <a:cxn ang="0">
                        <a:pos x="400" y="2317"/>
                      </a:cxn>
                      <a:cxn ang="0">
                        <a:pos x="624" y="2285"/>
                      </a:cxn>
                      <a:cxn ang="0">
                        <a:pos x="627" y="2285"/>
                      </a:cxn>
                      <a:cxn ang="0">
                        <a:pos x="634" y="2115"/>
                      </a:cxn>
                      <a:cxn ang="0">
                        <a:pos x="560" y="2032"/>
                      </a:cxn>
                      <a:cxn ang="0">
                        <a:pos x="694" y="1779"/>
                      </a:cxn>
                      <a:cxn ang="0">
                        <a:pos x="1037" y="1475"/>
                      </a:cxn>
                      <a:cxn ang="0">
                        <a:pos x="1094" y="1161"/>
                      </a:cxn>
                      <a:cxn ang="0">
                        <a:pos x="1120" y="870"/>
                      </a:cxn>
                      <a:cxn ang="0">
                        <a:pos x="1113" y="813"/>
                      </a:cxn>
                      <a:cxn ang="0">
                        <a:pos x="1101" y="611"/>
                      </a:cxn>
                      <a:cxn ang="0">
                        <a:pos x="1165" y="422"/>
                      </a:cxn>
                      <a:cxn ang="0">
                        <a:pos x="1318" y="451"/>
                      </a:cxn>
                      <a:cxn ang="0">
                        <a:pos x="1334" y="416"/>
                      </a:cxn>
                      <a:cxn ang="0">
                        <a:pos x="1181" y="317"/>
                      </a:cxn>
                      <a:cxn ang="0">
                        <a:pos x="931" y="393"/>
                      </a:cxn>
                      <a:cxn ang="0">
                        <a:pos x="698" y="352"/>
                      </a:cxn>
                      <a:cxn ang="0">
                        <a:pos x="589" y="205"/>
                      </a:cxn>
                      <a:cxn ang="0">
                        <a:pos x="480" y="198"/>
                      </a:cxn>
                      <a:cxn ang="0">
                        <a:pos x="576" y="144"/>
                      </a:cxn>
                      <a:cxn ang="0">
                        <a:pos x="454" y="109"/>
                      </a:cxn>
                      <a:cxn ang="0">
                        <a:pos x="326" y="89"/>
                      </a:cxn>
                      <a:cxn ang="0">
                        <a:pos x="205" y="176"/>
                      </a:cxn>
                      <a:cxn ang="0">
                        <a:pos x="7" y="163"/>
                      </a:cxn>
                      <a:cxn ang="0">
                        <a:pos x="135" y="294"/>
                      </a:cxn>
                      <a:cxn ang="0">
                        <a:pos x="301" y="470"/>
                      </a:cxn>
                      <a:cxn ang="0">
                        <a:pos x="381" y="608"/>
                      </a:cxn>
                      <a:cxn ang="0">
                        <a:pos x="397" y="729"/>
                      </a:cxn>
                      <a:cxn ang="0">
                        <a:pos x="323" y="896"/>
                      </a:cxn>
                      <a:cxn ang="0">
                        <a:pos x="365" y="1129"/>
                      </a:cxn>
                      <a:cxn ang="0">
                        <a:pos x="387" y="1248"/>
                      </a:cxn>
                      <a:cxn ang="0">
                        <a:pos x="496" y="1350"/>
                      </a:cxn>
                      <a:cxn ang="0">
                        <a:pos x="352" y="1331"/>
                      </a:cxn>
                      <a:cxn ang="0">
                        <a:pos x="333" y="1440"/>
                      </a:cxn>
                      <a:cxn ang="0">
                        <a:pos x="294" y="1504"/>
                      </a:cxn>
                      <a:cxn ang="0">
                        <a:pos x="221" y="1529"/>
                      </a:cxn>
                      <a:cxn ang="0">
                        <a:pos x="186" y="1712"/>
                      </a:cxn>
                      <a:cxn ang="0">
                        <a:pos x="106" y="1645"/>
                      </a:cxn>
                      <a:cxn ang="0">
                        <a:pos x="195" y="1565"/>
                      </a:cxn>
                      <a:cxn ang="0">
                        <a:pos x="64" y="1533"/>
                      </a:cxn>
                      <a:cxn ang="0">
                        <a:pos x="58" y="1574"/>
                      </a:cxn>
                      <a:cxn ang="0">
                        <a:pos x="99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4" y="1824"/>
                        </a:moveTo>
                        <a:lnTo>
                          <a:pt x="74" y="1856"/>
                        </a:lnTo>
                        <a:lnTo>
                          <a:pt x="58" y="1872"/>
                        </a:lnTo>
                        <a:lnTo>
                          <a:pt x="58" y="1869"/>
                        </a:lnTo>
                        <a:lnTo>
                          <a:pt x="67" y="1869"/>
                        </a:lnTo>
                        <a:lnTo>
                          <a:pt x="80" y="1929"/>
                        </a:lnTo>
                        <a:lnTo>
                          <a:pt x="80" y="1981"/>
                        </a:lnTo>
                        <a:lnTo>
                          <a:pt x="74" y="2029"/>
                        </a:lnTo>
                        <a:lnTo>
                          <a:pt x="80" y="1997"/>
                        </a:lnTo>
                        <a:lnTo>
                          <a:pt x="80" y="1993"/>
                        </a:lnTo>
                        <a:lnTo>
                          <a:pt x="170" y="2035"/>
                        </a:lnTo>
                        <a:lnTo>
                          <a:pt x="176" y="2099"/>
                        </a:lnTo>
                        <a:lnTo>
                          <a:pt x="243" y="2096"/>
                        </a:lnTo>
                        <a:lnTo>
                          <a:pt x="323" y="2157"/>
                        </a:lnTo>
                        <a:lnTo>
                          <a:pt x="342" y="2243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6" y="2275"/>
                        </a:lnTo>
                        <a:lnTo>
                          <a:pt x="611" y="2259"/>
                        </a:lnTo>
                        <a:lnTo>
                          <a:pt x="624" y="2285"/>
                        </a:lnTo>
                        <a:lnTo>
                          <a:pt x="627" y="2285"/>
                        </a:lnTo>
                        <a:lnTo>
                          <a:pt x="627" y="2278"/>
                        </a:lnTo>
                        <a:lnTo>
                          <a:pt x="627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4" y="2115"/>
                        </a:lnTo>
                        <a:lnTo>
                          <a:pt x="653" y="2051"/>
                        </a:lnTo>
                        <a:lnTo>
                          <a:pt x="653" y="2048"/>
                        </a:lnTo>
                        <a:lnTo>
                          <a:pt x="560" y="2032"/>
                        </a:lnTo>
                        <a:lnTo>
                          <a:pt x="605" y="1904"/>
                        </a:lnTo>
                        <a:lnTo>
                          <a:pt x="720" y="1827"/>
                        </a:lnTo>
                        <a:lnTo>
                          <a:pt x="694" y="1779"/>
                        </a:lnTo>
                        <a:lnTo>
                          <a:pt x="762" y="1625"/>
                        </a:lnTo>
                        <a:lnTo>
                          <a:pt x="918" y="1549"/>
                        </a:lnTo>
                        <a:lnTo>
                          <a:pt x="1037" y="1475"/>
                        </a:lnTo>
                        <a:lnTo>
                          <a:pt x="1014" y="1251"/>
                        </a:lnTo>
                        <a:lnTo>
                          <a:pt x="1056" y="1168"/>
                        </a:lnTo>
                        <a:lnTo>
                          <a:pt x="1094" y="1161"/>
                        </a:lnTo>
                        <a:lnTo>
                          <a:pt x="1161" y="992"/>
                        </a:lnTo>
                        <a:lnTo>
                          <a:pt x="1123" y="953"/>
                        </a:lnTo>
                        <a:lnTo>
                          <a:pt x="1120" y="870"/>
                        </a:lnTo>
                        <a:lnTo>
                          <a:pt x="1123" y="870"/>
                        </a:lnTo>
                        <a:lnTo>
                          <a:pt x="1123" y="873"/>
                        </a:lnTo>
                        <a:lnTo>
                          <a:pt x="1113" y="813"/>
                        </a:lnTo>
                        <a:lnTo>
                          <a:pt x="1008" y="752"/>
                        </a:lnTo>
                        <a:lnTo>
                          <a:pt x="1005" y="701"/>
                        </a:lnTo>
                        <a:lnTo>
                          <a:pt x="1101" y="611"/>
                        </a:lnTo>
                        <a:lnTo>
                          <a:pt x="1126" y="557"/>
                        </a:lnTo>
                        <a:lnTo>
                          <a:pt x="1120" y="451"/>
                        </a:lnTo>
                        <a:lnTo>
                          <a:pt x="1165" y="422"/>
                        </a:lnTo>
                        <a:lnTo>
                          <a:pt x="1267" y="467"/>
                        </a:lnTo>
                        <a:lnTo>
                          <a:pt x="1302" y="470"/>
                        </a:lnTo>
                        <a:lnTo>
                          <a:pt x="1318" y="451"/>
                        </a:lnTo>
                        <a:lnTo>
                          <a:pt x="1321" y="416"/>
                        </a:lnTo>
                        <a:lnTo>
                          <a:pt x="1328" y="413"/>
                        </a:lnTo>
                        <a:lnTo>
                          <a:pt x="1334" y="416"/>
                        </a:lnTo>
                        <a:lnTo>
                          <a:pt x="1296" y="406"/>
                        </a:lnTo>
                        <a:lnTo>
                          <a:pt x="1283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3"/>
                        </a:lnTo>
                        <a:lnTo>
                          <a:pt x="867" y="400"/>
                        </a:lnTo>
                        <a:lnTo>
                          <a:pt x="774" y="381"/>
                        </a:lnTo>
                        <a:lnTo>
                          <a:pt x="698" y="352"/>
                        </a:lnTo>
                        <a:lnTo>
                          <a:pt x="659" y="297"/>
                        </a:lnTo>
                        <a:lnTo>
                          <a:pt x="678" y="262"/>
                        </a:lnTo>
                        <a:lnTo>
                          <a:pt x="589" y="205"/>
                        </a:lnTo>
                        <a:lnTo>
                          <a:pt x="566" y="224"/>
                        </a:lnTo>
                        <a:lnTo>
                          <a:pt x="480" y="230"/>
                        </a:lnTo>
                        <a:lnTo>
                          <a:pt x="480" y="198"/>
                        </a:lnTo>
                        <a:lnTo>
                          <a:pt x="413" y="198"/>
                        </a:lnTo>
                        <a:lnTo>
                          <a:pt x="438" y="160"/>
                        </a:lnTo>
                        <a:lnTo>
                          <a:pt x="576" y="144"/>
                        </a:lnTo>
                        <a:lnTo>
                          <a:pt x="694" y="0"/>
                        </a:lnTo>
                        <a:lnTo>
                          <a:pt x="525" y="38"/>
                        </a:lnTo>
                        <a:lnTo>
                          <a:pt x="454" y="109"/>
                        </a:lnTo>
                        <a:lnTo>
                          <a:pt x="400" y="118"/>
                        </a:lnTo>
                        <a:lnTo>
                          <a:pt x="358" y="128"/>
                        </a:lnTo>
                        <a:lnTo>
                          <a:pt x="326" y="89"/>
                        </a:lnTo>
                        <a:lnTo>
                          <a:pt x="247" y="121"/>
                        </a:lnTo>
                        <a:lnTo>
                          <a:pt x="151" y="128"/>
                        </a:lnTo>
                        <a:lnTo>
                          <a:pt x="205" y="176"/>
                        </a:lnTo>
                        <a:lnTo>
                          <a:pt x="125" y="169"/>
                        </a:lnTo>
                        <a:lnTo>
                          <a:pt x="83" y="134"/>
                        </a:lnTo>
                        <a:lnTo>
                          <a:pt x="7" y="163"/>
                        </a:lnTo>
                        <a:lnTo>
                          <a:pt x="0" y="208"/>
                        </a:lnTo>
                        <a:lnTo>
                          <a:pt x="48" y="224"/>
                        </a:lnTo>
                        <a:lnTo>
                          <a:pt x="135" y="294"/>
                        </a:lnTo>
                        <a:lnTo>
                          <a:pt x="205" y="384"/>
                        </a:lnTo>
                        <a:lnTo>
                          <a:pt x="243" y="384"/>
                        </a:lnTo>
                        <a:lnTo>
                          <a:pt x="301" y="470"/>
                        </a:lnTo>
                        <a:lnTo>
                          <a:pt x="333" y="505"/>
                        </a:lnTo>
                        <a:lnTo>
                          <a:pt x="342" y="566"/>
                        </a:lnTo>
                        <a:lnTo>
                          <a:pt x="381" y="608"/>
                        </a:lnTo>
                        <a:lnTo>
                          <a:pt x="419" y="605"/>
                        </a:lnTo>
                        <a:lnTo>
                          <a:pt x="432" y="665"/>
                        </a:lnTo>
                        <a:lnTo>
                          <a:pt x="397" y="729"/>
                        </a:lnTo>
                        <a:lnTo>
                          <a:pt x="403" y="896"/>
                        </a:lnTo>
                        <a:lnTo>
                          <a:pt x="352" y="861"/>
                        </a:lnTo>
                        <a:lnTo>
                          <a:pt x="323" y="896"/>
                        </a:lnTo>
                        <a:lnTo>
                          <a:pt x="317" y="985"/>
                        </a:lnTo>
                        <a:lnTo>
                          <a:pt x="352" y="1062"/>
                        </a:lnTo>
                        <a:lnTo>
                          <a:pt x="365" y="1129"/>
                        </a:lnTo>
                        <a:lnTo>
                          <a:pt x="419" y="1158"/>
                        </a:lnTo>
                        <a:lnTo>
                          <a:pt x="368" y="1216"/>
                        </a:lnTo>
                        <a:lnTo>
                          <a:pt x="387" y="1248"/>
                        </a:lnTo>
                        <a:lnTo>
                          <a:pt x="534" y="1280"/>
                        </a:lnTo>
                        <a:lnTo>
                          <a:pt x="486" y="1296"/>
                        </a:lnTo>
                        <a:lnTo>
                          <a:pt x="496" y="1350"/>
                        </a:lnTo>
                        <a:lnTo>
                          <a:pt x="451" y="1299"/>
                        </a:lnTo>
                        <a:lnTo>
                          <a:pt x="352" y="1277"/>
                        </a:lnTo>
                        <a:lnTo>
                          <a:pt x="352" y="1331"/>
                        </a:lnTo>
                        <a:lnTo>
                          <a:pt x="381" y="1366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6" y="1507"/>
                        </a:lnTo>
                        <a:lnTo>
                          <a:pt x="294" y="1504"/>
                        </a:lnTo>
                        <a:lnTo>
                          <a:pt x="291" y="1558"/>
                        </a:lnTo>
                        <a:lnTo>
                          <a:pt x="272" y="1526"/>
                        </a:lnTo>
                        <a:lnTo>
                          <a:pt x="221" y="1529"/>
                        </a:lnTo>
                        <a:lnTo>
                          <a:pt x="253" y="1584"/>
                        </a:lnTo>
                        <a:lnTo>
                          <a:pt x="243" y="1641"/>
                        </a:lnTo>
                        <a:lnTo>
                          <a:pt x="186" y="1712"/>
                        </a:lnTo>
                        <a:lnTo>
                          <a:pt x="160" y="1670"/>
                        </a:lnTo>
                        <a:lnTo>
                          <a:pt x="106" y="1661"/>
                        </a:lnTo>
                        <a:lnTo>
                          <a:pt x="106" y="1645"/>
                        </a:lnTo>
                        <a:lnTo>
                          <a:pt x="195" y="1648"/>
                        </a:lnTo>
                        <a:lnTo>
                          <a:pt x="208" y="1606"/>
                        </a:lnTo>
                        <a:lnTo>
                          <a:pt x="195" y="1565"/>
                        </a:lnTo>
                        <a:lnTo>
                          <a:pt x="138" y="1568"/>
                        </a:lnTo>
                        <a:lnTo>
                          <a:pt x="64" y="1529"/>
                        </a:lnTo>
                        <a:lnTo>
                          <a:pt x="64" y="1533"/>
                        </a:lnTo>
                        <a:lnTo>
                          <a:pt x="64" y="1574"/>
                        </a:lnTo>
                        <a:lnTo>
                          <a:pt x="55" y="1574"/>
                        </a:lnTo>
                        <a:lnTo>
                          <a:pt x="58" y="1574"/>
                        </a:lnTo>
                        <a:lnTo>
                          <a:pt x="58" y="1577"/>
                        </a:lnTo>
                        <a:lnTo>
                          <a:pt x="67" y="1696"/>
                        </a:lnTo>
                        <a:lnTo>
                          <a:pt x="99" y="1705"/>
                        </a:lnTo>
                        <a:lnTo>
                          <a:pt x="80" y="1821"/>
                        </a:lnTo>
                        <a:lnTo>
                          <a:pt x="74" y="182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3" name="Freeform 713"/>
                  <p:cNvSpPr>
                    <a:spLocks/>
                  </p:cNvSpPr>
                  <p:nvPr/>
                </p:nvSpPr>
                <p:spPr bwMode="auto">
                  <a:xfrm>
                    <a:off x="4855156" y="1781216"/>
                    <a:ext cx="1323880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30"/>
                      </a:cxn>
                      <a:cxn ang="0">
                        <a:pos x="80" y="1997"/>
                      </a:cxn>
                      <a:cxn ang="0">
                        <a:pos x="175" y="2100"/>
                      </a:cxn>
                      <a:cxn ang="0">
                        <a:pos x="340" y="2245"/>
                      </a:cxn>
                      <a:cxn ang="0">
                        <a:pos x="400" y="2317"/>
                      </a:cxn>
                      <a:cxn ang="0">
                        <a:pos x="623" y="2285"/>
                      </a:cxn>
                      <a:cxn ang="0">
                        <a:pos x="626" y="2285"/>
                      </a:cxn>
                      <a:cxn ang="0">
                        <a:pos x="633" y="2115"/>
                      </a:cxn>
                      <a:cxn ang="0">
                        <a:pos x="561" y="2032"/>
                      </a:cxn>
                      <a:cxn ang="0">
                        <a:pos x="693" y="1780"/>
                      </a:cxn>
                      <a:cxn ang="0">
                        <a:pos x="1036" y="1475"/>
                      </a:cxn>
                      <a:cxn ang="0">
                        <a:pos x="1094" y="1162"/>
                      </a:cxn>
                      <a:cxn ang="0">
                        <a:pos x="1121" y="870"/>
                      </a:cxn>
                      <a:cxn ang="0">
                        <a:pos x="1114" y="815"/>
                      </a:cxn>
                      <a:cxn ang="0">
                        <a:pos x="1101" y="612"/>
                      </a:cxn>
                      <a:cxn ang="0">
                        <a:pos x="1166" y="422"/>
                      </a:cxn>
                      <a:cxn ang="0">
                        <a:pos x="1319" y="452"/>
                      </a:cxn>
                      <a:cxn ang="0">
                        <a:pos x="1334" y="417"/>
                      </a:cxn>
                      <a:cxn ang="0">
                        <a:pos x="1181" y="317"/>
                      </a:cxn>
                      <a:cxn ang="0">
                        <a:pos x="931" y="395"/>
                      </a:cxn>
                      <a:cxn ang="0">
                        <a:pos x="698" y="352"/>
                      </a:cxn>
                      <a:cxn ang="0">
                        <a:pos x="588" y="205"/>
                      </a:cxn>
                      <a:cxn ang="0">
                        <a:pos x="481" y="200"/>
                      </a:cxn>
                      <a:cxn ang="0">
                        <a:pos x="576" y="145"/>
                      </a:cxn>
                      <a:cxn ang="0">
                        <a:pos x="453" y="110"/>
                      </a:cxn>
                      <a:cxn ang="0">
                        <a:pos x="325" y="90"/>
                      </a:cxn>
                      <a:cxn ang="0">
                        <a:pos x="205" y="177"/>
                      </a:cxn>
                      <a:cxn ang="0">
                        <a:pos x="5" y="165"/>
                      </a:cxn>
                      <a:cxn ang="0">
                        <a:pos x="135" y="295"/>
                      </a:cxn>
                      <a:cxn ang="0">
                        <a:pos x="300" y="470"/>
                      </a:cxn>
                      <a:cxn ang="0">
                        <a:pos x="380" y="610"/>
                      </a:cxn>
                      <a:cxn ang="0">
                        <a:pos x="395" y="730"/>
                      </a:cxn>
                      <a:cxn ang="0">
                        <a:pos x="323" y="897"/>
                      </a:cxn>
                      <a:cxn ang="0">
                        <a:pos x="365" y="1130"/>
                      </a:cxn>
                      <a:cxn ang="0">
                        <a:pos x="385" y="1250"/>
                      </a:cxn>
                      <a:cxn ang="0">
                        <a:pos x="496" y="1350"/>
                      </a:cxn>
                      <a:cxn ang="0">
                        <a:pos x="350" y="1332"/>
                      </a:cxn>
                      <a:cxn ang="0">
                        <a:pos x="333" y="1440"/>
                      </a:cxn>
                      <a:cxn ang="0">
                        <a:pos x="293" y="1505"/>
                      </a:cxn>
                      <a:cxn ang="0">
                        <a:pos x="220" y="1530"/>
                      </a:cxn>
                      <a:cxn ang="0">
                        <a:pos x="185" y="1712"/>
                      </a:cxn>
                      <a:cxn ang="0">
                        <a:pos x="105" y="1645"/>
                      </a:cxn>
                      <a:cxn ang="0">
                        <a:pos x="195" y="1565"/>
                      </a:cxn>
                      <a:cxn ang="0">
                        <a:pos x="63" y="1535"/>
                      </a:cxn>
                      <a:cxn ang="0">
                        <a:pos x="58" y="1575"/>
                      </a:cxn>
                      <a:cxn ang="0">
                        <a:pos x="98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3" y="1825"/>
                        </a:moveTo>
                        <a:lnTo>
                          <a:pt x="73" y="1857"/>
                        </a:lnTo>
                        <a:lnTo>
                          <a:pt x="58" y="1872"/>
                        </a:lnTo>
                        <a:lnTo>
                          <a:pt x="58" y="1870"/>
                        </a:lnTo>
                        <a:lnTo>
                          <a:pt x="65" y="1870"/>
                        </a:lnTo>
                        <a:lnTo>
                          <a:pt x="80" y="1930"/>
                        </a:lnTo>
                        <a:lnTo>
                          <a:pt x="80" y="1982"/>
                        </a:lnTo>
                        <a:lnTo>
                          <a:pt x="73" y="2030"/>
                        </a:lnTo>
                        <a:lnTo>
                          <a:pt x="80" y="1997"/>
                        </a:lnTo>
                        <a:lnTo>
                          <a:pt x="80" y="1995"/>
                        </a:lnTo>
                        <a:lnTo>
                          <a:pt x="170" y="2035"/>
                        </a:lnTo>
                        <a:lnTo>
                          <a:pt x="175" y="2100"/>
                        </a:lnTo>
                        <a:lnTo>
                          <a:pt x="243" y="2097"/>
                        </a:lnTo>
                        <a:lnTo>
                          <a:pt x="323" y="2157"/>
                        </a:lnTo>
                        <a:lnTo>
                          <a:pt x="340" y="2245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5" y="2275"/>
                        </a:lnTo>
                        <a:lnTo>
                          <a:pt x="611" y="2260"/>
                        </a:lnTo>
                        <a:lnTo>
                          <a:pt x="623" y="2285"/>
                        </a:lnTo>
                        <a:lnTo>
                          <a:pt x="626" y="2285"/>
                        </a:lnTo>
                        <a:lnTo>
                          <a:pt x="626" y="2280"/>
                        </a:lnTo>
                        <a:lnTo>
                          <a:pt x="626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3" y="2115"/>
                        </a:lnTo>
                        <a:lnTo>
                          <a:pt x="653" y="2052"/>
                        </a:lnTo>
                        <a:lnTo>
                          <a:pt x="653" y="2050"/>
                        </a:lnTo>
                        <a:lnTo>
                          <a:pt x="561" y="2032"/>
                        </a:lnTo>
                        <a:lnTo>
                          <a:pt x="606" y="1905"/>
                        </a:lnTo>
                        <a:lnTo>
                          <a:pt x="721" y="1827"/>
                        </a:lnTo>
                        <a:lnTo>
                          <a:pt x="693" y="1780"/>
                        </a:lnTo>
                        <a:lnTo>
                          <a:pt x="761" y="1625"/>
                        </a:lnTo>
                        <a:lnTo>
                          <a:pt x="919" y="1550"/>
                        </a:lnTo>
                        <a:lnTo>
                          <a:pt x="1036" y="1475"/>
                        </a:lnTo>
                        <a:lnTo>
                          <a:pt x="1014" y="1252"/>
                        </a:lnTo>
                        <a:lnTo>
                          <a:pt x="1056" y="1170"/>
                        </a:lnTo>
                        <a:lnTo>
                          <a:pt x="1094" y="1162"/>
                        </a:lnTo>
                        <a:lnTo>
                          <a:pt x="1161" y="992"/>
                        </a:lnTo>
                        <a:lnTo>
                          <a:pt x="1124" y="955"/>
                        </a:lnTo>
                        <a:lnTo>
                          <a:pt x="1121" y="870"/>
                        </a:lnTo>
                        <a:lnTo>
                          <a:pt x="1124" y="870"/>
                        </a:lnTo>
                        <a:lnTo>
                          <a:pt x="1124" y="875"/>
                        </a:lnTo>
                        <a:lnTo>
                          <a:pt x="1114" y="815"/>
                        </a:lnTo>
                        <a:lnTo>
                          <a:pt x="1009" y="752"/>
                        </a:lnTo>
                        <a:lnTo>
                          <a:pt x="1006" y="702"/>
                        </a:lnTo>
                        <a:lnTo>
                          <a:pt x="1101" y="612"/>
                        </a:lnTo>
                        <a:lnTo>
                          <a:pt x="1126" y="557"/>
                        </a:lnTo>
                        <a:lnTo>
                          <a:pt x="1121" y="452"/>
                        </a:lnTo>
                        <a:lnTo>
                          <a:pt x="1166" y="422"/>
                        </a:lnTo>
                        <a:lnTo>
                          <a:pt x="1266" y="467"/>
                        </a:lnTo>
                        <a:lnTo>
                          <a:pt x="1301" y="470"/>
                        </a:lnTo>
                        <a:lnTo>
                          <a:pt x="1319" y="452"/>
                        </a:lnTo>
                        <a:lnTo>
                          <a:pt x="1321" y="417"/>
                        </a:lnTo>
                        <a:lnTo>
                          <a:pt x="1329" y="415"/>
                        </a:lnTo>
                        <a:lnTo>
                          <a:pt x="1334" y="417"/>
                        </a:lnTo>
                        <a:lnTo>
                          <a:pt x="1296" y="407"/>
                        </a:lnTo>
                        <a:lnTo>
                          <a:pt x="1284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5"/>
                        </a:lnTo>
                        <a:lnTo>
                          <a:pt x="866" y="400"/>
                        </a:lnTo>
                        <a:lnTo>
                          <a:pt x="773" y="382"/>
                        </a:lnTo>
                        <a:lnTo>
                          <a:pt x="698" y="352"/>
                        </a:lnTo>
                        <a:lnTo>
                          <a:pt x="658" y="297"/>
                        </a:lnTo>
                        <a:lnTo>
                          <a:pt x="678" y="262"/>
                        </a:lnTo>
                        <a:lnTo>
                          <a:pt x="588" y="205"/>
                        </a:lnTo>
                        <a:lnTo>
                          <a:pt x="566" y="225"/>
                        </a:lnTo>
                        <a:lnTo>
                          <a:pt x="481" y="230"/>
                        </a:lnTo>
                        <a:lnTo>
                          <a:pt x="481" y="200"/>
                        </a:lnTo>
                        <a:lnTo>
                          <a:pt x="413" y="200"/>
                        </a:lnTo>
                        <a:lnTo>
                          <a:pt x="438" y="160"/>
                        </a:lnTo>
                        <a:lnTo>
                          <a:pt x="576" y="145"/>
                        </a:lnTo>
                        <a:lnTo>
                          <a:pt x="693" y="0"/>
                        </a:lnTo>
                        <a:lnTo>
                          <a:pt x="526" y="40"/>
                        </a:lnTo>
                        <a:lnTo>
                          <a:pt x="453" y="110"/>
                        </a:lnTo>
                        <a:lnTo>
                          <a:pt x="400" y="120"/>
                        </a:lnTo>
                        <a:lnTo>
                          <a:pt x="358" y="130"/>
                        </a:lnTo>
                        <a:lnTo>
                          <a:pt x="325" y="90"/>
                        </a:lnTo>
                        <a:lnTo>
                          <a:pt x="245" y="122"/>
                        </a:lnTo>
                        <a:lnTo>
                          <a:pt x="150" y="130"/>
                        </a:lnTo>
                        <a:lnTo>
                          <a:pt x="205" y="177"/>
                        </a:lnTo>
                        <a:lnTo>
                          <a:pt x="125" y="170"/>
                        </a:lnTo>
                        <a:lnTo>
                          <a:pt x="83" y="135"/>
                        </a:lnTo>
                        <a:lnTo>
                          <a:pt x="5" y="165"/>
                        </a:lnTo>
                        <a:lnTo>
                          <a:pt x="0" y="210"/>
                        </a:lnTo>
                        <a:lnTo>
                          <a:pt x="48" y="225"/>
                        </a:lnTo>
                        <a:lnTo>
                          <a:pt x="135" y="295"/>
                        </a:lnTo>
                        <a:lnTo>
                          <a:pt x="205" y="385"/>
                        </a:lnTo>
                        <a:lnTo>
                          <a:pt x="243" y="385"/>
                        </a:lnTo>
                        <a:lnTo>
                          <a:pt x="300" y="470"/>
                        </a:lnTo>
                        <a:lnTo>
                          <a:pt x="333" y="505"/>
                        </a:lnTo>
                        <a:lnTo>
                          <a:pt x="340" y="567"/>
                        </a:lnTo>
                        <a:lnTo>
                          <a:pt x="380" y="610"/>
                        </a:lnTo>
                        <a:lnTo>
                          <a:pt x="418" y="605"/>
                        </a:lnTo>
                        <a:lnTo>
                          <a:pt x="430" y="665"/>
                        </a:lnTo>
                        <a:lnTo>
                          <a:pt x="395" y="730"/>
                        </a:lnTo>
                        <a:lnTo>
                          <a:pt x="403" y="897"/>
                        </a:lnTo>
                        <a:lnTo>
                          <a:pt x="350" y="862"/>
                        </a:lnTo>
                        <a:lnTo>
                          <a:pt x="323" y="897"/>
                        </a:lnTo>
                        <a:lnTo>
                          <a:pt x="315" y="985"/>
                        </a:lnTo>
                        <a:lnTo>
                          <a:pt x="350" y="1062"/>
                        </a:lnTo>
                        <a:lnTo>
                          <a:pt x="365" y="1130"/>
                        </a:lnTo>
                        <a:lnTo>
                          <a:pt x="418" y="1160"/>
                        </a:lnTo>
                        <a:lnTo>
                          <a:pt x="368" y="1217"/>
                        </a:lnTo>
                        <a:lnTo>
                          <a:pt x="385" y="1250"/>
                        </a:lnTo>
                        <a:lnTo>
                          <a:pt x="533" y="1280"/>
                        </a:lnTo>
                        <a:lnTo>
                          <a:pt x="486" y="1297"/>
                        </a:lnTo>
                        <a:lnTo>
                          <a:pt x="496" y="1350"/>
                        </a:lnTo>
                        <a:lnTo>
                          <a:pt x="451" y="1300"/>
                        </a:lnTo>
                        <a:lnTo>
                          <a:pt x="350" y="1277"/>
                        </a:lnTo>
                        <a:lnTo>
                          <a:pt x="350" y="1332"/>
                        </a:lnTo>
                        <a:lnTo>
                          <a:pt x="380" y="1367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5" y="1507"/>
                        </a:lnTo>
                        <a:lnTo>
                          <a:pt x="293" y="1505"/>
                        </a:lnTo>
                        <a:lnTo>
                          <a:pt x="290" y="1560"/>
                        </a:lnTo>
                        <a:lnTo>
                          <a:pt x="270" y="1527"/>
                        </a:lnTo>
                        <a:lnTo>
                          <a:pt x="220" y="1530"/>
                        </a:lnTo>
                        <a:lnTo>
                          <a:pt x="253" y="1585"/>
                        </a:lnTo>
                        <a:lnTo>
                          <a:pt x="243" y="1642"/>
                        </a:lnTo>
                        <a:lnTo>
                          <a:pt x="185" y="1712"/>
                        </a:lnTo>
                        <a:lnTo>
                          <a:pt x="160" y="1670"/>
                        </a:lnTo>
                        <a:lnTo>
                          <a:pt x="105" y="1662"/>
                        </a:lnTo>
                        <a:lnTo>
                          <a:pt x="105" y="1645"/>
                        </a:lnTo>
                        <a:lnTo>
                          <a:pt x="195" y="1650"/>
                        </a:lnTo>
                        <a:lnTo>
                          <a:pt x="208" y="1607"/>
                        </a:lnTo>
                        <a:lnTo>
                          <a:pt x="195" y="1565"/>
                        </a:lnTo>
                        <a:lnTo>
                          <a:pt x="138" y="1570"/>
                        </a:lnTo>
                        <a:lnTo>
                          <a:pt x="63" y="1530"/>
                        </a:lnTo>
                        <a:lnTo>
                          <a:pt x="63" y="1535"/>
                        </a:lnTo>
                        <a:lnTo>
                          <a:pt x="63" y="1575"/>
                        </a:lnTo>
                        <a:lnTo>
                          <a:pt x="55" y="1575"/>
                        </a:lnTo>
                        <a:lnTo>
                          <a:pt x="58" y="1575"/>
                        </a:lnTo>
                        <a:lnTo>
                          <a:pt x="58" y="1577"/>
                        </a:lnTo>
                        <a:lnTo>
                          <a:pt x="65" y="1697"/>
                        </a:lnTo>
                        <a:lnTo>
                          <a:pt x="98" y="1705"/>
                        </a:lnTo>
                        <a:lnTo>
                          <a:pt x="80" y="1822"/>
                        </a:lnTo>
                        <a:lnTo>
                          <a:pt x="73" y="1825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4" name="Freeform 712"/>
                  <p:cNvSpPr>
                    <a:spLocks/>
                  </p:cNvSpPr>
                  <p:nvPr/>
                </p:nvSpPr>
                <p:spPr bwMode="auto">
                  <a:xfrm>
                    <a:off x="4681288" y="6172626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1"/>
                      </a:cxn>
                      <a:cxn ang="0">
                        <a:pos x="4" y="221"/>
                      </a:cxn>
                      <a:cxn ang="0">
                        <a:pos x="52" y="307"/>
                      </a:cxn>
                      <a:cxn ang="0">
                        <a:pos x="52" y="365"/>
                      </a:cxn>
                      <a:cxn ang="0">
                        <a:pos x="109" y="448"/>
                      </a:cxn>
                      <a:cxn ang="0">
                        <a:pos x="160" y="406"/>
                      </a:cxn>
                      <a:cxn ang="0">
                        <a:pos x="324" y="400"/>
                      </a:cxn>
                      <a:cxn ang="0">
                        <a:pos x="535" y="176"/>
                      </a:cxn>
                      <a:cxn ang="0">
                        <a:pos x="503" y="169"/>
                      </a:cxn>
                      <a:cxn ang="0">
                        <a:pos x="496" y="179"/>
                      </a:cxn>
                      <a:cxn ang="0">
                        <a:pos x="474" y="176"/>
                      </a:cxn>
                      <a:cxn ang="0">
                        <a:pos x="461" y="147"/>
                      </a:cxn>
                      <a:cxn ang="0">
                        <a:pos x="483" y="137"/>
                      </a:cxn>
                      <a:cxn ang="0">
                        <a:pos x="471" y="19"/>
                      </a:cxn>
                      <a:cxn ang="0">
                        <a:pos x="397" y="3"/>
                      </a:cxn>
                      <a:cxn ang="0">
                        <a:pos x="394" y="0"/>
                      </a:cxn>
                      <a:cxn ang="0">
                        <a:pos x="394" y="3"/>
                      </a:cxn>
                      <a:cxn ang="0">
                        <a:pos x="298" y="86"/>
                      </a:cxn>
                      <a:cxn ang="0">
                        <a:pos x="224" y="102"/>
                      </a:cxn>
                      <a:cxn ang="0">
                        <a:pos x="180" y="134"/>
                      </a:cxn>
                      <a:cxn ang="0">
                        <a:pos x="116" y="137"/>
                      </a:cxn>
                      <a:cxn ang="0">
                        <a:pos x="116" y="185"/>
                      </a:cxn>
                      <a:cxn ang="0">
                        <a:pos x="90" y="198"/>
                      </a:cxn>
                      <a:cxn ang="0">
                        <a:pos x="0" y="211"/>
                      </a:cxn>
                    </a:cxnLst>
                    <a:rect l="0" t="0" r="r" b="b"/>
                    <a:pathLst>
                      <a:path w="535" h="448">
                        <a:moveTo>
                          <a:pt x="0" y="211"/>
                        </a:moveTo>
                        <a:lnTo>
                          <a:pt x="4" y="221"/>
                        </a:lnTo>
                        <a:lnTo>
                          <a:pt x="52" y="307"/>
                        </a:lnTo>
                        <a:lnTo>
                          <a:pt x="52" y="365"/>
                        </a:lnTo>
                        <a:lnTo>
                          <a:pt x="109" y="448"/>
                        </a:lnTo>
                        <a:lnTo>
                          <a:pt x="160" y="406"/>
                        </a:lnTo>
                        <a:lnTo>
                          <a:pt x="324" y="400"/>
                        </a:lnTo>
                        <a:lnTo>
                          <a:pt x="535" y="176"/>
                        </a:lnTo>
                        <a:lnTo>
                          <a:pt x="503" y="169"/>
                        </a:lnTo>
                        <a:lnTo>
                          <a:pt x="496" y="179"/>
                        </a:lnTo>
                        <a:lnTo>
                          <a:pt x="474" y="176"/>
                        </a:lnTo>
                        <a:lnTo>
                          <a:pt x="461" y="147"/>
                        </a:lnTo>
                        <a:lnTo>
                          <a:pt x="483" y="137"/>
                        </a:lnTo>
                        <a:lnTo>
                          <a:pt x="471" y="19"/>
                        </a:lnTo>
                        <a:lnTo>
                          <a:pt x="397" y="3"/>
                        </a:lnTo>
                        <a:lnTo>
                          <a:pt x="394" y="0"/>
                        </a:lnTo>
                        <a:lnTo>
                          <a:pt x="394" y="3"/>
                        </a:lnTo>
                        <a:lnTo>
                          <a:pt x="298" y="86"/>
                        </a:lnTo>
                        <a:lnTo>
                          <a:pt x="224" y="102"/>
                        </a:lnTo>
                        <a:lnTo>
                          <a:pt x="180" y="134"/>
                        </a:lnTo>
                        <a:lnTo>
                          <a:pt x="116" y="137"/>
                        </a:lnTo>
                        <a:lnTo>
                          <a:pt x="116" y="185"/>
                        </a:lnTo>
                        <a:lnTo>
                          <a:pt x="90" y="198"/>
                        </a:lnTo>
                        <a:lnTo>
                          <a:pt x="0" y="21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5" name="Freeform 711"/>
                  <p:cNvSpPr>
                    <a:spLocks/>
                  </p:cNvSpPr>
                  <p:nvPr/>
                </p:nvSpPr>
                <p:spPr bwMode="auto">
                  <a:xfrm>
                    <a:off x="4681288" y="6172626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0"/>
                      </a:cxn>
                      <a:cxn ang="0">
                        <a:pos x="5" y="220"/>
                      </a:cxn>
                      <a:cxn ang="0">
                        <a:pos x="53" y="308"/>
                      </a:cxn>
                      <a:cxn ang="0">
                        <a:pos x="53" y="365"/>
                      </a:cxn>
                      <a:cxn ang="0">
                        <a:pos x="110" y="448"/>
                      </a:cxn>
                      <a:cxn ang="0">
                        <a:pos x="160" y="405"/>
                      </a:cxn>
                      <a:cxn ang="0">
                        <a:pos x="325" y="400"/>
                      </a:cxn>
                      <a:cxn ang="0">
                        <a:pos x="535" y="175"/>
                      </a:cxn>
                      <a:cxn ang="0">
                        <a:pos x="505" y="170"/>
                      </a:cxn>
                      <a:cxn ang="0">
                        <a:pos x="498" y="180"/>
                      </a:cxn>
                      <a:cxn ang="0">
                        <a:pos x="475" y="175"/>
                      </a:cxn>
                      <a:cxn ang="0">
                        <a:pos x="463" y="148"/>
                      </a:cxn>
                      <a:cxn ang="0">
                        <a:pos x="485" y="138"/>
                      </a:cxn>
                      <a:cxn ang="0">
                        <a:pos x="473" y="20"/>
                      </a:cxn>
                      <a:cxn ang="0">
                        <a:pos x="398" y="3"/>
                      </a:cxn>
                      <a:cxn ang="0">
                        <a:pos x="395" y="0"/>
                      </a:cxn>
                      <a:cxn ang="0">
                        <a:pos x="395" y="3"/>
                      </a:cxn>
                      <a:cxn ang="0">
                        <a:pos x="300" y="85"/>
                      </a:cxn>
                      <a:cxn ang="0">
                        <a:pos x="225" y="103"/>
                      </a:cxn>
                      <a:cxn ang="0">
                        <a:pos x="180" y="135"/>
                      </a:cxn>
                      <a:cxn ang="0">
                        <a:pos x="118" y="138"/>
                      </a:cxn>
                      <a:cxn ang="0">
                        <a:pos x="118" y="185"/>
                      </a:cxn>
                      <a:cxn ang="0">
                        <a:pos x="90" y="198"/>
                      </a:cxn>
                      <a:cxn ang="0">
                        <a:pos x="0" y="210"/>
                      </a:cxn>
                    </a:cxnLst>
                    <a:rect l="0" t="0" r="r" b="b"/>
                    <a:pathLst>
                      <a:path w="535" h="448">
                        <a:moveTo>
                          <a:pt x="0" y="210"/>
                        </a:moveTo>
                        <a:lnTo>
                          <a:pt x="5" y="220"/>
                        </a:lnTo>
                        <a:lnTo>
                          <a:pt x="53" y="308"/>
                        </a:lnTo>
                        <a:lnTo>
                          <a:pt x="53" y="365"/>
                        </a:lnTo>
                        <a:lnTo>
                          <a:pt x="110" y="448"/>
                        </a:lnTo>
                        <a:lnTo>
                          <a:pt x="160" y="405"/>
                        </a:lnTo>
                        <a:lnTo>
                          <a:pt x="325" y="400"/>
                        </a:lnTo>
                        <a:lnTo>
                          <a:pt x="535" y="175"/>
                        </a:lnTo>
                        <a:lnTo>
                          <a:pt x="505" y="170"/>
                        </a:lnTo>
                        <a:lnTo>
                          <a:pt x="498" y="180"/>
                        </a:lnTo>
                        <a:lnTo>
                          <a:pt x="475" y="175"/>
                        </a:lnTo>
                        <a:lnTo>
                          <a:pt x="463" y="148"/>
                        </a:lnTo>
                        <a:lnTo>
                          <a:pt x="485" y="138"/>
                        </a:lnTo>
                        <a:lnTo>
                          <a:pt x="473" y="20"/>
                        </a:lnTo>
                        <a:lnTo>
                          <a:pt x="398" y="3"/>
                        </a:lnTo>
                        <a:lnTo>
                          <a:pt x="395" y="0"/>
                        </a:lnTo>
                        <a:lnTo>
                          <a:pt x="395" y="3"/>
                        </a:lnTo>
                        <a:lnTo>
                          <a:pt x="300" y="85"/>
                        </a:lnTo>
                        <a:lnTo>
                          <a:pt x="225" y="103"/>
                        </a:lnTo>
                        <a:lnTo>
                          <a:pt x="180" y="135"/>
                        </a:lnTo>
                        <a:lnTo>
                          <a:pt x="118" y="138"/>
                        </a:lnTo>
                        <a:lnTo>
                          <a:pt x="118" y="185"/>
                        </a:lnTo>
                        <a:lnTo>
                          <a:pt x="90" y="198"/>
                        </a:lnTo>
                        <a:lnTo>
                          <a:pt x="0" y="210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6" name="Freeform 710"/>
                  <p:cNvSpPr>
                    <a:spLocks/>
                  </p:cNvSpPr>
                  <p:nvPr/>
                </p:nvSpPr>
                <p:spPr bwMode="auto">
                  <a:xfrm>
                    <a:off x="5130862" y="5772730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4" y="579"/>
                      </a:cxn>
                      <a:cxn ang="0">
                        <a:pos x="84" y="544"/>
                      </a:cxn>
                      <a:cxn ang="0">
                        <a:pos x="157" y="512"/>
                      </a:cxn>
                      <a:cxn ang="0">
                        <a:pos x="154" y="316"/>
                      </a:cxn>
                      <a:cxn ang="0">
                        <a:pos x="269" y="246"/>
                      </a:cxn>
                      <a:cxn ang="0">
                        <a:pos x="340" y="166"/>
                      </a:cxn>
                      <a:cxn ang="0">
                        <a:pos x="314" y="0"/>
                      </a:cxn>
                      <a:cxn ang="0">
                        <a:pos x="314" y="12"/>
                      </a:cxn>
                      <a:cxn ang="0">
                        <a:pos x="253" y="73"/>
                      </a:cxn>
                      <a:cxn ang="0">
                        <a:pos x="183" y="70"/>
                      </a:cxn>
                      <a:cxn ang="0">
                        <a:pos x="132" y="54"/>
                      </a:cxn>
                      <a:cxn ang="0">
                        <a:pos x="132" y="51"/>
                      </a:cxn>
                      <a:cxn ang="0">
                        <a:pos x="125" y="51"/>
                      </a:cxn>
                      <a:cxn ang="0">
                        <a:pos x="125" y="134"/>
                      </a:cxn>
                      <a:cxn ang="0">
                        <a:pos x="167" y="198"/>
                      </a:cxn>
                      <a:cxn ang="0">
                        <a:pos x="132" y="220"/>
                      </a:cxn>
                      <a:cxn ang="0">
                        <a:pos x="61" y="140"/>
                      </a:cxn>
                      <a:cxn ang="0">
                        <a:pos x="87" y="9"/>
                      </a:cxn>
                      <a:cxn ang="0">
                        <a:pos x="61" y="140"/>
                      </a:cxn>
                      <a:cxn ang="0">
                        <a:pos x="13" y="156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6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2" y="540"/>
                      </a:cxn>
                      <a:cxn ang="0">
                        <a:pos x="52" y="566"/>
                      </a:cxn>
                      <a:cxn ang="0">
                        <a:pos x="45" y="582"/>
                      </a:cxn>
                      <a:cxn ang="0">
                        <a:pos x="52" y="572"/>
                      </a:cxn>
                      <a:cxn ang="0">
                        <a:pos x="84" y="579"/>
                      </a:cxn>
                    </a:cxnLst>
                    <a:rect l="0" t="0" r="r" b="b"/>
                    <a:pathLst>
                      <a:path w="340" h="582">
                        <a:moveTo>
                          <a:pt x="84" y="579"/>
                        </a:moveTo>
                        <a:lnTo>
                          <a:pt x="84" y="544"/>
                        </a:lnTo>
                        <a:lnTo>
                          <a:pt x="157" y="512"/>
                        </a:lnTo>
                        <a:lnTo>
                          <a:pt x="154" y="316"/>
                        </a:lnTo>
                        <a:lnTo>
                          <a:pt x="269" y="246"/>
                        </a:lnTo>
                        <a:lnTo>
                          <a:pt x="340" y="166"/>
                        </a:lnTo>
                        <a:lnTo>
                          <a:pt x="314" y="0"/>
                        </a:lnTo>
                        <a:lnTo>
                          <a:pt x="314" y="12"/>
                        </a:lnTo>
                        <a:lnTo>
                          <a:pt x="253" y="73"/>
                        </a:lnTo>
                        <a:lnTo>
                          <a:pt x="183" y="70"/>
                        </a:lnTo>
                        <a:lnTo>
                          <a:pt x="132" y="54"/>
                        </a:lnTo>
                        <a:lnTo>
                          <a:pt x="132" y="51"/>
                        </a:lnTo>
                        <a:lnTo>
                          <a:pt x="125" y="51"/>
                        </a:lnTo>
                        <a:lnTo>
                          <a:pt x="125" y="134"/>
                        </a:lnTo>
                        <a:lnTo>
                          <a:pt x="167" y="198"/>
                        </a:lnTo>
                        <a:lnTo>
                          <a:pt x="132" y="220"/>
                        </a:lnTo>
                        <a:lnTo>
                          <a:pt x="61" y="140"/>
                        </a:lnTo>
                        <a:lnTo>
                          <a:pt x="87" y="9"/>
                        </a:lnTo>
                        <a:lnTo>
                          <a:pt x="61" y="140"/>
                        </a:lnTo>
                        <a:lnTo>
                          <a:pt x="13" y="156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6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2" y="540"/>
                        </a:lnTo>
                        <a:lnTo>
                          <a:pt x="52" y="566"/>
                        </a:lnTo>
                        <a:lnTo>
                          <a:pt x="45" y="582"/>
                        </a:lnTo>
                        <a:lnTo>
                          <a:pt x="52" y="572"/>
                        </a:lnTo>
                        <a:lnTo>
                          <a:pt x="84" y="57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7" name="Freeform 709"/>
                  <p:cNvSpPr>
                    <a:spLocks/>
                  </p:cNvSpPr>
                  <p:nvPr/>
                </p:nvSpPr>
                <p:spPr bwMode="auto">
                  <a:xfrm>
                    <a:off x="5130862" y="5772730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3" y="577"/>
                      </a:cxn>
                      <a:cxn ang="0">
                        <a:pos x="83" y="542"/>
                      </a:cxn>
                      <a:cxn ang="0">
                        <a:pos x="158" y="512"/>
                      </a:cxn>
                      <a:cxn ang="0">
                        <a:pos x="153" y="315"/>
                      </a:cxn>
                      <a:cxn ang="0">
                        <a:pos x="268" y="245"/>
                      </a:cxn>
                      <a:cxn ang="0">
                        <a:pos x="340" y="165"/>
                      </a:cxn>
                      <a:cxn ang="0">
                        <a:pos x="313" y="0"/>
                      </a:cxn>
                      <a:cxn ang="0">
                        <a:pos x="313" y="12"/>
                      </a:cxn>
                      <a:cxn ang="0">
                        <a:pos x="253" y="72"/>
                      </a:cxn>
                      <a:cxn ang="0">
                        <a:pos x="183" y="70"/>
                      </a:cxn>
                      <a:cxn ang="0">
                        <a:pos x="133" y="52"/>
                      </a:cxn>
                      <a:cxn ang="0">
                        <a:pos x="133" y="50"/>
                      </a:cxn>
                      <a:cxn ang="0">
                        <a:pos x="125" y="50"/>
                      </a:cxn>
                      <a:cxn ang="0">
                        <a:pos x="125" y="132"/>
                      </a:cxn>
                      <a:cxn ang="0">
                        <a:pos x="168" y="197"/>
                      </a:cxn>
                      <a:cxn ang="0">
                        <a:pos x="133" y="220"/>
                      </a:cxn>
                      <a:cxn ang="0">
                        <a:pos x="60" y="140"/>
                      </a:cxn>
                      <a:cxn ang="0">
                        <a:pos x="88" y="7"/>
                      </a:cxn>
                      <a:cxn ang="0">
                        <a:pos x="60" y="140"/>
                      </a:cxn>
                      <a:cxn ang="0">
                        <a:pos x="13" y="155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5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3" y="540"/>
                      </a:cxn>
                      <a:cxn ang="0">
                        <a:pos x="53" y="565"/>
                      </a:cxn>
                      <a:cxn ang="0">
                        <a:pos x="45" y="582"/>
                      </a:cxn>
                      <a:cxn ang="0">
                        <a:pos x="53" y="572"/>
                      </a:cxn>
                      <a:cxn ang="0">
                        <a:pos x="83" y="577"/>
                      </a:cxn>
                    </a:cxnLst>
                    <a:rect l="0" t="0" r="r" b="b"/>
                    <a:pathLst>
                      <a:path w="340" h="582">
                        <a:moveTo>
                          <a:pt x="83" y="577"/>
                        </a:moveTo>
                        <a:lnTo>
                          <a:pt x="83" y="542"/>
                        </a:lnTo>
                        <a:lnTo>
                          <a:pt x="158" y="512"/>
                        </a:lnTo>
                        <a:lnTo>
                          <a:pt x="153" y="315"/>
                        </a:lnTo>
                        <a:lnTo>
                          <a:pt x="268" y="245"/>
                        </a:lnTo>
                        <a:lnTo>
                          <a:pt x="340" y="165"/>
                        </a:lnTo>
                        <a:lnTo>
                          <a:pt x="313" y="0"/>
                        </a:lnTo>
                        <a:lnTo>
                          <a:pt x="313" y="12"/>
                        </a:lnTo>
                        <a:lnTo>
                          <a:pt x="253" y="72"/>
                        </a:lnTo>
                        <a:lnTo>
                          <a:pt x="183" y="70"/>
                        </a:lnTo>
                        <a:lnTo>
                          <a:pt x="133" y="52"/>
                        </a:lnTo>
                        <a:lnTo>
                          <a:pt x="133" y="50"/>
                        </a:lnTo>
                        <a:lnTo>
                          <a:pt x="125" y="50"/>
                        </a:lnTo>
                        <a:lnTo>
                          <a:pt x="125" y="132"/>
                        </a:lnTo>
                        <a:lnTo>
                          <a:pt x="168" y="197"/>
                        </a:lnTo>
                        <a:lnTo>
                          <a:pt x="133" y="220"/>
                        </a:lnTo>
                        <a:lnTo>
                          <a:pt x="60" y="140"/>
                        </a:lnTo>
                        <a:lnTo>
                          <a:pt x="88" y="7"/>
                        </a:lnTo>
                        <a:lnTo>
                          <a:pt x="60" y="140"/>
                        </a:lnTo>
                        <a:lnTo>
                          <a:pt x="13" y="155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5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3" y="540"/>
                        </a:lnTo>
                        <a:lnTo>
                          <a:pt x="53" y="565"/>
                        </a:lnTo>
                        <a:lnTo>
                          <a:pt x="45" y="582"/>
                        </a:lnTo>
                        <a:lnTo>
                          <a:pt x="53" y="572"/>
                        </a:lnTo>
                        <a:lnTo>
                          <a:pt x="83" y="57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8" name="Freeform 708"/>
                  <p:cNvSpPr>
                    <a:spLocks/>
                  </p:cNvSpPr>
                  <p:nvPr/>
                </p:nvSpPr>
                <p:spPr bwMode="auto">
                  <a:xfrm>
                    <a:off x="4574485" y="5310738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6"/>
                      </a:cxn>
                      <a:cxn ang="0">
                        <a:pos x="0" y="352"/>
                      </a:cxn>
                      <a:cxn ang="0">
                        <a:pos x="3" y="352"/>
                      </a:cxn>
                      <a:cxn ang="0">
                        <a:pos x="112" y="345"/>
                      </a:cxn>
                      <a:cxn ang="0">
                        <a:pos x="128" y="387"/>
                      </a:cxn>
                      <a:cxn ang="0">
                        <a:pos x="262" y="384"/>
                      </a:cxn>
                      <a:cxn ang="0">
                        <a:pos x="275" y="438"/>
                      </a:cxn>
                      <a:cxn ang="0">
                        <a:pos x="326" y="518"/>
                      </a:cxn>
                      <a:cxn ang="0">
                        <a:pos x="326" y="544"/>
                      </a:cxn>
                      <a:cxn ang="0">
                        <a:pos x="374" y="508"/>
                      </a:cxn>
                      <a:cxn ang="0">
                        <a:pos x="448" y="569"/>
                      </a:cxn>
                      <a:cxn ang="0">
                        <a:pos x="483" y="553"/>
                      </a:cxn>
                      <a:cxn ang="0">
                        <a:pos x="537" y="588"/>
                      </a:cxn>
                      <a:cxn ang="0">
                        <a:pos x="556" y="563"/>
                      </a:cxn>
                      <a:cxn ang="0">
                        <a:pos x="512" y="515"/>
                      </a:cxn>
                      <a:cxn ang="0">
                        <a:pos x="521" y="428"/>
                      </a:cxn>
                      <a:cxn ang="0">
                        <a:pos x="572" y="422"/>
                      </a:cxn>
                      <a:cxn ang="0">
                        <a:pos x="575" y="422"/>
                      </a:cxn>
                      <a:cxn ang="0">
                        <a:pos x="528" y="345"/>
                      </a:cxn>
                      <a:cxn ang="0">
                        <a:pos x="556" y="300"/>
                      </a:cxn>
                      <a:cxn ang="0">
                        <a:pos x="556" y="297"/>
                      </a:cxn>
                      <a:cxn ang="0">
                        <a:pos x="553" y="297"/>
                      </a:cxn>
                      <a:cxn ang="0">
                        <a:pos x="540" y="262"/>
                      </a:cxn>
                      <a:cxn ang="0">
                        <a:pos x="537" y="262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2"/>
                      </a:cxn>
                      <a:cxn ang="0">
                        <a:pos x="553" y="153"/>
                      </a:cxn>
                      <a:cxn ang="0">
                        <a:pos x="579" y="124"/>
                      </a:cxn>
                      <a:cxn ang="0">
                        <a:pos x="572" y="51"/>
                      </a:cxn>
                      <a:cxn ang="0">
                        <a:pos x="419" y="0"/>
                      </a:cxn>
                      <a:cxn ang="0">
                        <a:pos x="326" y="38"/>
                      </a:cxn>
                      <a:cxn ang="0">
                        <a:pos x="249" y="22"/>
                      </a:cxn>
                      <a:cxn ang="0">
                        <a:pos x="195" y="60"/>
                      </a:cxn>
                      <a:cxn ang="0">
                        <a:pos x="198" y="57"/>
                      </a:cxn>
                      <a:cxn ang="0">
                        <a:pos x="166" y="86"/>
                      </a:cxn>
                      <a:cxn ang="0">
                        <a:pos x="172" y="160"/>
                      </a:cxn>
                      <a:cxn ang="0">
                        <a:pos x="128" y="182"/>
                      </a:cxn>
                      <a:cxn ang="0">
                        <a:pos x="131" y="256"/>
                      </a:cxn>
                      <a:cxn ang="0">
                        <a:pos x="35" y="291"/>
                      </a:cxn>
                      <a:cxn ang="0">
                        <a:pos x="0" y="326"/>
                      </a:cxn>
                    </a:cxnLst>
                    <a:rect l="0" t="0" r="r" b="b"/>
                    <a:pathLst>
                      <a:path w="579" h="588">
                        <a:moveTo>
                          <a:pt x="0" y="326"/>
                        </a:moveTo>
                        <a:lnTo>
                          <a:pt x="0" y="352"/>
                        </a:lnTo>
                        <a:lnTo>
                          <a:pt x="3" y="352"/>
                        </a:lnTo>
                        <a:lnTo>
                          <a:pt x="112" y="345"/>
                        </a:lnTo>
                        <a:lnTo>
                          <a:pt x="128" y="387"/>
                        </a:lnTo>
                        <a:lnTo>
                          <a:pt x="262" y="384"/>
                        </a:lnTo>
                        <a:lnTo>
                          <a:pt x="275" y="438"/>
                        </a:lnTo>
                        <a:lnTo>
                          <a:pt x="326" y="518"/>
                        </a:lnTo>
                        <a:lnTo>
                          <a:pt x="326" y="544"/>
                        </a:lnTo>
                        <a:lnTo>
                          <a:pt x="374" y="508"/>
                        </a:lnTo>
                        <a:lnTo>
                          <a:pt x="448" y="569"/>
                        </a:lnTo>
                        <a:lnTo>
                          <a:pt x="483" y="553"/>
                        </a:lnTo>
                        <a:lnTo>
                          <a:pt x="537" y="588"/>
                        </a:lnTo>
                        <a:lnTo>
                          <a:pt x="556" y="563"/>
                        </a:lnTo>
                        <a:lnTo>
                          <a:pt x="512" y="515"/>
                        </a:lnTo>
                        <a:lnTo>
                          <a:pt x="521" y="428"/>
                        </a:lnTo>
                        <a:lnTo>
                          <a:pt x="572" y="422"/>
                        </a:lnTo>
                        <a:lnTo>
                          <a:pt x="575" y="422"/>
                        </a:lnTo>
                        <a:lnTo>
                          <a:pt x="528" y="345"/>
                        </a:lnTo>
                        <a:lnTo>
                          <a:pt x="556" y="300"/>
                        </a:lnTo>
                        <a:lnTo>
                          <a:pt x="556" y="297"/>
                        </a:lnTo>
                        <a:lnTo>
                          <a:pt x="553" y="297"/>
                        </a:lnTo>
                        <a:lnTo>
                          <a:pt x="540" y="262"/>
                        </a:lnTo>
                        <a:lnTo>
                          <a:pt x="537" y="262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2"/>
                        </a:lnTo>
                        <a:lnTo>
                          <a:pt x="553" y="153"/>
                        </a:lnTo>
                        <a:lnTo>
                          <a:pt x="579" y="124"/>
                        </a:lnTo>
                        <a:lnTo>
                          <a:pt x="572" y="51"/>
                        </a:lnTo>
                        <a:lnTo>
                          <a:pt x="419" y="0"/>
                        </a:lnTo>
                        <a:lnTo>
                          <a:pt x="326" y="38"/>
                        </a:lnTo>
                        <a:lnTo>
                          <a:pt x="249" y="22"/>
                        </a:lnTo>
                        <a:lnTo>
                          <a:pt x="195" y="60"/>
                        </a:lnTo>
                        <a:lnTo>
                          <a:pt x="198" y="57"/>
                        </a:lnTo>
                        <a:lnTo>
                          <a:pt x="166" y="86"/>
                        </a:lnTo>
                        <a:lnTo>
                          <a:pt x="172" y="160"/>
                        </a:lnTo>
                        <a:lnTo>
                          <a:pt x="128" y="182"/>
                        </a:lnTo>
                        <a:lnTo>
                          <a:pt x="131" y="256"/>
                        </a:lnTo>
                        <a:lnTo>
                          <a:pt x="35" y="291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29" name="Freeform 707"/>
                  <p:cNvSpPr>
                    <a:spLocks/>
                  </p:cNvSpPr>
                  <p:nvPr/>
                </p:nvSpPr>
                <p:spPr bwMode="auto">
                  <a:xfrm>
                    <a:off x="4574485" y="5310738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8"/>
                      </a:cxn>
                      <a:cxn ang="0">
                        <a:pos x="0" y="353"/>
                      </a:cxn>
                      <a:cxn ang="0">
                        <a:pos x="2" y="353"/>
                      </a:cxn>
                      <a:cxn ang="0">
                        <a:pos x="112" y="345"/>
                      </a:cxn>
                      <a:cxn ang="0">
                        <a:pos x="127" y="388"/>
                      </a:cxn>
                      <a:cxn ang="0">
                        <a:pos x="262" y="385"/>
                      </a:cxn>
                      <a:cxn ang="0">
                        <a:pos x="275" y="438"/>
                      </a:cxn>
                      <a:cxn ang="0">
                        <a:pos x="327" y="518"/>
                      </a:cxn>
                      <a:cxn ang="0">
                        <a:pos x="327" y="545"/>
                      </a:cxn>
                      <a:cxn ang="0">
                        <a:pos x="374" y="508"/>
                      </a:cxn>
                      <a:cxn ang="0">
                        <a:pos x="447" y="570"/>
                      </a:cxn>
                      <a:cxn ang="0">
                        <a:pos x="482" y="553"/>
                      </a:cxn>
                      <a:cxn ang="0">
                        <a:pos x="537" y="588"/>
                      </a:cxn>
                      <a:cxn ang="0">
                        <a:pos x="557" y="563"/>
                      </a:cxn>
                      <a:cxn ang="0">
                        <a:pos x="512" y="515"/>
                      </a:cxn>
                      <a:cxn ang="0">
                        <a:pos x="522" y="428"/>
                      </a:cxn>
                      <a:cxn ang="0">
                        <a:pos x="572" y="423"/>
                      </a:cxn>
                      <a:cxn ang="0">
                        <a:pos x="574" y="423"/>
                      </a:cxn>
                      <a:cxn ang="0">
                        <a:pos x="527" y="345"/>
                      </a:cxn>
                      <a:cxn ang="0">
                        <a:pos x="557" y="300"/>
                      </a:cxn>
                      <a:cxn ang="0">
                        <a:pos x="557" y="298"/>
                      </a:cxn>
                      <a:cxn ang="0">
                        <a:pos x="552" y="298"/>
                      </a:cxn>
                      <a:cxn ang="0">
                        <a:pos x="539" y="263"/>
                      </a:cxn>
                      <a:cxn ang="0">
                        <a:pos x="537" y="263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3"/>
                      </a:cxn>
                      <a:cxn ang="0">
                        <a:pos x="552" y="153"/>
                      </a:cxn>
                      <a:cxn ang="0">
                        <a:pos x="579" y="125"/>
                      </a:cxn>
                      <a:cxn ang="0">
                        <a:pos x="572" y="53"/>
                      </a:cxn>
                      <a:cxn ang="0">
                        <a:pos x="419" y="0"/>
                      </a:cxn>
                      <a:cxn ang="0">
                        <a:pos x="327" y="38"/>
                      </a:cxn>
                      <a:cxn ang="0">
                        <a:pos x="250" y="23"/>
                      </a:cxn>
                      <a:cxn ang="0">
                        <a:pos x="195" y="60"/>
                      </a:cxn>
                      <a:cxn ang="0">
                        <a:pos x="197" y="58"/>
                      </a:cxn>
                      <a:cxn ang="0">
                        <a:pos x="167" y="88"/>
                      </a:cxn>
                      <a:cxn ang="0">
                        <a:pos x="172" y="160"/>
                      </a:cxn>
                      <a:cxn ang="0">
                        <a:pos x="127" y="183"/>
                      </a:cxn>
                      <a:cxn ang="0">
                        <a:pos x="132" y="258"/>
                      </a:cxn>
                      <a:cxn ang="0">
                        <a:pos x="35" y="293"/>
                      </a:cxn>
                      <a:cxn ang="0">
                        <a:pos x="0" y="328"/>
                      </a:cxn>
                    </a:cxnLst>
                    <a:rect l="0" t="0" r="r" b="b"/>
                    <a:pathLst>
                      <a:path w="579" h="588">
                        <a:moveTo>
                          <a:pt x="0" y="328"/>
                        </a:moveTo>
                        <a:lnTo>
                          <a:pt x="0" y="353"/>
                        </a:lnTo>
                        <a:lnTo>
                          <a:pt x="2" y="353"/>
                        </a:lnTo>
                        <a:lnTo>
                          <a:pt x="112" y="345"/>
                        </a:lnTo>
                        <a:lnTo>
                          <a:pt x="127" y="388"/>
                        </a:lnTo>
                        <a:lnTo>
                          <a:pt x="262" y="385"/>
                        </a:lnTo>
                        <a:lnTo>
                          <a:pt x="275" y="438"/>
                        </a:lnTo>
                        <a:lnTo>
                          <a:pt x="327" y="518"/>
                        </a:lnTo>
                        <a:lnTo>
                          <a:pt x="327" y="545"/>
                        </a:lnTo>
                        <a:lnTo>
                          <a:pt x="374" y="508"/>
                        </a:lnTo>
                        <a:lnTo>
                          <a:pt x="447" y="570"/>
                        </a:lnTo>
                        <a:lnTo>
                          <a:pt x="482" y="553"/>
                        </a:lnTo>
                        <a:lnTo>
                          <a:pt x="537" y="588"/>
                        </a:lnTo>
                        <a:lnTo>
                          <a:pt x="557" y="563"/>
                        </a:lnTo>
                        <a:lnTo>
                          <a:pt x="512" y="515"/>
                        </a:lnTo>
                        <a:lnTo>
                          <a:pt x="522" y="428"/>
                        </a:lnTo>
                        <a:lnTo>
                          <a:pt x="572" y="423"/>
                        </a:lnTo>
                        <a:lnTo>
                          <a:pt x="574" y="423"/>
                        </a:lnTo>
                        <a:lnTo>
                          <a:pt x="527" y="345"/>
                        </a:lnTo>
                        <a:lnTo>
                          <a:pt x="557" y="300"/>
                        </a:lnTo>
                        <a:lnTo>
                          <a:pt x="557" y="298"/>
                        </a:lnTo>
                        <a:lnTo>
                          <a:pt x="552" y="298"/>
                        </a:lnTo>
                        <a:lnTo>
                          <a:pt x="539" y="263"/>
                        </a:lnTo>
                        <a:lnTo>
                          <a:pt x="537" y="263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3"/>
                        </a:lnTo>
                        <a:lnTo>
                          <a:pt x="552" y="153"/>
                        </a:lnTo>
                        <a:lnTo>
                          <a:pt x="579" y="125"/>
                        </a:lnTo>
                        <a:lnTo>
                          <a:pt x="572" y="53"/>
                        </a:lnTo>
                        <a:lnTo>
                          <a:pt x="419" y="0"/>
                        </a:lnTo>
                        <a:lnTo>
                          <a:pt x="327" y="38"/>
                        </a:lnTo>
                        <a:lnTo>
                          <a:pt x="250" y="23"/>
                        </a:lnTo>
                        <a:lnTo>
                          <a:pt x="195" y="60"/>
                        </a:lnTo>
                        <a:lnTo>
                          <a:pt x="197" y="58"/>
                        </a:lnTo>
                        <a:lnTo>
                          <a:pt x="167" y="88"/>
                        </a:lnTo>
                        <a:lnTo>
                          <a:pt x="172" y="160"/>
                        </a:lnTo>
                        <a:lnTo>
                          <a:pt x="127" y="183"/>
                        </a:lnTo>
                        <a:lnTo>
                          <a:pt x="132" y="258"/>
                        </a:lnTo>
                        <a:lnTo>
                          <a:pt x="35" y="293"/>
                        </a:lnTo>
                        <a:lnTo>
                          <a:pt x="0" y="3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0" name="Freeform 706"/>
                  <p:cNvSpPr>
                    <a:spLocks/>
                  </p:cNvSpPr>
                  <p:nvPr/>
                </p:nvSpPr>
                <p:spPr bwMode="auto">
                  <a:xfrm>
                    <a:off x="4872544" y="4741940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8"/>
                      </a:cxn>
                      <a:cxn ang="0">
                        <a:pos x="413" y="0"/>
                      </a:cxn>
                      <a:cxn ang="0">
                        <a:pos x="349" y="54"/>
                      </a:cxn>
                      <a:cxn ang="0">
                        <a:pos x="269" y="48"/>
                      </a:cxn>
                      <a:cxn ang="0">
                        <a:pos x="167" y="54"/>
                      </a:cxn>
                      <a:cxn ang="0">
                        <a:pos x="90" y="61"/>
                      </a:cxn>
                      <a:cxn ang="0">
                        <a:pos x="87" y="54"/>
                      </a:cxn>
                      <a:cxn ang="0">
                        <a:pos x="87" y="42"/>
                      </a:cxn>
                      <a:cxn ang="0">
                        <a:pos x="87" y="54"/>
                      </a:cxn>
                      <a:cxn ang="0">
                        <a:pos x="90" y="58"/>
                      </a:cxn>
                      <a:cxn ang="0">
                        <a:pos x="39" y="138"/>
                      </a:cxn>
                      <a:cxn ang="0">
                        <a:pos x="52" y="249"/>
                      </a:cxn>
                      <a:cxn ang="0">
                        <a:pos x="0" y="304"/>
                      </a:cxn>
                      <a:cxn ang="0">
                        <a:pos x="10" y="416"/>
                      </a:cxn>
                      <a:cxn ang="0">
                        <a:pos x="29" y="416"/>
                      </a:cxn>
                      <a:cxn ang="0">
                        <a:pos x="109" y="505"/>
                      </a:cxn>
                      <a:cxn ang="0">
                        <a:pos x="116" y="573"/>
                      </a:cxn>
                      <a:cxn ang="0">
                        <a:pos x="272" y="627"/>
                      </a:cxn>
                      <a:cxn ang="0">
                        <a:pos x="384" y="624"/>
                      </a:cxn>
                      <a:cxn ang="0">
                        <a:pos x="445" y="585"/>
                      </a:cxn>
                      <a:cxn ang="0">
                        <a:pos x="355" y="473"/>
                      </a:cxn>
                      <a:cxn ang="0">
                        <a:pos x="464" y="281"/>
                      </a:cxn>
                      <a:cxn ang="0">
                        <a:pos x="461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8"/>
                        </a:lnTo>
                        <a:lnTo>
                          <a:pt x="413" y="0"/>
                        </a:lnTo>
                        <a:lnTo>
                          <a:pt x="349" y="54"/>
                        </a:lnTo>
                        <a:lnTo>
                          <a:pt x="269" y="48"/>
                        </a:lnTo>
                        <a:lnTo>
                          <a:pt x="167" y="54"/>
                        </a:lnTo>
                        <a:lnTo>
                          <a:pt x="90" y="61"/>
                        </a:lnTo>
                        <a:lnTo>
                          <a:pt x="87" y="54"/>
                        </a:lnTo>
                        <a:lnTo>
                          <a:pt x="87" y="42"/>
                        </a:lnTo>
                        <a:lnTo>
                          <a:pt x="87" y="54"/>
                        </a:lnTo>
                        <a:lnTo>
                          <a:pt x="90" y="58"/>
                        </a:lnTo>
                        <a:lnTo>
                          <a:pt x="39" y="138"/>
                        </a:lnTo>
                        <a:lnTo>
                          <a:pt x="52" y="249"/>
                        </a:lnTo>
                        <a:lnTo>
                          <a:pt x="0" y="304"/>
                        </a:lnTo>
                        <a:lnTo>
                          <a:pt x="10" y="416"/>
                        </a:lnTo>
                        <a:lnTo>
                          <a:pt x="29" y="416"/>
                        </a:lnTo>
                        <a:lnTo>
                          <a:pt x="109" y="505"/>
                        </a:lnTo>
                        <a:lnTo>
                          <a:pt x="116" y="573"/>
                        </a:lnTo>
                        <a:lnTo>
                          <a:pt x="272" y="627"/>
                        </a:lnTo>
                        <a:lnTo>
                          <a:pt x="384" y="624"/>
                        </a:lnTo>
                        <a:lnTo>
                          <a:pt x="445" y="585"/>
                        </a:lnTo>
                        <a:lnTo>
                          <a:pt x="355" y="473"/>
                        </a:lnTo>
                        <a:lnTo>
                          <a:pt x="464" y="281"/>
                        </a:lnTo>
                        <a:lnTo>
                          <a:pt x="461" y="205"/>
                        </a:lnTo>
                        <a:lnTo>
                          <a:pt x="503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1" name="Freeform 705"/>
                  <p:cNvSpPr>
                    <a:spLocks/>
                  </p:cNvSpPr>
                  <p:nvPr/>
                </p:nvSpPr>
                <p:spPr bwMode="auto">
                  <a:xfrm>
                    <a:off x="4872544" y="4741940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7"/>
                      </a:cxn>
                      <a:cxn ang="0">
                        <a:pos x="413" y="0"/>
                      </a:cxn>
                      <a:cxn ang="0">
                        <a:pos x="350" y="55"/>
                      </a:cxn>
                      <a:cxn ang="0">
                        <a:pos x="270" y="47"/>
                      </a:cxn>
                      <a:cxn ang="0">
                        <a:pos x="168" y="55"/>
                      </a:cxn>
                      <a:cxn ang="0">
                        <a:pos x="90" y="60"/>
                      </a:cxn>
                      <a:cxn ang="0">
                        <a:pos x="88" y="55"/>
                      </a:cxn>
                      <a:cxn ang="0">
                        <a:pos x="88" y="42"/>
                      </a:cxn>
                      <a:cxn ang="0">
                        <a:pos x="88" y="55"/>
                      </a:cxn>
                      <a:cxn ang="0">
                        <a:pos x="90" y="57"/>
                      </a:cxn>
                      <a:cxn ang="0">
                        <a:pos x="40" y="137"/>
                      </a:cxn>
                      <a:cxn ang="0">
                        <a:pos x="53" y="250"/>
                      </a:cxn>
                      <a:cxn ang="0">
                        <a:pos x="0" y="305"/>
                      </a:cxn>
                      <a:cxn ang="0">
                        <a:pos x="10" y="415"/>
                      </a:cxn>
                      <a:cxn ang="0">
                        <a:pos x="30" y="415"/>
                      </a:cxn>
                      <a:cxn ang="0">
                        <a:pos x="110" y="505"/>
                      </a:cxn>
                      <a:cxn ang="0">
                        <a:pos x="118" y="572"/>
                      </a:cxn>
                      <a:cxn ang="0">
                        <a:pos x="273" y="627"/>
                      </a:cxn>
                      <a:cxn ang="0">
                        <a:pos x="385" y="625"/>
                      </a:cxn>
                      <a:cxn ang="0">
                        <a:pos x="445" y="585"/>
                      </a:cxn>
                      <a:cxn ang="0">
                        <a:pos x="355" y="472"/>
                      </a:cxn>
                      <a:cxn ang="0">
                        <a:pos x="465" y="280"/>
                      </a:cxn>
                      <a:cxn ang="0">
                        <a:pos x="463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7"/>
                        </a:lnTo>
                        <a:lnTo>
                          <a:pt x="413" y="0"/>
                        </a:lnTo>
                        <a:lnTo>
                          <a:pt x="350" y="55"/>
                        </a:lnTo>
                        <a:lnTo>
                          <a:pt x="270" y="47"/>
                        </a:lnTo>
                        <a:lnTo>
                          <a:pt x="168" y="55"/>
                        </a:lnTo>
                        <a:lnTo>
                          <a:pt x="90" y="60"/>
                        </a:lnTo>
                        <a:lnTo>
                          <a:pt x="88" y="55"/>
                        </a:lnTo>
                        <a:lnTo>
                          <a:pt x="88" y="42"/>
                        </a:lnTo>
                        <a:lnTo>
                          <a:pt x="88" y="55"/>
                        </a:lnTo>
                        <a:lnTo>
                          <a:pt x="90" y="57"/>
                        </a:lnTo>
                        <a:lnTo>
                          <a:pt x="40" y="137"/>
                        </a:lnTo>
                        <a:lnTo>
                          <a:pt x="53" y="250"/>
                        </a:lnTo>
                        <a:lnTo>
                          <a:pt x="0" y="305"/>
                        </a:lnTo>
                        <a:lnTo>
                          <a:pt x="10" y="415"/>
                        </a:lnTo>
                        <a:lnTo>
                          <a:pt x="30" y="415"/>
                        </a:lnTo>
                        <a:lnTo>
                          <a:pt x="110" y="505"/>
                        </a:lnTo>
                        <a:lnTo>
                          <a:pt x="118" y="572"/>
                        </a:lnTo>
                        <a:lnTo>
                          <a:pt x="273" y="627"/>
                        </a:lnTo>
                        <a:lnTo>
                          <a:pt x="385" y="625"/>
                        </a:lnTo>
                        <a:lnTo>
                          <a:pt x="445" y="585"/>
                        </a:lnTo>
                        <a:lnTo>
                          <a:pt x="355" y="472"/>
                        </a:lnTo>
                        <a:lnTo>
                          <a:pt x="465" y="280"/>
                        </a:lnTo>
                        <a:lnTo>
                          <a:pt x="463" y="205"/>
                        </a:lnTo>
                        <a:lnTo>
                          <a:pt x="503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2" name="Freeform 704"/>
                  <p:cNvSpPr>
                    <a:spLocks/>
                  </p:cNvSpPr>
                  <p:nvPr/>
                </p:nvSpPr>
                <p:spPr bwMode="auto">
                  <a:xfrm>
                    <a:off x="5411533" y="3244192"/>
                    <a:ext cx="521604" cy="730246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60"/>
                      </a:cxn>
                      <a:cxn ang="0">
                        <a:pos x="45" y="432"/>
                      </a:cxn>
                      <a:cxn ang="0">
                        <a:pos x="160" y="355"/>
                      </a:cxn>
                      <a:cxn ang="0">
                        <a:pos x="134" y="307"/>
                      </a:cxn>
                      <a:cxn ang="0">
                        <a:pos x="202" y="153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4"/>
                      </a:cxn>
                      <a:cxn ang="0">
                        <a:pos x="509" y="157"/>
                      </a:cxn>
                      <a:cxn ang="0">
                        <a:pos x="509" y="291"/>
                      </a:cxn>
                      <a:cxn ang="0">
                        <a:pos x="422" y="416"/>
                      </a:cxn>
                      <a:cxn ang="0">
                        <a:pos x="429" y="525"/>
                      </a:cxn>
                      <a:cxn ang="0">
                        <a:pos x="464" y="502"/>
                      </a:cxn>
                      <a:cxn ang="0">
                        <a:pos x="425" y="525"/>
                      </a:cxn>
                      <a:cxn ang="0">
                        <a:pos x="281" y="537"/>
                      </a:cxn>
                      <a:cxn ang="0">
                        <a:pos x="272" y="592"/>
                      </a:cxn>
                      <a:cxn ang="0">
                        <a:pos x="326" y="662"/>
                      </a:cxn>
                      <a:cxn ang="0">
                        <a:pos x="393" y="643"/>
                      </a:cxn>
                      <a:cxn ang="0">
                        <a:pos x="326" y="662"/>
                      </a:cxn>
                      <a:cxn ang="0">
                        <a:pos x="256" y="729"/>
                      </a:cxn>
                      <a:cxn ang="0">
                        <a:pos x="253" y="736"/>
                      </a:cxn>
                      <a:cxn ang="0">
                        <a:pos x="163" y="643"/>
                      </a:cxn>
                      <a:cxn ang="0">
                        <a:pos x="202" y="585"/>
                      </a:cxn>
                      <a:cxn ang="0">
                        <a:pos x="160" y="515"/>
                      </a:cxn>
                      <a:cxn ang="0">
                        <a:pos x="96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60"/>
                        </a:lnTo>
                        <a:lnTo>
                          <a:pt x="45" y="432"/>
                        </a:lnTo>
                        <a:lnTo>
                          <a:pt x="160" y="355"/>
                        </a:lnTo>
                        <a:lnTo>
                          <a:pt x="134" y="307"/>
                        </a:lnTo>
                        <a:lnTo>
                          <a:pt x="202" y="153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4"/>
                        </a:lnTo>
                        <a:lnTo>
                          <a:pt x="509" y="157"/>
                        </a:lnTo>
                        <a:lnTo>
                          <a:pt x="509" y="291"/>
                        </a:lnTo>
                        <a:lnTo>
                          <a:pt x="422" y="416"/>
                        </a:lnTo>
                        <a:lnTo>
                          <a:pt x="429" y="525"/>
                        </a:lnTo>
                        <a:lnTo>
                          <a:pt x="464" y="502"/>
                        </a:lnTo>
                        <a:lnTo>
                          <a:pt x="425" y="525"/>
                        </a:lnTo>
                        <a:lnTo>
                          <a:pt x="281" y="537"/>
                        </a:lnTo>
                        <a:lnTo>
                          <a:pt x="272" y="592"/>
                        </a:lnTo>
                        <a:lnTo>
                          <a:pt x="326" y="662"/>
                        </a:lnTo>
                        <a:lnTo>
                          <a:pt x="393" y="643"/>
                        </a:lnTo>
                        <a:lnTo>
                          <a:pt x="326" y="662"/>
                        </a:lnTo>
                        <a:lnTo>
                          <a:pt x="256" y="729"/>
                        </a:lnTo>
                        <a:lnTo>
                          <a:pt x="253" y="736"/>
                        </a:lnTo>
                        <a:lnTo>
                          <a:pt x="163" y="643"/>
                        </a:lnTo>
                        <a:lnTo>
                          <a:pt x="202" y="585"/>
                        </a:lnTo>
                        <a:lnTo>
                          <a:pt x="160" y="515"/>
                        </a:lnTo>
                        <a:lnTo>
                          <a:pt x="96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3" name="Freeform 703"/>
                  <p:cNvSpPr>
                    <a:spLocks/>
                  </p:cNvSpPr>
                  <p:nvPr/>
                </p:nvSpPr>
                <p:spPr bwMode="auto">
                  <a:xfrm>
                    <a:off x="5411533" y="3244192"/>
                    <a:ext cx="521604" cy="732729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59"/>
                      </a:cxn>
                      <a:cxn ang="0">
                        <a:pos x="45" y="432"/>
                      </a:cxn>
                      <a:cxn ang="0">
                        <a:pos x="160" y="354"/>
                      </a:cxn>
                      <a:cxn ang="0">
                        <a:pos x="133" y="307"/>
                      </a:cxn>
                      <a:cxn ang="0">
                        <a:pos x="200" y="152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5"/>
                      </a:cxn>
                      <a:cxn ang="0">
                        <a:pos x="508" y="157"/>
                      </a:cxn>
                      <a:cxn ang="0">
                        <a:pos x="508" y="292"/>
                      </a:cxn>
                      <a:cxn ang="0">
                        <a:pos x="420" y="417"/>
                      </a:cxn>
                      <a:cxn ang="0">
                        <a:pos x="428" y="524"/>
                      </a:cxn>
                      <a:cxn ang="0">
                        <a:pos x="463" y="501"/>
                      </a:cxn>
                      <a:cxn ang="0">
                        <a:pos x="425" y="524"/>
                      </a:cxn>
                      <a:cxn ang="0">
                        <a:pos x="280" y="536"/>
                      </a:cxn>
                      <a:cxn ang="0">
                        <a:pos x="270" y="591"/>
                      </a:cxn>
                      <a:cxn ang="0">
                        <a:pos x="325" y="661"/>
                      </a:cxn>
                      <a:cxn ang="0">
                        <a:pos x="393" y="641"/>
                      </a:cxn>
                      <a:cxn ang="0">
                        <a:pos x="325" y="661"/>
                      </a:cxn>
                      <a:cxn ang="0">
                        <a:pos x="255" y="729"/>
                      </a:cxn>
                      <a:cxn ang="0">
                        <a:pos x="253" y="736"/>
                      </a:cxn>
                      <a:cxn ang="0">
                        <a:pos x="163" y="641"/>
                      </a:cxn>
                      <a:cxn ang="0">
                        <a:pos x="200" y="584"/>
                      </a:cxn>
                      <a:cxn ang="0">
                        <a:pos x="160" y="514"/>
                      </a:cxn>
                      <a:cxn ang="0">
                        <a:pos x="95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59"/>
                        </a:lnTo>
                        <a:lnTo>
                          <a:pt x="45" y="432"/>
                        </a:lnTo>
                        <a:lnTo>
                          <a:pt x="160" y="354"/>
                        </a:lnTo>
                        <a:lnTo>
                          <a:pt x="133" y="307"/>
                        </a:lnTo>
                        <a:lnTo>
                          <a:pt x="200" y="152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5"/>
                        </a:lnTo>
                        <a:lnTo>
                          <a:pt x="508" y="157"/>
                        </a:lnTo>
                        <a:lnTo>
                          <a:pt x="508" y="292"/>
                        </a:lnTo>
                        <a:lnTo>
                          <a:pt x="420" y="417"/>
                        </a:lnTo>
                        <a:lnTo>
                          <a:pt x="428" y="524"/>
                        </a:lnTo>
                        <a:lnTo>
                          <a:pt x="463" y="501"/>
                        </a:lnTo>
                        <a:lnTo>
                          <a:pt x="425" y="524"/>
                        </a:lnTo>
                        <a:lnTo>
                          <a:pt x="280" y="536"/>
                        </a:lnTo>
                        <a:lnTo>
                          <a:pt x="270" y="591"/>
                        </a:lnTo>
                        <a:lnTo>
                          <a:pt x="325" y="661"/>
                        </a:lnTo>
                        <a:lnTo>
                          <a:pt x="393" y="641"/>
                        </a:lnTo>
                        <a:lnTo>
                          <a:pt x="325" y="661"/>
                        </a:lnTo>
                        <a:lnTo>
                          <a:pt x="255" y="729"/>
                        </a:lnTo>
                        <a:lnTo>
                          <a:pt x="253" y="736"/>
                        </a:lnTo>
                        <a:lnTo>
                          <a:pt x="163" y="641"/>
                        </a:lnTo>
                        <a:lnTo>
                          <a:pt x="200" y="584"/>
                        </a:lnTo>
                        <a:lnTo>
                          <a:pt x="160" y="514"/>
                        </a:lnTo>
                        <a:lnTo>
                          <a:pt x="95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4" name="Freeform 702"/>
                  <p:cNvSpPr>
                    <a:spLocks/>
                  </p:cNvSpPr>
                  <p:nvPr/>
                </p:nvSpPr>
                <p:spPr bwMode="auto">
                  <a:xfrm>
                    <a:off x="4711094" y="4093662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7" y="103"/>
                      </a:cxn>
                      <a:cxn ang="0">
                        <a:pos x="80" y="99"/>
                      </a:cxn>
                      <a:cxn ang="0">
                        <a:pos x="87" y="48"/>
                      </a:cxn>
                      <a:cxn ang="0">
                        <a:pos x="131" y="51"/>
                      </a:cxn>
                      <a:cxn ang="0">
                        <a:pos x="138" y="48"/>
                      </a:cxn>
                      <a:cxn ang="0">
                        <a:pos x="144" y="13"/>
                      </a:cxn>
                      <a:cxn ang="0">
                        <a:pos x="141" y="10"/>
                      </a:cxn>
                      <a:cxn ang="0">
                        <a:pos x="93" y="0"/>
                      </a:cxn>
                      <a:cxn ang="0">
                        <a:pos x="87" y="0"/>
                      </a:cxn>
                      <a:cxn ang="0">
                        <a:pos x="90" y="0"/>
                      </a:cxn>
                      <a:cxn ang="0">
                        <a:pos x="64" y="26"/>
                      </a:cxn>
                      <a:cxn ang="0">
                        <a:pos x="0" y="32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80" y="99"/>
                        </a:lnTo>
                        <a:lnTo>
                          <a:pt x="87" y="48"/>
                        </a:lnTo>
                        <a:lnTo>
                          <a:pt x="131" y="51"/>
                        </a:lnTo>
                        <a:lnTo>
                          <a:pt x="138" y="48"/>
                        </a:lnTo>
                        <a:lnTo>
                          <a:pt x="144" y="13"/>
                        </a:lnTo>
                        <a:lnTo>
                          <a:pt x="141" y="10"/>
                        </a:lnTo>
                        <a:lnTo>
                          <a:pt x="93" y="0"/>
                        </a:lnTo>
                        <a:lnTo>
                          <a:pt x="87" y="0"/>
                        </a:lnTo>
                        <a:lnTo>
                          <a:pt x="90" y="0"/>
                        </a:lnTo>
                        <a:lnTo>
                          <a:pt x="64" y="26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5" name="Freeform 701"/>
                  <p:cNvSpPr>
                    <a:spLocks/>
                  </p:cNvSpPr>
                  <p:nvPr/>
                </p:nvSpPr>
                <p:spPr bwMode="auto">
                  <a:xfrm>
                    <a:off x="4711094" y="4093662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9" y="98"/>
                      </a:cxn>
                      <a:cxn ang="0">
                        <a:pos x="87" y="48"/>
                      </a:cxn>
                      <a:cxn ang="0">
                        <a:pos x="129" y="50"/>
                      </a:cxn>
                      <a:cxn ang="0">
                        <a:pos x="137" y="48"/>
                      </a:cxn>
                      <a:cxn ang="0">
                        <a:pos x="144" y="13"/>
                      </a:cxn>
                      <a:cxn ang="0">
                        <a:pos x="139" y="10"/>
                      </a:cxn>
                      <a:cxn ang="0">
                        <a:pos x="92" y="0"/>
                      </a:cxn>
                      <a:cxn ang="0">
                        <a:pos x="87" y="0"/>
                      </a:cxn>
                      <a:cxn ang="0">
                        <a:pos x="89" y="0"/>
                      </a:cxn>
                      <a:cxn ang="0">
                        <a:pos x="65" y="25"/>
                      </a:cxn>
                      <a:cxn ang="0">
                        <a:pos x="0" y="33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79" y="98"/>
                        </a:lnTo>
                        <a:lnTo>
                          <a:pt x="87" y="48"/>
                        </a:lnTo>
                        <a:lnTo>
                          <a:pt x="129" y="50"/>
                        </a:lnTo>
                        <a:lnTo>
                          <a:pt x="137" y="48"/>
                        </a:lnTo>
                        <a:lnTo>
                          <a:pt x="144" y="13"/>
                        </a:lnTo>
                        <a:lnTo>
                          <a:pt x="139" y="10"/>
                        </a:lnTo>
                        <a:lnTo>
                          <a:pt x="92" y="0"/>
                        </a:lnTo>
                        <a:lnTo>
                          <a:pt x="87" y="0"/>
                        </a:lnTo>
                        <a:lnTo>
                          <a:pt x="89" y="0"/>
                        </a:lnTo>
                        <a:lnTo>
                          <a:pt x="65" y="25"/>
                        </a:lnTo>
                        <a:lnTo>
                          <a:pt x="0" y="33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6" name="Freeform 700"/>
                  <p:cNvSpPr>
                    <a:spLocks/>
                  </p:cNvSpPr>
                  <p:nvPr/>
                </p:nvSpPr>
                <p:spPr bwMode="auto">
                  <a:xfrm>
                    <a:off x="4298779" y="3867633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7" y="0"/>
                      </a:cxn>
                      <a:cxn ang="0">
                        <a:pos x="148" y="3"/>
                      </a:cxn>
                      <a:cxn ang="0">
                        <a:pos x="132" y="32"/>
                      </a:cxn>
                      <a:cxn ang="0">
                        <a:pos x="90" y="48"/>
                      </a:cxn>
                      <a:cxn ang="0">
                        <a:pos x="71" y="16"/>
                      </a:cxn>
                      <a:cxn ang="0">
                        <a:pos x="58" y="54"/>
                      </a:cxn>
                      <a:cxn ang="0">
                        <a:pos x="0" y="58"/>
                      </a:cxn>
                      <a:cxn ang="0">
                        <a:pos x="7" y="83"/>
                      </a:cxn>
                      <a:cxn ang="0">
                        <a:pos x="52" y="102"/>
                      </a:cxn>
                      <a:cxn ang="0">
                        <a:pos x="42" y="166"/>
                      </a:cxn>
                      <a:cxn ang="0">
                        <a:pos x="7" y="221"/>
                      </a:cxn>
                      <a:cxn ang="0">
                        <a:pos x="10" y="221"/>
                      </a:cxn>
                      <a:cxn ang="0">
                        <a:pos x="10" y="243"/>
                      </a:cxn>
                      <a:cxn ang="0">
                        <a:pos x="112" y="294"/>
                      </a:cxn>
                      <a:cxn ang="0">
                        <a:pos x="106" y="317"/>
                      </a:cxn>
                      <a:cxn ang="0">
                        <a:pos x="122" y="275"/>
                      </a:cxn>
                      <a:cxn ang="0">
                        <a:pos x="215" y="288"/>
                      </a:cxn>
                      <a:cxn ang="0">
                        <a:pos x="228" y="272"/>
                      </a:cxn>
                      <a:cxn ang="0">
                        <a:pos x="212" y="253"/>
                      </a:cxn>
                      <a:cxn ang="0">
                        <a:pos x="237" y="208"/>
                      </a:cxn>
                      <a:cxn ang="0">
                        <a:pos x="215" y="170"/>
                      </a:cxn>
                      <a:cxn ang="0">
                        <a:pos x="250" y="141"/>
                      </a:cxn>
                      <a:cxn ang="0">
                        <a:pos x="247" y="102"/>
                      </a:cxn>
                      <a:cxn ang="0">
                        <a:pos x="218" y="80"/>
                      </a:cxn>
                      <a:cxn ang="0">
                        <a:pos x="176" y="32"/>
                      </a:cxn>
                      <a:cxn ang="0">
                        <a:pos x="173" y="3"/>
                      </a:cxn>
                      <a:cxn ang="0">
                        <a:pos x="167" y="0"/>
                      </a:cxn>
                    </a:cxnLst>
                    <a:rect l="0" t="0" r="r" b="b"/>
                    <a:pathLst>
                      <a:path w="250" h="317">
                        <a:moveTo>
                          <a:pt x="167" y="0"/>
                        </a:moveTo>
                        <a:lnTo>
                          <a:pt x="148" y="3"/>
                        </a:lnTo>
                        <a:lnTo>
                          <a:pt x="132" y="32"/>
                        </a:lnTo>
                        <a:lnTo>
                          <a:pt x="90" y="48"/>
                        </a:lnTo>
                        <a:lnTo>
                          <a:pt x="71" y="16"/>
                        </a:lnTo>
                        <a:lnTo>
                          <a:pt x="58" y="54"/>
                        </a:lnTo>
                        <a:lnTo>
                          <a:pt x="0" y="58"/>
                        </a:lnTo>
                        <a:lnTo>
                          <a:pt x="7" y="83"/>
                        </a:lnTo>
                        <a:lnTo>
                          <a:pt x="52" y="102"/>
                        </a:lnTo>
                        <a:lnTo>
                          <a:pt x="42" y="166"/>
                        </a:lnTo>
                        <a:lnTo>
                          <a:pt x="7" y="221"/>
                        </a:lnTo>
                        <a:lnTo>
                          <a:pt x="10" y="221"/>
                        </a:lnTo>
                        <a:lnTo>
                          <a:pt x="10" y="243"/>
                        </a:lnTo>
                        <a:lnTo>
                          <a:pt x="112" y="294"/>
                        </a:lnTo>
                        <a:lnTo>
                          <a:pt x="106" y="317"/>
                        </a:lnTo>
                        <a:lnTo>
                          <a:pt x="122" y="275"/>
                        </a:lnTo>
                        <a:lnTo>
                          <a:pt x="215" y="288"/>
                        </a:lnTo>
                        <a:lnTo>
                          <a:pt x="228" y="272"/>
                        </a:lnTo>
                        <a:lnTo>
                          <a:pt x="212" y="253"/>
                        </a:lnTo>
                        <a:lnTo>
                          <a:pt x="237" y="208"/>
                        </a:lnTo>
                        <a:lnTo>
                          <a:pt x="215" y="170"/>
                        </a:lnTo>
                        <a:lnTo>
                          <a:pt x="250" y="141"/>
                        </a:lnTo>
                        <a:lnTo>
                          <a:pt x="247" y="102"/>
                        </a:lnTo>
                        <a:lnTo>
                          <a:pt x="218" y="80"/>
                        </a:lnTo>
                        <a:lnTo>
                          <a:pt x="176" y="32"/>
                        </a:lnTo>
                        <a:lnTo>
                          <a:pt x="173" y="3"/>
                        </a:lnTo>
                        <a:lnTo>
                          <a:pt x="167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7" name="Freeform 699"/>
                  <p:cNvSpPr>
                    <a:spLocks/>
                  </p:cNvSpPr>
                  <p:nvPr/>
                </p:nvSpPr>
                <p:spPr bwMode="auto">
                  <a:xfrm>
                    <a:off x="4298779" y="3867633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48" y="2"/>
                      </a:cxn>
                      <a:cxn ang="0">
                        <a:pos x="130" y="32"/>
                      </a:cxn>
                      <a:cxn ang="0">
                        <a:pos x="90" y="47"/>
                      </a:cxn>
                      <a:cxn ang="0">
                        <a:pos x="70" y="15"/>
                      </a:cxn>
                      <a:cxn ang="0">
                        <a:pos x="58" y="55"/>
                      </a:cxn>
                      <a:cxn ang="0">
                        <a:pos x="0" y="57"/>
                      </a:cxn>
                      <a:cxn ang="0">
                        <a:pos x="5" y="82"/>
                      </a:cxn>
                      <a:cxn ang="0">
                        <a:pos x="50" y="102"/>
                      </a:cxn>
                      <a:cxn ang="0">
                        <a:pos x="40" y="165"/>
                      </a:cxn>
                      <a:cxn ang="0">
                        <a:pos x="5" y="220"/>
                      </a:cxn>
                      <a:cxn ang="0">
                        <a:pos x="10" y="220"/>
                      </a:cxn>
                      <a:cxn ang="0">
                        <a:pos x="10" y="242"/>
                      </a:cxn>
                      <a:cxn ang="0">
                        <a:pos x="110" y="295"/>
                      </a:cxn>
                      <a:cxn ang="0">
                        <a:pos x="105" y="317"/>
                      </a:cxn>
                      <a:cxn ang="0">
                        <a:pos x="120" y="275"/>
                      </a:cxn>
                      <a:cxn ang="0">
                        <a:pos x="215" y="287"/>
                      </a:cxn>
                      <a:cxn ang="0">
                        <a:pos x="228" y="272"/>
                      </a:cxn>
                      <a:cxn ang="0">
                        <a:pos x="210" y="252"/>
                      </a:cxn>
                      <a:cxn ang="0">
                        <a:pos x="235" y="207"/>
                      </a:cxn>
                      <a:cxn ang="0">
                        <a:pos x="215" y="170"/>
                      </a:cxn>
                      <a:cxn ang="0">
                        <a:pos x="250" y="140"/>
                      </a:cxn>
                      <a:cxn ang="0">
                        <a:pos x="245" y="102"/>
                      </a:cxn>
                      <a:cxn ang="0">
                        <a:pos x="218" y="80"/>
                      </a:cxn>
                      <a:cxn ang="0">
                        <a:pos x="175" y="32"/>
                      </a:cxn>
                      <a:cxn ang="0">
                        <a:pos x="173" y="2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317">
                        <a:moveTo>
                          <a:pt x="165" y="0"/>
                        </a:moveTo>
                        <a:lnTo>
                          <a:pt x="148" y="2"/>
                        </a:lnTo>
                        <a:lnTo>
                          <a:pt x="130" y="32"/>
                        </a:lnTo>
                        <a:lnTo>
                          <a:pt x="90" y="47"/>
                        </a:lnTo>
                        <a:lnTo>
                          <a:pt x="70" y="15"/>
                        </a:lnTo>
                        <a:lnTo>
                          <a:pt x="58" y="55"/>
                        </a:lnTo>
                        <a:lnTo>
                          <a:pt x="0" y="57"/>
                        </a:lnTo>
                        <a:lnTo>
                          <a:pt x="5" y="82"/>
                        </a:lnTo>
                        <a:lnTo>
                          <a:pt x="50" y="102"/>
                        </a:lnTo>
                        <a:lnTo>
                          <a:pt x="40" y="165"/>
                        </a:lnTo>
                        <a:lnTo>
                          <a:pt x="5" y="220"/>
                        </a:lnTo>
                        <a:lnTo>
                          <a:pt x="10" y="220"/>
                        </a:lnTo>
                        <a:lnTo>
                          <a:pt x="10" y="242"/>
                        </a:lnTo>
                        <a:lnTo>
                          <a:pt x="110" y="295"/>
                        </a:lnTo>
                        <a:lnTo>
                          <a:pt x="105" y="317"/>
                        </a:lnTo>
                        <a:lnTo>
                          <a:pt x="120" y="275"/>
                        </a:lnTo>
                        <a:lnTo>
                          <a:pt x="215" y="287"/>
                        </a:lnTo>
                        <a:lnTo>
                          <a:pt x="228" y="272"/>
                        </a:lnTo>
                        <a:lnTo>
                          <a:pt x="210" y="252"/>
                        </a:lnTo>
                        <a:lnTo>
                          <a:pt x="235" y="207"/>
                        </a:lnTo>
                        <a:lnTo>
                          <a:pt x="215" y="170"/>
                        </a:lnTo>
                        <a:lnTo>
                          <a:pt x="250" y="140"/>
                        </a:lnTo>
                        <a:lnTo>
                          <a:pt x="245" y="102"/>
                        </a:lnTo>
                        <a:lnTo>
                          <a:pt x="218" y="80"/>
                        </a:lnTo>
                        <a:lnTo>
                          <a:pt x="175" y="32"/>
                        </a:lnTo>
                        <a:lnTo>
                          <a:pt x="173" y="2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8" name="Freeform 698"/>
                  <p:cNvSpPr>
                    <a:spLocks/>
                  </p:cNvSpPr>
                  <p:nvPr/>
                </p:nvSpPr>
                <p:spPr bwMode="auto">
                  <a:xfrm>
                    <a:off x="4457744" y="3862665"/>
                    <a:ext cx="91902" cy="9190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6" y="3"/>
                      </a:cxn>
                      <a:cxn ang="0">
                        <a:pos x="0" y="6"/>
                      </a:cxn>
                      <a:cxn ang="0">
                        <a:pos x="7" y="6"/>
                      </a:cxn>
                      <a:cxn ang="0">
                        <a:pos x="13" y="9"/>
                      </a:cxn>
                      <a:cxn ang="0">
                        <a:pos x="16" y="38"/>
                      </a:cxn>
                      <a:cxn ang="0">
                        <a:pos x="58" y="86"/>
                      </a:cxn>
                      <a:cxn ang="0">
                        <a:pos x="68" y="92"/>
                      </a:cxn>
                      <a:cxn ang="0">
                        <a:pos x="93" y="70"/>
                      </a:cxn>
                      <a:cxn ang="0">
                        <a:pos x="93" y="64"/>
                      </a:cxn>
                      <a:cxn ang="0">
                        <a:pos x="84" y="38"/>
                      </a:cxn>
                      <a:cxn ang="0">
                        <a:pos x="42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6" y="3"/>
                        </a:lnTo>
                        <a:lnTo>
                          <a:pt x="0" y="6"/>
                        </a:lnTo>
                        <a:lnTo>
                          <a:pt x="7" y="6"/>
                        </a:lnTo>
                        <a:lnTo>
                          <a:pt x="13" y="9"/>
                        </a:lnTo>
                        <a:lnTo>
                          <a:pt x="16" y="38"/>
                        </a:lnTo>
                        <a:lnTo>
                          <a:pt x="58" y="86"/>
                        </a:lnTo>
                        <a:lnTo>
                          <a:pt x="68" y="92"/>
                        </a:lnTo>
                        <a:lnTo>
                          <a:pt x="93" y="70"/>
                        </a:lnTo>
                        <a:lnTo>
                          <a:pt x="93" y="64"/>
                        </a:lnTo>
                        <a:lnTo>
                          <a:pt x="84" y="38"/>
                        </a:lnTo>
                        <a:lnTo>
                          <a:pt x="42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39" name="Freeform 697"/>
                  <p:cNvSpPr>
                    <a:spLocks/>
                  </p:cNvSpPr>
                  <p:nvPr/>
                </p:nvSpPr>
                <p:spPr bwMode="auto">
                  <a:xfrm>
                    <a:off x="4457744" y="3862665"/>
                    <a:ext cx="91902" cy="89418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5" y="3"/>
                      </a:cxn>
                      <a:cxn ang="0">
                        <a:pos x="0" y="5"/>
                      </a:cxn>
                      <a:cxn ang="0">
                        <a:pos x="5" y="5"/>
                      </a:cxn>
                      <a:cxn ang="0">
                        <a:pos x="13" y="8"/>
                      </a:cxn>
                      <a:cxn ang="0">
                        <a:pos x="15" y="38"/>
                      </a:cxn>
                      <a:cxn ang="0">
                        <a:pos x="58" y="87"/>
                      </a:cxn>
                      <a:cxn ang="0">
                        <a:pos x="68" y="92"/>
                      </a:cxn>
                      <a:cxn ang="0">
                        <a:pos x="93" y="72"/>
                      </a:cxn>
                      <a:cxn ang="0">
                        <a:pos x="93" y="64"/>
                      </a:cxn>
                      <a:cxn ang="0">
                        <a:pos x="83" y="38"/>
                      </a:cxn>
                      <a:cxn ang="0">
                        <a:pos x="4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5" y="3"/>
                        </a:lnTo>
                        <a:lnTo>
                          <a:pt x="0" y="5"/>
                        </a:lnTo>
                        <a:lnTo>
                          <a:pt x="5" y="5"/>
                        </a:lnTo>
                        <a:lnTo>
                          <a:pt x="13" y="8"/>
                        </a:lnTo>
                        <a:lnTo>
                          <a:pt x="15" y="38"/>
                        </a:lnTo>
                        <a:lnTo>
                          <a:pt x="58" y="87"/>
                        </a:lnTo>
                        <a:lnTo>
                          <a:pt x="68" y="92"/>
                        </a:lnTo>
                        <a:lnTo>
                          <a:pt x="93" y="72"/>
                        </a:lnTo>
                        <a:lnTo>
                          <a:pt x="93" y="64"/>
                        </a:lnTo>
                        <a:lnTo>
                          <a:pt x="83" y="38"/>
                        </a:lnTo>
                        <a:lnTo>
                          <a:pt x="40" y="0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0" name="Freeform 696"/>
                  <p:cNvSpPr>
                    <a:spLocks/>
                  </p:cNvSpPr>
                  <p:nvPr/>
                </p:nvSpPr>
                <p:spPr bwMode="auto">
                  <a:xfrm>
                    <a:off x="4144782" y="4071307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6"/>
                      </a:cxn>
                      <a:cxn ang="0">
                        <a:pos x="96" y="16"/>
                      </a:cxn>
                      <a:cxn ang="0">
                        <a:pos x="16" y="0"/>
                      </a:cxn>
                      <a:cxn ang="0">
                        <a:pos x="3" y="38"/>
                      </a:cxn>
                      <a:cxn ang="0">
                        <a:pos x="61" y="61"/>
                      </a:cxn>
                      <a:cxn ang="0">
                        <a:pos x="0" y="189"/>
                      </a:cxn>
                      <a:cxn ang="0">
                        <a:pos x="38" y="243"/>
                      </a:cxn>
                      <a:cxn ang="0">
                        <a:pos x="109" y="224"/>
                      </a:cxn>
                      <a:cxn ang="0">
                        <a:pos x="141" y="233"/>
                      </a:cxn>
                      <a:cxn ang="0">
                        <a:pos x="211" y="208"/>
                      </a:cxn>
                      <a:cxn ang="0">
                        <a:pos x="211" y="147"/>
                      </a:cxn>
                      <a:cxn ang="0">
                        <a:pos x="259" y="112"/>
                      </a:cxn>
                      <a:cxn ang="0">
                        <a:pos x="265" y="89"/>
                      </a:cxn>
                      <a:cxn ang="0">
                        <a:pos x="163" y="38"/>
                      </a:cxn>
                      <a:cxn ang="0">
                        <a:pos x="163" y="16"/>
                      </a:cxn>
                      <a:cxn ang="0">
                        <a:pos x="160" y="16"/>
                      </a:cxn>
                    </a:cxnLst>
                    <a:rect l="0" t="0" r="r" b="b"/>
                    <a:pathLst>
                      <a:path w="265" h="243">
                        <a:moveTo>
                          <a:pt x="160" y="16"/>
                        </a:moveTo>
                        <a:lnTo>
                          <a:pt x="96" y="16"/>
                        </a:lnTo>
                        <a:lnTo>
                          <a:pt x="16" y="0"/>
                        </a:lnTo>
                        <a:lnTo>
                          <a:pt x="3" y="38"/>
                        </a:lnTo>
                        <a:lnTo>
                          <a:pt x="61" y="61"/>
                        </a:lnTo>
                        <a:lnTo>
                          <a:pt x="0" y="189"/>
                        </a:lnTo>
                        <a:lnTo>
                          <a:pt x="38" y="243"/>
                        </a:lnTo>
                        <a:lnTo>
                          <a:pt x="109" y="224"/>
                        </a:lnTo>
                        <a:lnTo>
                          <a:pt x="141" y="233"/>
                        </a:lnTo>
                        <a:lnTo>
                          <a:pt x="211" y="208"/>
                        </a:lnTo>
                        <a:lnTo>
                          <a:pt x="211" y="147"/>
                        </a:lnTo>
                        <a:lnTo>
                          <a:pt x="259" y="112"/>
                        </a:lnTo>
                        <a:lnTo>
                          <a:pt x="265" y="89"/>
                        </a:lnTo>
                        <a:lnTo>
                          <a:pt x="163" y="38"/>
                        </a:lnTo>
                        <a:lnTo>
                          <a:pt x="163" y="16"/>
                        </a:lnTo>
                        <a:lnTo>
                          <a:pt x="160" y="1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1" name="Freeform 695"/>
                  <p:cNvSpPr>
                    <a:spLocks/>
                  </p:cNvSpPr>
                  <p:nvPr/>
                </p:nvSpPr>
                <p:spPr bwMode="auto">
                  <a:xfrm>
                    <a:off x="4144782" y="4071307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5"/>
                      </a:cxn>
                      <a:cxn ang="0">
                        <a:pos x="98" y="15"/>
                      </a:cxn>
                      <a:cxn ang="0">
                        <a:pos x="18" y="0"/>
                      </a:cxn>
                      <a:cxn ang="0">
                        <a:pos x="5" y="38"/>
                      </a:cxn>
                      <a:cxn ang="0">
                        <a:pos x="63" y="60"/>
                      </a:cxn>
                      <a:cxn ang="0">
                        <a:pos x="0" y="190"/>
                      </a:cxn>
                      <a:cxn ang="0">
                        <a:pos x="40" y="243"/>
                      </a:cxn>
                      <a:cxn ang="0">
                        <a:pos x="110" y="225"/>
                      </a:cxn>
                      <a:cxn ang="0">
                        <a:pos x="143" y="233"/>
                      </a:cxn>
                      <a:cxn ang="0">
                        <a:pos x="213" y="208"/>
                      </a:cxn>
                      <a:cxn ang="0">
                        <a:pos x="213" y="148"/>
                      </a:cxn>
                      <a:cxn ang="0">
                        <a:pos x="260" y="113"/>
                      </a:cxn>
                      <a:cxn ang="0">
                        <a:pos x="265" y="90"/>
                      </a:cxn>
                      <a:cxn ang="0">
                        <a:pos x="165" y="38"/>
                      </a:cxn>
                      <a:cxn ang="0">
                        <a:pos x="165" y="15"/>
                      </a:cxn>
                      <a:cxn ang="0">
                        <a:pos x="160" y="15"/>
                      </a:cxn>
                    </a:cxnLst>
                    <a:rect l="0" t="0" r="r" b="b"/>
                    <a:pathLst>
                      <a:path w="265" h="243">
                        <a:moveTo>
                          <a:pt x="160" y="15"/>
                        </a:moveTo>
                        <a:lnTo>
                          <a:pt x="98" y="15"/>
                        </a:lnTo>
                        <a:lnTo>
                          <a:pt x="18" y="0"/>
                        </a:lnTo>
                        <a:lnTo>
                          <a:pt x="5" y="38"/>
                        </a:lnTo>
                        <a:lnTo>
                          <a:pt x="63" y="60"/>
                        </a:lnTo>
                        <a:lnTo>
                          <a:pt x="0" y="190"/>
                        </a:lnTo>
                        <a:lnTo>
                          <a:pt x="40" y="243"/>
                        </a:lnTo>
                        <a:lnTo>
                          <a:pt x="110" y="225"/>
                        </a:lnTo>
                        <a:lnTo>
                          <a:pt x="143" y="233"/>
                        </a:lnTo>
                        <a:lnTo>
                          <a:pt x="213" y="208"/>
                        </a:lnTo>
                        <a:lnTo>
                          <a:pt x="213" y="148"/>
                        </a:lnTo>
                        <a:lnTo>
                          <a:pt x="260" y="113"/>
                        </a:lnTo>
                        <a:lnTo>
                          <a:pt x="265" y="90"/>
                        </a:lnTo>
                        <a:lnTo>
                          <a:pt x="165" y="38"/>
                        </a:lnTo>
                        <a:lnTo>
                          <a:pt x="165" y="15"/>
                        </a:lnTo>
                        <a:lnTo>
                          <a:pt x="160" y="1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2" name="Freeform 694"/>
                  <p:cNvSpPr>
                    <a:spLocks/>
                  </p:cNvSpPr>
                  <p:nvPr/>
                </p:nvSpPr>
                <p:spPr bwMode="auto">
                  <a:xfrm>
                    <a:off x="140854" y="1480674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3" name="Freeform 693"/>
                  <p:cNvSpPr>
                    <a:spLocks/>
                  </p:cNvSpPr>
                  <p:nvPr/>
                </p:nvSpPr>
                <p:spPr bwMode="auto">
                  <a:xfrm>
                    <a:off x="140854" y="1480674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4" name="Freeform 692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4579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4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4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5" name="Freeform 691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6" name="Freeform 690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1" y="12"/>
                      </a:cxn>
                      <a:cxn ang="0">
                        <a:pos x="96" y="35"/>
                      </a:cxn>
                      <a:cxn ang="0">
                        <a:pos x="84" y="0"/>
                      </a:cxn>
                      <a:cxn ang="0">
                        <a:pos x="39" y="32"/>
                      </a:cxn>
                      <a:cxn ang="0">
                        <a:pos x="39" y="67"/>
                      </a:cxn>
                      <a:cxn ang="0">
                        <a:pos x="0" y="118"/>
                      </a:cxn>
                      <a:cxn ang="0">
                        <a:pos x="4" y="137"/>
                      </a:cxn>
                      <a:cxn ang="0">
                        <a:pos x="122" y="140"/>
                      </a:cxn>
                      <a:cxn ang="0">
                        <a:pos x="116" y="105"/>
                      </a:cxn>
                      <a:cxn ang="0">
                        <a:pos x="170" y="51"/>
                      </a:cxn>
                      <a:cxn ang="0">
                        <a:pos x="141" y="12"/>
                      </a:cxn>
                    </a:cxnLst>
                    <a:rect l="0" t="0" r="r" b="b"/>
                    <a:pathLst>
                      <a:path w="170" h="140">
                        <a:moveTo>
                          <a:pt x="141" y="12"/>
                        </a:moveTo>
                        <a:lnTo>
                          <a:pt x="96" y="35"/>
                        </a:lnTo>
                        <a:lnTo>
                          <a:pt x="84" y="0"/>
                        </a:lnTo>
                        <a:lnTo>
                          <a:pt x="39" y="32"/>
                        </a:lnTo>
                        <a:lnTo>
                          <a:pt x="39" y="67"/>
                        </a:lnTo>
                        <a:lnTo>
                          <a:pt x="0" y="118"/>
                        </a:lnTo>
                        <a:lnTo>
                          <a:pt x="4" y="137"/>
                        </a:lnTo>
                        <a:lnTo>
                          <a:pt x="122" y="140"/>
                        </a:lnTo>
                        <a:lnTo>
                          <a:pt x="116" y="105"/>
                        </a:lnTo>
                        <a:lnTo>
                          <a:pt x="170" y="51"/>
                        </a:lnTo>
                        <a:lnTo>
                          <a:pt x="141" y="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7" name="Freeform 689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8" name="Freeform 688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49" name="Freeform 687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0" name="Freeform 686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4515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9"/>
                      </a:cxn>
                      <a:cxn ang="0">
                        <a:pos x="28" y="67"/>
                      </a:cxn>
                      <a:cxn ang="0">
                        <a:pos x="3" y="74"/>
                      </a:cxn>
                      <a:cxn ang="0">
                        <a:pos x="0" y="1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9"/>
                        </a:lnTo>
                        <a:lnTo>
                          <a:pt x="28" y="67"/>
                        </a:lnTo>
                        <a:lnTo>
                          <a:pt x="3" y="74"/>
                        </a:lnTo>
                        <a:lnTo>
                          <a:pt x="0" y="1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1" name="Freeform 685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2" name="Freeform 684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4" y="64"/>
                      </a:cxn>
                      <a:cxn ang="0">
                        <a:pos x="16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4" y="64"/>
                        </a:lnTo>
                        <a:lnTo>
                          <a:pt x="16" y="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3" name="Freeform 683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4" name="Freeform 682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5188" cy="293092"/>
                  </a:xfrm>
                  <a:custGeom>
                    <a:avLst/>
                    <a:gdLst/>
                    <a:ahLst/>
                    <a:cxnLst>
                      <a:cxn ang="0">
                        <a:pos x="352" y="0"/>
                      </a:cxn>
                      <a:cxn ang="0">
                        <a:pos x="278" y="16"/>
                      </a:cxn>
                      <a:cxn ang="0">
                        <a:pos x="256" y="74"/>
                      </a:cxn>
                      <a:cxn ang="0">
                        <a:pos x="118" y="122"/>
                      </a:cxn>
                      <a:cxn ang="0">
                        <a:pos x="102" y="96"/>
                      </a:cxn>
                      <a:cxn ang="0">
                        <a:pos x="54" y="93"/>
                      </a:cxn>
                      <a:cxn ang="0">
                        <a:pos x="54" y="141"/>
                      </a:cxn>
                      <a:cxn ang="0">
                        <a:pos x="26" y="164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7"/>
                      </a:cxn>
                      <a:cxn ang="0">
                        <a:pos x="58" y="266"/>
                      </a:cxn>
                      <a:cxn ang="0">
                        <a:pos x="99" y="244"/>
                      </a:cxn>
                      <a:cxn ang="0">
                        <a:pos x="106" y="282"/>
                      </a:cxn>
                      <a:cxn ang="0">
                        <a:pos x="137" y="295"/>
                      </a:cxn>
                      <a:cxn ang="0">
                        <a:pos x="176" y="279"/>
                      </a:cxn>
                      <a:cxn ang="0">
                        <a:pos x="160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9" y="112"/>
                      </a:cxn>
                      <a:cxn ang="0">
                        <a:pos x="329" y="74"/>
                      </a:cxn>
                      <a:cxn ang="0">
                        <a:pos x="358" y="39"/>
                      </a:cxn>
                      <a:cxn ang="0">
                        <a:pos x="352" y="0"/>
                      </a:cxn>
                    </a:cxnLst>
                    <a:rect l="0" t="0" r="r" b="b"/>
                    <a:pathLst>
                      <a:path w="358" h="295">
                        <a:moveTo>
                          <a:pt x="352" y="0"/>
                        </a:moveTo>
                        <a:lnTo>
                          <a:pt x="278" y="16"/>
                        </a:lnTo>
                        <a:lnTo>
                          <a:pt x="256" y="74"/>
                        </a:lnTo>
                        <a:lnTo>
                          <a:pt x="118" y="122"/>
                        </a:lnTo>
                        <a:lnTo>
                          <a:pt x="102" y="96"/>
                        </a:lnTo>
                        <a:lnTo>
                          <a:pt x="54" y="93"/>
                        </a:lnTo>
                        <a:lnTo>
                          <a:pt x="54" y="141"/>
                        </a:lnTo>
                        <a:lnTo>
                          <a:pt x="26" y="164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7"/>
                        </a:lnTo>
                        <a:lnTo>
                          <a:pt x="58" y="266"/>
                        </a:lnTo>
                        <a:lnTo>
                          <a:pt x="99" y="244"/>
                        </a:lnTo>
                        <a:lnTo>
                          <a:pt x="106" y="282"/>
                        </a:lnTo>
                        <a:lnTo>
                          <a:pt x="137" y="295"/>
                        </a:lnTo>
                        <a:lnTo>
                          <a:pt x="176" y="279"/>
                        </a:lnTo>
                        <a:lnTo>
                          <a:pt x="160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9" y="112"/>
                        </a:lnTo>
                        <a:lnTo>
                          <a:pt x="329" y="74"/>
                        </a:lnTo>
                        <a:lnTo>
                          <a:pt x="358" y="39"/>
                        </a:ln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5" name="Freeform 681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6" name="Freeform 680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4515"/>
                  </a:xfrm>
                  <a:custGeom>
                    <a:avLst/>
                    <a:gdLst/>
                    <a:ahLst/>
                    <a:cxnLst>
                      <a:cxn ang="0">
                        <a:pos x="86" y="0"/>
                      </a:cxn>
                      <a:cxn ang="0">
                        <a:pos x="16" y="16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8"/>
                      </a:cxn>
                      <a:cxn ang="0">
                        <a:pos x="86" y="0"/>
                      </a:cxn>
                    </a:cxnLst>
                    <a:rect l="0" t="0" r="r" b="b"/>
                    <a:pathLst>
                      <a:path w="93" h="76">
                        <a:moveTo>
                          <a:pt x="86" y="0"/>
                        </a:moveTo>
                        <a:lnTo>
                          <a:pt x="16" y="16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8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7" name="Freeform 679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8" name="Freeform 678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59" name="Freeform 677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55" y="0"/>
                      </a:cxn>
                      <a:cxn ang="0">
                        <a:pos x="77" y="12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89" y="42"/>
                      </a:cxn>
                      <a:cxn ang="0">
                        <a:pos x="37" y="47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44" h="64">
                        <a:moveTo>
                          <a:pt x="0" y="7"/>
                        </a:moveTo>
                        <a:lnTo>
                          <a:pt x="55" y="0"/>
                        </a:lnTo>
                        <a:lnTo>
                          <a:pt x="77" y="12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89" y="42"/>
                        </a:lnTo>
                        <a:lnTo>
                          <a:pt x="37" y="47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0" name="Freeform 676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6676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7" y="4"/>
                      </a:cxn>
                      <a:cxn ang="0">
                        <a:pos x="116" y="23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80"/>
                      </a:cxn>
                      <a:cxn ang="0">
                        <a:pos x="0" y="64"/>
                      </a:cxn>
                      <a:cxn ang="0">
                        <a:pos x="13" y="36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7" y="4"/>
                        </a:lnTo>
                        <a:lnTo>
                          <a:pt x="116" y="23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80"/>
                        </a:lnTo>
                        <a:lnTo>
                          <a:pt x="0" y="64"/>
                        </a:lnTo>
                        <a:lnTo>
                          <a:pt x="13" y="36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1" name="Freeform 675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2" name="Freeform 674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3" name="Freeform 673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4" name="Freeform 672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7193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5" y="22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5" y="22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5" name="Freeform 671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6" name="Freeform 670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9353" cy="183803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7" y="26"/>
                      </a:cxn>
                      <a:cxn ang="0">
                        <a:pos x="99" y="32"/>
                      </a:cxn>
                      <a:cxn ang="0">
                        <a:pos x="86" y="125"/>
                      </a:cxn>
                      <a:cxn ang="0">
                        <a:pos x="51" y="147"/>
                      </a:cxn>
                      <a:cxn ang="0">
                        <a:pos x="41" y="186"/>
                      </a:cxn>
                      <a:cxn ang="0">
                        <a:pos x="12" y="176"/>
                      </a:cxn>
                      <a:cxn ang="0">
                        <a:pos x="12" y="118"/>
                      </a:cxn>
                      <a:cxn ang="0">
                        <a:pos x="0" y="83"/>
                      </a:cxn>
                      <a:cxn ang="0">
                        <a:pos x="0" y="77"/>
                      </a:cxn>
                      <a:cxn ang="0">
                        <a:pos x="3" y="70"/>
                      </a:cxn>
                      <a:cxn ang="0">
                        <a:pos x="12" y="54"/>
                      </a:cxn>
                      <a:cxn ang="0">
                        <a:pos x="19" y="38"/>
                      </a:cxn>
                      <a:cxn ang="0">
                        <a:pos x="22" y="26"/>
                      </a:cxn>
                      <a:cxn ang="0">
                        <a:pos x="32" y="13"/>
                      </a:cxn>
                      <a:cxn ang="0">
                        <a:pos x="35" y="3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7" y="26"/>
                        </a:lnTo>
                        <a:lnTo>
                          <a:pt x="99" y="32"/>
                        </a:lnTo>
                        <a:lnTo>
                          <a:pt x="86" y="125"/>
                        </a:lnTo>
                        <a:lnTo>
                          <a:pt x="51" y="147"/>
                        </a:lnTo>
                        <a:lnTo>
                          <a:pt x="41" y="186"/>
                        </a:lnTo>
                        <a:lnTo>
                          <a:pt x="12" y="176"/>
                        </a:lnTo>
                        <a:lnTo>
                          <a:pt x="12" y="118"/>
                        </a:lnTo>
                        <a:lnTo>
                          <a:pt x="0" y="83"/>
                        </a:lnTo>
                        <a:lnTo>
                          <a:pt x="0" y="77"/>
                        </a:lnTo>
                        <a:lnTo>
                          <a:pt x="3" y="70"/>
                        </a:lnTo>
                        <a:lnTo>
                          <a:pt x="12" y="54"/>
                        </a:lnTo>
                        <a:lnTo>
                          <a:pt x="19" y="38"/>
                        </a:lnTo>
                        <a:lnTo>
                          <a:pt x="22" y="26"/>
                        </a:lnTo>
                        <a:lnTo>
                          <a:pt x="32" y="13"/>
                        </a:lnTo>
                        <a:lnTo>
                          <a:pt x="35" y="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7" name="Freeform 669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8" name="Freeform 668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29" y="55"/>
                      </a:cxn>
                      <a:cxn ang="0">
                        <a:pos x="6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29" y="55"/>
                        </a:lnTo>
                        <a:lnTo>
                          <a:pt x="6" y="5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69" name="Freeform 667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0" name="Freeform 666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1" name="Freeform 665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2" name="Freeform 664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2355" cy="24838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23" h="25">
                        <a:moveTo>
                          <a:pt x="13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3" name="Freeform 663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4" name="Freeform 662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5" name="Freeform 661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6" name="Freeform 660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7" name="Freeform 659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8" name="Freeform 658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79" name="Freeform 657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0" name="Freeform 656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1" name="Freeform 655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2" name="Freeform 654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3" name="Freeform 653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4" name="Freeform 652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5" name="Freeform 651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6" name="Freeform 650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4" y="0"/>
                      </a:cxn>
                      <a:cxn ang="0">
                        <a:pos x="122" y="67"/>
                      </a:cxn>
                      <a:cxn ang="0">
                        <a:pos x="132" y="115"/>
                      </a:cxn>
                      <a:cxn ang="0">
                        <a:pos x="144" y="166"/>
                      </a:cxn>
                      <a:cxn ang="0">
                        <a:pos x="125" y="189"/>
                      </a:cxn>
                      <a:cxn ang="0">
                        <a:pos x="160" y="195"/>
                      </a:cxn>
                      <a:cxn ang="0">
                        <a:pos x="160" y="243"/>
                      </a:cxn>
                      <a:cxn ang="0">
                        <a:pos x="87" y="266"/>
                      </a:cxn>
                      <a:cxn ang="0">
                        <a:pos x="39" y="275"/>
                      </a:cxn>
                      <a:cxn ang="0">
                        <a:pos x="4" y="282"/>
                      </a:cxn>
                      <a:cxn ang="0">
                        <a:pos x="0" y="256"/>
                      </a:cxn>
                      <a:cxn ang="0">
                        <a:pos x="39" y="234"/>
                      </a:cxn>
                      <a:cxn ang="0">
                        <a:pos x="20" y="214"/>
                      </a:cxn>
                      <a:cxn ang="0">
                        <a:pos x="23" y="186"/>
                      </a:cxn>
                      <a:cxn ang="0">
                        <a:pos x="55" y="170"/>
                      </a:cxn>
                      <a:cxn ang="0">
                        <a:pos x="61" y="74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4" y="0"/>
                        </a:lnTo>
                        <a:lnTo>
                          <a:pt x="122" y="67"/>
                        </a:lnTo>
                        <a:lnTo>
                          <a:pt x="132" y="115"/>
                        </a:lnTo>
                        <a:lnTo>
                          <a:pt x="144" y="166"/>
                        </a:lnTo>
                        <a:lnTo>
                          <a:pt x="125" y="189"/>
                        </a:lnTo>
                        <a:lnTo>
                          <a:pt x="160" y="195"/>
                        </a:lnTo>
                        <a:lnTo>
                          <a:pt x="160" y="243"/>
                        </a:lnTo>
                        <a:lnTo>
                          <a:pt x="87" y="266"/>
                        </a:lnTo>
                        <a:lnTo>
                          <a:pt x="39" y="275"/>
                        </a:lnTo>
                        <a:lnTo>
                          <a:pt x="4" y="282"/>
                        </a:lnTo>
                        <a:lnTo>
                          <a:pt x="0" y="256"/>
                        </a:lnTo>
                        <a:lnTo>
                          <a:pt x="39" y="234"/>
                        </a:lnTo>
                        <a:lnTo>
                          <a:pt x="20" y="214"/>
                        </a:lnTo>
                        <a:lnTo>
                          <a:pt x="23" y="186"/>
                        </a:lnTo>
                        <a:lnTo>
                          <a:pt x="55" y="170"/>
                        </a:lnTo>
                        <a:lnTo>
                          <a:pt x="61" y="74"/>
                        </a:lnTo>
                        <a:lnTo>
                          <a:pt x="90" y="1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7" name="Freeform 649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8" name="Freeform 648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90" y="45"/>
                      </a:cxn>
                      <a:cxn ang="0">
                        <a:pos x="77" y="71"/>
                      </a:cxn>
                      <a:cxn ang="0">
                        <a:pos x="55" y="103"/>
                      </a:cxn>
                      <a:cxn ang="0">
                        <a:pos x="3" y="103"/>
                      </a:cxn>
                      <a:cxn ang="0">
                        <a:pos x="0" y="48"/>
                      </a:cxn>
                      <a:cxn ang="0">
                        <a:pos x="26" y="13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90" h="103">
                        <a:moveTo>
                          <a:pt x="77" y="0"/>
                        </a:moveTo>
                        <a:lnTo>
                          <a:pt x="90" y="45"/>
                        </a:lnTo>
                        <a:lnTo>
                          <a:pt x="77" y="71"/>
                        </a:lnTo>
                        <a:lnTo>
                          <a:pt x="55" y="103"/>
                        </a:lnTo>
                        <a:lnTo>
                          <a:pt x="3" y="103"/>
                        </a:lnTo>
                        <a:lnTo>
                          <a:pt x="0" y="48"/>
                        </a:lnTo>
                        <a:lnTo>
                          <a:pt x="26" y="13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89" name="Freeform 647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0" name="Freeform 646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1" name="Freeform 645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2" name="Freeform 644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3" name="Freeform 643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4" name="Freeform 642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5" name="Freeform 641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6" name="Freeform 640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7" name="Freeform 639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8" name="Freeform 638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99" name="Freeform 637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0" name="Freeform 636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1" name="Freeform 635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2" name="Freeform 634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3" name="Freeform 633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4" name="Freeform 632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5" name="Freeform 631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6" name="Freeform 630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7" name="Freeform 629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8" name="Freeform 628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09" name="Freeform 627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0" name="Freeform 626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1" name="Freeform 625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2" name="Freeform 624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3" name="Freeform 623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4" name="Freeform 622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5" name="Freeform 621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6" name="Freeform 620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7" name="Freeform 619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8" name="Freeform 618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2833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79" y="32"/>
                      </a:cxn>
                      <a:cxn ang="0">
                        <a:pos x="217" y="64"/>
                      </a:cxn>
                      <a:cxn ang="0">
                        <a:pos x="249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4" y="300"/>
                      </a:cxn>
                      <a:cxn ang="0">
                        <a:pos x="208" y="336"/>
                      </a:cxn>
                      <a:cxn ang="0">
                        <a:pos x="160" y="336"/>
                      </a:cxn>
                      <a:cxn ang="0">
                        <a:pos x="112" y="313"/>
                      </a:cxn>
                      <a:cxn ang="0">
                        <a:pos x="115" y="284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79" y="32"/>
                        </a:lnTo>
                        <a:lnTo>
                          <a:pt x="217" y="64"/>
                        </a:lnTo>
                        <a:lnTo>
                          <a:pt x="249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4" y="300"/>
                        </a:lnTo>
                        <a:lnTo>
                          <a:pt x="208" y="336"/>
                        </a:lnTo>
                        <a:lnTo>
                          <a:pt x="160" y="336"/>
                        </a:lnTo>
                        <a:lnTo>
                          <a:pt x="112" y="313"/>
                        </a:lnTo>
                        <a:lnTo>
                          <a:pt x="115" y="284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19" name="Freeform 617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0" name="Freeform 616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1" name="Freeform 615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2" name="Freeform 614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3" name="Freeform 613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4" name="Freeform 612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5" name="Freeform 611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6" name="Freeform 610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7" name="Freeform 609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8" name="Freeform 608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29" name="Freeform 607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0" name="Freeform 606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1" name="Freeform 605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2" name="Freeform 604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3" name="Freeform 603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4" name="Freeform 602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5" name="Freeform 601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6" name="Freeform 600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7" name="Freeform 599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8" name="Freeform 598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6054"/>
                  </a:xfrm>
                  <a:custGeom>
                    <a:avLst/>
                    <a:gdLst/>
                    <a:ahLst/>
                    <a:cxnLst>
                      <a:cxn ang="0">
                        <a:pos x="131" y="80"/>
                      </a:cxn>
                      <a:cxn ang="0">
                        <a:pos x="169" y="90"/>
                      </a:cxn>
                      <a:cxn ang="0">
                        <a:pos x="246" y="0"/>
                      </a:cxn>
                      <a:cxn ang="0">
                        <a:pos x="268" y="3"/>
                      </a:cxn>
                      <a:cxn ang="0">
                        <a:pos x="252" y="42"/>
                      </a:cxn>
                      <a:cxn ang="0">
                        <a:pos x="252" y="106"/>
                      </a:cxn>
                      <a:cxn ang="0">
                        <a:pos x="204" y="141"/>
                      </a:cxn>
                      <a:cxn ang="0">
                        <a:pos x="185" y="202"/>
                      </a:cxn>
                      <a:cxn ang="0">
                        <a:pos x="240" y="218"/>
                      </a:cxn>
                      <a:cxn ang="0">
                        <a:pos x="246" y="282"/>
                      </a:cxn>
                      <a:cxn ang="0">
                        <a:pos x="217" y="323"/>
                      </a:cxn>
                      <a:cxn ang="0">
                        <a:pos x="224" y="387"/>
                      </a:cxn>
                      <a:cxn ang="0">
                        <a:pos x="153" y="387"/>
                      </a:cxn>
                      <a:cxn ang="0">
                        <a:pos x="96" y="509"/>
                      </a:cxn>
                      <a:cxn ang="0">
                        <a:pos x="108" y="547"/>
                      </a:cxn>
                      <a:cxn ang="0">
                        <a:pos x="45" y="573"/>
                      </a:cxn>
                      <a:cxn ang="0">
                        <a:pos x="16" y="611"/>
                      </a:cxn>
                      <a:cxn ang="0">
                        <a:pos x="0" y="528"/>
                      </a:cxn>
                      <a:cxn ang="0">
                        <a:pos x="41" y="518"/>
                      </a:cxn>
                      <a:cxn ang="0">
                        <a:pos x="51" y="458"/>
                      </a:cxn>
                      <a:cxn ang="0">
                        <a:pos x="32" y="458"/>
                      </a:cxn>
                      <a:cxn ang="0">
                        <a:pos x="0" y="374"/>
                      </a:cxn>
                      <a:cxn ang="0">
                        <a:pos x="45" y="320"/>
                      </a:cxn>
                      <a:cxn ang="0">
                        <a:pos x="38" y="278"/>
                      </a:cxn>
                      <a:cxn ang="0">
                        <a:pos x="131" y="80"/>
                      </a:cxn>
                    </a:cxnLst>
                    <a:rect l="0" t="0" r="r" b="b"/>
                    <a:pathLst>
                      <a:path w="268" h="611">
                        <a:moveTo>
                          <a:pt x="131" y="80"/>
                        </a:moveTo>
                        <a:lnTo>
                          <a:pt x="169" y="90"/>
                        </a:lnTo>
                        <a:lnTo>
                          <a:pt x="246" y="0"/>
                        </a:lnTo>
                        <a:lnTo>
                          <a:pt x="268" y="3"/>
                        </a:lnTo>
                        <a:lnTo>
                          <a:pt x="252" y="42"/>
                        </a:lnTo>
                        <a:lnTo>
                          <a:pt x="252" y="106"/>
                        </a:lnTo>
                        <a:lnTo>
                          <a:pt x="204" y="141"/>
                        </a:lnTo>
                        <a:lnTo>
                          <a:pt x="185" y="202"/>
                        </a:lnTo>
                        <a:lnTo>
                          <a:pt x="240" y="218"/>
                        </a:lnTo>
                        <a:lnTo>
                          <a:pt x="246" y="282"/>
                        </a:lnTo>
                        <a:lnTo>
                          <a:pt x="217" y="323"/>
                        </a:lnTo>
                        <a:lnTo>
                          <a:pt x="224" y="387"/>
                        </a:lnTo>
                        <a:lnTo>
                          <a:pt x="153" y="387"/>
                        </a:lnTo>
                        <a:lnTo>
                          <a:pt x="96" y="509"/>
                        </a:lnTo>
                        <a:lnTo>
                          <a:pt x="108" y="547"/>
                        </a:lnTo>
                        <a:lnTo>
                          <a:pt x="45" y="573"/>
                        </a:lnTo>
                        <a:lnTo>
                          <a:pt x="16" y="611"/>
                        </a:lnTo>
                        <a:lnTo>
                          <a:pt x="0" y="528"/>
                        </a:lnTo>
                        <a:lnTo>
                          <a:pt x="41" y="518"/>
                        </a:lnTo>
                        <a:lnTo>
                          <a:pt x="51" y="458"/>
                        </a:lnTo>
                        <a:lnTo>
                          <a:pt x="32" y="458"/>
                        </a:lnTo>
                        <a:lnTo>
                          <a:pt x="0" y="374"/>
                        </a:lnTo>
                        <a:lnTo>
                          <a:pt x="45" y="320"/>
                        </a:lnTo>
                        <a:lnTo>
                          <a:pt x="38" y="278"/>
                        </a:lnTo>
                        <a:lnTo>
                          <a:pt x="131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39" name="Freeform 597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0" name="Freeform 596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1" name="Freeform 595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2" name="Freeform 594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3" name="Freeform 593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4" name="Freeform 592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5" name="Freeform 591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6" name="Freeform 590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4580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5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5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7" name="Freeform 589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8" name="Freeform 731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49" name="Freeform 730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0" name="Freeform 588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1" name="Freeform 587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2" name="Freeform 586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3" name="Freeform 585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4" name="Freeform 8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5" name="Freeform 7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6" name="Freeform 6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7" name="Freeform 5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8" name="Freeform 584"/>
                  <p:cNvSpPr>
                    <a:spLocks/>
                  </p:cNvSpPr>
                  <p:nvPr/>
                </p:nvSpPr>
                <p:spPr bwMode="auto">
                  <a:xfrm>
                    <a:off x="5483565" y="3755861"/>
                    <a:ext cx="233480" cy="367607"/>
                  </a:xfrm>
                  <a:custGeom>
                    <a:avLst/>
                    <a:gdLst/>
                    <a:ahLst/>
                    <a:cxnLst>
                      <a:cxn ang="0">
                        <a:pos x="144" y="368"/>
                      </a:cxn>
                      <a:cxn ang="0">
                        <a:pos x="172" y="371"/>
                      </a:cxn>
                      <a:cxn ang="0">
                        <a:pos x="236" y="317"/>
                      </a:cxn>
                      <a:cxn ang="0">
                        <a:pos x="182" y="230"/>
                      </a:cxn>
                      <a:cxn ang="0">
                        <a:pos x="89" y="128"/>
                      </a:cxn>
                      <a:cxn ang="0">
                        <a:pos x="128" y="70"/>
                      </a:cxn>
                      <a:cxn ang="0">
                        <a:pos x="86" y="0"/>
                      </a:cxn>
                      <a:cxn ang="0">
                        <a:pos x="22" y="61"/>
                      </a:cxn>
                      <a:cxn ang="0">
                        <a:pos x="0" y="128"/>
                      </a:cxn>
                      <a:cxn ang="0">
                        <a:pos x="22" y="160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8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8"/>
                        </a:moveTo>
                        <a:lnTo>
                          <a:pt x="172" y="371"/>
                        </a:lnTo>
                        <a:lnTo>
                          <a:pt x="236" y="317"/>
                        </a:lnTo>
                        <a:lnTo>
                          <a:pt x="182" y="230"/>
                        </a:lnTo>
                        <a:lnTo>
                          <a:pt x="89" y="128"/>
                        </a:lnTo>
                        <a:lnTo>
                          <a:pt x="128" y="70"/>
                        </a:lnTo>
                        <a:lnTo>
                          <a:pt x="86" y="0"/>
                        </a:lnTo>
                        <a:lnTo>
                          <a:pt x="22" y="61"/>
                        </a:lnTo>
                        <a:lnTo>
                          <a:pt x="0" y="128"/>
                        </a:lnTo>
                        <a:lnTo>
                          <a:pt x="22" y="160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59" name="Freeform 583"/>
                  <p:cNvSpPr>
                    <a:spLocks/>
                  </p:cNvSpPr>
                  <p:nvPr/>
                </p:nvSpPr>
                <p:spPr bwMode="auto">
                  <a:xfrm>
                    <a:off x="5483565" y="3755861"/>
                    <a:ext cx="235963" cy="370090"/>
                  </a:xfrm>
                  <a:custGeom>
                    <a:avLst/>
                    <a:gdLst/>
                    <a:ahLst/>
                    <a:cxnLst>
                      <a:cxn ang="0">
                        <a:pos x="144" y="366"/>
                      </a:cxn>
                      <a:cxn ang="0">
                        <a:pos x="171" y="371"/>
                      </a:cxn>
                      <a:cxn ang="0">
                        <a:pos x="236" y="316"/>
                      </a:cxn>
                      <a:cxn ang="0">
                        <a:pos x="181" y="229"/>
                      </a:cxn>
                      <a:cxn ang="0">
                        <a:pos x="89" y="127"/>
                      </a:cxn>
                      <a:cxn ang="0">
                        <a:pos x="127" y="70"/>
                      </a:cxn>
                      <a:cxn ang="0">
                        <a:pos x="87" y="0"/>
                      </a:cxn>
                      <a:cxn ang="0">
                        <a:pos x="22" y="62"/>
                      </a:cxn>
                      <a:cxn ang="0">
                        <a:pos x="0" y="127"/>
                      </a:cxn>
                      <a:cxn ang="0">
                        <a:pos x="22" y="159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6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6"/>
                        </a:moveTo>
                        <a:lnTo>
                          <a:pt x="171" y="371"/>
                        </a:lnTo>
                        <a:lnTo>
                          <a:pt x="236" y="316"/>
                        </a:lnTo>
                        <a:lnTo>
                          <a:pt x="181" y="229"/>
                        </a:lnTo>
                        <a:lnTo>
                          <a:pt x="89" y="127"/>
                        </a:lnTo>
                        <a:lnTo>
                          <a:pt x="127" y="70"/>
                        </a:lnTo>
                        <a:lnTo>
                          <a:pt x="87" y="0"/>
                        </a:lnTo>
                        <a:lnTo>
                          <a:pt x="22" y="62"/>
                        </a:lnTo>
                        <a:lnTo>
                          <a:pt x="0" y="127"/>
                        </a:lnTo>
                        <a:lnTo>
                          <a:pt x="22" y="159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0" name="Freeform 582"/>
                  <p:cNvSpPr>
                    <a:spLocks/>
                  </p:cNvSpPr>
                  <p:nvPr/>
                </p:nvSpPr>
                <p:spPr bwMode="auto">
                  <a:xfrm>
                    <a:off x="3305249" y="2282950"/>
                    <a:ext cx="288124" cy="206159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2" y="87"/>
                      </a:cxn>
                      <a:cxn ang="0">
                        <a:pos x="240" y="74"/>
                      </a:cxn>
                      <a:cxn ang="0">
                        <a:pos x="176" y="90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68" y="208"/>
                      </a:cxn>
                      <a:cxn ang="0">
                        <a:pos x="36" y="183"/>
                      </a:cxn>
                      <a:cxn ang="0">
                        <a:pos x="128" y="122"/>
                      </a:cxn>
                      <a:cxn ang="0">
                        <a:pos x="39" y="109"/>
                      </a:cxn>
                      <a:cxn ang="0">
                        <a:pos x="0" y="74"/>
                      </a:cxn>
                      <a:cxn ang="0">
                        <a:pos x="68" y="48"/>
                      </a:cxn>
                      <a:cxn ang="0">
                        <a:pos x="109" y="61"/>
                      </a:cxn>
                      <a:cxn ang="0">
                        <a:pos x="151" y="71"/>
                      </a:cxn>
                      <a:cxn ang="0">
                        <a:pos x="189" y="61"/>
                      </a:cxn>
                      <a:cxn ang="0">
                        <a:pos x="202" y="23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2" y="87"/>
                        </a:lnTo>
                        <a:lnTo>
                          <a:pt x="240" y="74"/>
                        </a:lnTo>
                        <a:lnTo>
                          <a:pt x="176" y="90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68" y="208"/>
                        </a:lnTo>
                        <a:lnTo>
                          <a:pt x="36" y="183"/>
                        </a:lnTo>
                        <a:lnTo>
                          <a:pt x="128" y="122"/>
                        </a:lnTo>
                        <a:lnTo>
                          <a:pt x="39" y="109"/>
                        </a:lnTo>
                        <a:lnTo>
                          <a:pt x="0" y="74"/>
                        </a:lnTo>
                        <a:lnTo>
                          <a:pt x="68" y="48"/>
                        </a:lnTo>
                        <a:lnTo>
                          <a:pt x="109" y="61"/>
                        </a:lnTo>
                        <a:lnTo>
                          <a:pt x="151" y="71"/>
                        </a:lnTo>
                        <a:lnTo>
                          <a:pt x="189" y="61"/>
                        </a:lnTo>
                        <a:lnTo>
                          <a:pt x="202" y="23"/>
                        </a:lnTo>
                        <a:lnTo>
                          <a:pt x="29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1" name="Freeform 581"/>
                  <p:cNvSpPr>
                    <a:spLocks/>
                  </p:cNvSpPr>
                  <p:nvPr/>
                </p:nvSpPr>
                <p:spPr bwMode="auto">
                  <a:xfrm>
                    <a:off x="3305249" y="2282950"/>
                    <a:ext cx="290608" cy="208642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1" y="87"/>
                      </a:cxn>
                      <a:cxn ang="0">
                        <a:pos x="239" y="74"/>
                      </a:cxn>
                      <a:cxn ang="0">
                        <a:pos x="177" y="89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70" y="208"/>
                      </a:cxn>
                      <a:cxn ang="0">
                        <a:pos x="37" y="183"/>
                      </a:cxn>
                      <a:cxn ang="0">
                        <a:pos x="129" y="121"/>
                      </a:cxn>
                      <a:cxn ang="0">
                        <a:pos x="40" y="109"/>
                      </a:cxn>
                      <a:cxn ang="0">
                        <a:pos x="0" y="74"/>
                      </a:cxn>
                      <a:cxn ang="0">
                        <a:pos x="70" y="50"/>
                      </a:cxn>
                      <a:cxn ang="0">
                        <a:pos x="109" y="62"/>
                      </a:cxn>
                      <a:cxn ang="0">
                        <a:pos x="152" y="72"/>
                      </a:cxn>
                      <a:cxn ang="0">
                        <a:pos x="189" y="62"/>
                      </a:cxn>
                      <a:cxn ang="0">
                        <a:pos x="201" y="25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1" y="87"/>
                        </a:lnTo>
                        <a:lnTo>
                          <a:pt x="239" y="74"/>
                        </a:lnTo>
                        <a:lnTo>
                          <a:pt x="177" y="89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70" y="208"/>
                        </a:lnTo>
                        <a:lnTo>
                          <a:pt x="37" y="183"/>
                        </a:lnTo>
                        <a:lnTo>
                          <a:pt x="129" y="121"/>
                        </a:lnTo>
                        <a:lnTo>
                          <a:pt x="40" y="109"/>
                        </a:lnTo>
                        <a:lnTo>
                          <a:pt x="0" y="74"/>
                        </a:lnTo>
                        <a:lnTo>
                          <a:pt x="70" y="50"/>
                        </a:lnTo>
                        <a:lnTo>
                          <a:pt x="109" y="62"/>
                        </a:lnTo>
                        <a:lnTo>
                          <a:pt x="152" y="72"/>
                        </a:lnTo>
                        <a:lnTo>
                          <a:pt x="189" y="62"/>
                        </a:lnTo>
                        <a:lnTo>
                          <a:pt x="201" y="25"/>
                        </a:lnTo>
                        <a:lnTo>
                          <a:pt x="29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2" name="Freeform 580"/>
                  <p:cNvSpPr>
                    <a:spLocks/>
                  </p:cNvSpPr>
                  <p:nvPr/>
                </p:nvSpPr>
                <p:spPr bwMode="auto">
                  <a:xfrm>
                    <a:off x="4507421" y="4056404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6" y="83"/>
                      </a:cxn>
                      <a:cxn ang="0">
                        <a:pos x="19" y="83"/>
                      </a:cxn>
                      <a:cxn ang="0">
                        <a:pos x="73" y="86"/>
                      </a:cxn>
                      <a:cxn ang="0">
                        <a:pos x="121" y="153"/>
                      </a:cxn>
                      <a:cxn ang="0">
                        <a:pos x="195" y="214"/>
                      </a:cxn>
                      <a:cxn ang="0">
                        <a:pos x="207" y="281"/>
                      </a:cxn>
                      <a:cxn ang="0">
                        <a:pos x="230" y="265"/>
                      </a:cxn>
                      <a:cxn ang="0">
                        <a:pos x="243" y="230"/>
                      </a:cxn>
                      <a:cxn ang="0">
                        <a:pos x="255" y="227"/>
                      </a:cxn>
                      <a:cxn ang="0">
                        <a:pos x="275" y="237"/>
                      </a:cxn>
                      <a:cxn ang="0">
                        <a:pos x="284" y="227"/>
                      </a:cxn>
                      <a:cxn ang="0">
                        <a:pos x="249" y="185"/>
                      </a:cxn>
                      <a:cxn ang="0">
                        <a:pos x="188" y="141"/>
                      </a:cxn>
                      <a:cxn ang="0">
                        <a:pos x="159" y="99"/>
                      </a:cxn>
                      <a:cxn ang="0">
                        <a:pos x="195" y="67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5" y="67"/>
                      </a:cxn>
                      <a:cxn ang="0">
                        <a:pos x="191" y="35"/>
                      </a:cxn>
                      <a:cxn ang="0">
                        <a:pos x="211" y="32"/>
                      </a:cxn>
                      <a:cxn ang="0">
                        <a:pos x="191" y="35"/>
                      </a:cxn>
                      <a:cxn ang="0">
                        <a:pos x="134" y="3"/>
                      </a:cxn>
                      <a:cxn ang="0">
                        <a:pos x="89" y="0"/>
                      </a:cxn>
                      <a:cxn ang="0">
                        <a:pos x="25" y="19"/>
                      </a:cxn>
                      <a:cxn ang="0">
                        <a:pos x="25" y="16"/>
                      </a:cxn>
                      <a:cxn ang="0">
                        <a:pos x="25" y="19"/>
                      </a:cxn>
                      <a:cxn ang="0">
                        <a:pos x="0" y="64"/>
                      </a:cxn>
                      <a:cxn ang="0">
                        <a:pos x="16" y="83"/>
                      </a:cxn>
                    </a:cxnLst>
                    <a:rect l="0" t="0" r="r" b="b"/>
                    <a:pathLst>
                      <a:path w="284" h="281">
                        <a:moveTo>
                          <a:pt x="16" y="83"/>
                        </a:moveTo>
                        <a:lnTo>
                          <a:pt x="19" y="83"/>
                        </a:lnTo>
                        <a:lnTo>
                          <a:pt x="73" y="86"/>
                        </a:lnTo>
                        <a:lnTo>
                          <a:pt x="121" y="153"/>
                        </a:lnTo>
                        <a:lnTo>
                          <a:pt x="195" y="214"/>
                        </a:lnTo>
                        <a:lnTo>
                          <a:pt x="207" y="281"/>
                        </a:lnTo>
                        <a:lnTo>
                          <a:pt x="230" y="265"/>
                        </a:lnTo>
                        <a:lnTo>
                          <a:pt x="243" y="230"/>
                        </a:lnTo>
                        <a:lnTo>
                          <a:pt x="255" y="227"/>
                        </a:lnTo>
                        <a:lnTo>
                          <a:pt x="275" y="237"/>
                        </a:lnTo>
                        <a:lnTo>
                          <a:pt x="284" y="227"/>
                        </a:lnTo>
                        <a:lnTo>
                          <a:pt x="249" y="185"/>
                        </a:lnTo>
                        <a:lnTo>
                          <a:pt x="188" y="141"/>
                        </a:lnTo>
                        <a:lnTo>
                          <a:pt x="159" y="99"/>
                        </a:lnTo>
                        <a:lnTo>
                          <a:pt x="195" y="67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5" y="67"/>
                        </a:lnTo>
                        <a:lnTo>
                          <a:pt x="191" y="35"/>
                        </a:lnTo>
                        <a:lnTo>
                          <a:pt x="211" y="32"/>
                        </a:lnTo>
                        <a:lnTo>
                          <a:pt x="191" y="35"/>
                        </a:lnTo>
                        <a:lnTo>
                          <a:pt x="134" y="3"/>
                        </a:lnTo>
                        <a:lnTo>
                          <a:pt x="89" y="0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9"/>
                        </a:lnTo>
                        <a:lnTo>
                          <a:pt x="0" y="64"/>
                        </a:lnTo>
                        <a:lnTo>
                          <a:pt x="16" y="8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3" name="Freeform 579"/>
                  <p:cNvSpPr>
                    <a:spLocks/>
                  </p:cNvSpPr>
                  <p:nvPr/>
                </p:nvSpPr>
                <p:spPr bwMode="auto">
                  <a:xfrm>
                    <a:off x="4507421" y="4056404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7" y="83"/>
                      </a:cxn>
                      <a:cxn ang="0">
                        <a:pos x="20" y="83"/>
                      </a:cxn>
                      <a:cxn ang="0">
                        <a:pos x="75" y="85"/>
                      </a:cxn>
                      <a:cxn ang="0">
                        <a:pos x="122" y="153"/>
                      </a:cxn>
                      <a:cxn ang="0">
                        <a:pos x="194" y="213"/>
                      </a:cxn>
                      <a:cxn ang="0">
                        <a:pos x="207" y="281"/>
                      </a:cxn>
                      <a:cxn ang="0">
                        <a:pos x="229" y="266"/>
                      </a:cxn>
                      <a:cxn ang="0">
                        <a:pos x="244" y="231"/>
                      </a:cxn>
                      <a:cxn ang="0">
                        <a:pos x="254" y="226"/>
                      </a:cxn>
                      <a:cxn ang="0">
                        <a:pos x="274" y="236"/>
                      </a:cxn>
                      <a:cxn ang="0">
                        <a:pos x="284" y="226"/>
                      </a:cxn>
                      <a:cxn ang="0">
                        <a:pos x="249" y="186"/>
                      </a:cxn>
                      <a:cxn ang="0">
                        <a:pos x="189" y="141"/>
                      </a:cxn>
                      <a:cxn ang="0">
                        <a:pos x="159" y="98"/>
                      </a:cxn>
                      <a:cxn ang="0">
                        <a:pos x="194" y="65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4" y="65"/>
                      </a:cxn>
                      <a:cxn ang="0">
                        <a:pos x="192" y="35"/>
                      </a:cxn>
                      <a:cxn ang="0">
                        <a:pos x="212" y="30"/>
                      </a:cxn>
                      <a:cxn ang="0">
                        <a:pos x="192" y="35"/>
                      </a:cxn>
                      <a:cxn ang="0">
                        <a:pos x="135" y="3"/>
                      </a:cxn>
                      <a:cxn ang="0">
                        <a:pos x="90" y="0"/>
                      </a:cxn>
                      <a:cxn ang="0">
                        <a:pos x="25" y="18"/>
                      </a:cxn>
                      <a:cxn ang="0">
                        <a:pos x="25" y="15"/>
                      </a:cxn>
                      <a:cxn ang="0">
                        <a:pos x="25" y="18"/>
                      </a:cxn>
                      <a:cxn ang="0">
                        <a:pos x="0" y="63"/>
                      </a:cxn>
                      <a:cxn ang="0">
                        <a:pos x="17" y="83"/>
                      </a:cxn>
                    </a:cxnLst>
                    <a:rect l="0" t="0" r="r" b="b"/>
                    <a:pathLst>
                      <a:path w="284" h="281">
                        <a:moveTo>
                          <a:pt x="17" y="83"/>
                        </a:moveTo>
                        <a:lnTo>
                          <a:pt x="20" y="83"/>
                        </a:lnTo>
                        <a:lnTo>
                          <a:pt x="75" y="85"/>
                        </a:lnTo>
                        <a:lnTo>
                          <a:pt x="122" y="153"/>
                        </a:lnTo>
                        <a:lnTo>
                          <a:pt x="194" y="213"/>
                        </a:lnTo>
                        <a:lnTo>
                          <a:pt x="207" y="281"/>
                        </a:lnTo>
                        <a:lnTo>
                          <a:pt x="229" y="266"/>
                        </a:lnTo>
                        <a:lnTo>
                          <a:pt x="244" y="231"/>
                        </a:lnTo>
                        <a:lnTo>
                          <a:pt x="254" y="226"/>
                        </a:lnTo>
                        <a:lnTo>
                          <a:pt x="274" y="236"/>
                        </a:lnTo>
                        <a:lnTo>
                          <a:pt x="284" y="226"/>
                        </a:lnTo>
                        <a:lnTo>
                          <a:pt x="249" y="186"/>
                        </a:lnTo>
                        <a:lnTo>
                          <a:pt x="189" y="141"/>
                        </a:lnTo>
                        <a:lnTo>
                          <a:pt x="159" y="98"/>
                        </a:lnTo>
                        <a:lnTo>
                          <a:pt x="194" y="65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4" y="65"/>
                        </a:lnTo>
                        <a:lnTo>
                          <a:pt x="192" y="35"/>
                        </a:lnTo>
                        <a:lnTo>
                          <a:pt x="212" y="30"/>
                        </a:lnTo>
                        <a:lnTo>
                          <a:pt x="192" y="35"/>
                        </a:lnTo>
                        <a:lnTo>
                          <a:pt x="135" y="3"/>
                        </a:lnTo>
                        <a:lnTo>
                          <a:pt x="90" y="0"/>
                        </a:lnTo>
                        <a:lnTo>
                          <a:pt x="25" y="18"/>
                        </a:lnTo>
                        <a:lnTo>
                          <a:pt x="25" y="15"/>
                        </a:lnTo>
                        <a:lnTo>
                          <a:pt x="25" y="18"/>
                        </a:lnTo>
                        <a:lnTo>
                          <a:pt x="0" y="63"/>
                        </a:lnTo>
                        <a:lnTo>
                          <a:pt x="17" y="8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4" name="Freeform 578"/>
                  <p:cNvSpPr>
                    <a:spLocks/>
                  </p:cNvSpPr>
                  <p:nvPr/>
                </p:nvSpPr>
                <p:spPr bwMode="auto">
                  <a:xfrm>
                    <a:off x="4711094" y="4120983"/>
                    <a:ext cx="34774" cy="496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15" y="3"/>
                      </a:cxn>
                      <a:cxn ang="0">
                        <a:pos x="25" y="3"/>
                      </a:cxn>
                      <a:cxn ang="0">
                        <a:pos x="30" y="0"/>
                      </a:cxn>
                      <a:cxn ang="0">
                        <a:pos x="35" y="0"/>
                      </a:cxn>
                      <a:cxn ang="0">
                        <a:pos x="25" y="3"/>
                      </a:cxn>
                      <a:cxn ang="0">
                        <a:pos x="15" y="3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35" h="3">
                        <a:moveTo>
                          <a:pt x="0" y="3"/>
                        </a:moveTo>
                        <a:lnTo>
                          <a:pt x="15" y="3"/>
                        </a:lnTo>
                        <a:lnTo>
                          <a:pt x="25" y="3"/>
                        </a:lnTo>
                        <a:lnTo>
                          <a:pt x="30" y="0"/>
                        </a:lnTo>
                        <a:lnTo>
                          <a:pt x="35" y="0"/>
                        </a:lnTo>
                        <a:lnTo>
                          <a:pt x="25" y="3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5" name="Freeform 577"/>
                  <p:cNvSpPr>
                    <a:spLocks/>
                  </p:cNvSpPr>
                  <p:nvPr/>
                </p:nvSpPr>
                <p:spPr bwMode="auto">
                  <a:xfrm>
                    <a:off x="3958496" y="4334592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3"/>
                      </a:cxn>
                      <a:cxn ang="0">
                        <a:pos x="224" y="0"/>
                      </a:cxn>
                      <a:cxn ang="0">
                        <a:pos x="93" y="64"/>
                      </a:cxn>
                      <a:cxn ang="0">
                        <a:pos x="96" y="90"/>
                      </a:cxn>
                      <a:cxn ang="0">
                        <a:pos x="0" y="170"/>
                      </a:cxn>
                      <a:cxn ang="0">
                        <a:pos x="0" y="176"/>
                      </a:cxn>
                      <a:cxn ang="0">
                        <a:pos x="61" y="212"/>
                      </a:cxn>
                      <a:cxn ang="0">
                        <a:pos x="67" y="189"/>
                      </a:cxn>
                      <a:cxn ang="0">
                        <a:pos x="243" y="141"/>
                      </a:cxn>
                      <a:cxn ang="0">
                        <a:pos x="256" y="106"/>
                      </a:cxn>
                      <a:cxn ang="0">
                        <a:pos x="317" y="71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3"/>
                        </a:lnTo>
                        <a:lnTo>
                          <a:pt x="224" y="0"/>
                        </a:lnTo>
                        <a:lnTo>
                          <a:pt x="93" y="64"/>
                        </a:lnTo>
                        <a:lnTo>
                          <a:pt x="96" y="90"/>
                        </a:lnTo>
                        <a:lnTo>
                          <a:pt x="0" y="170"/>
                        </a:lnTo>
                        <a:lnTo>
                          <a:pt x="0" y="176"/>
                        </a:lnTo>
                        <a:lnTo>
                          <a:pt x="61" y="212"/>
                        </a:lnTo>
                        <a:lnTo>
                          <a:pt x="67" y="189"/>
                        </a:lnTo>
                        <a:lnTo>
                          <a:pt x="243" y="141"/>
                        </a:lnTo>
                        <a:lnTo>
                          <a:pt x="256" y="106"/>
                        </a:lnTo>
                        <a:lnTo>
                          <a:pt x="317" y="71"/>
                        </a:lnTo>
                        <a:lnTo>
                          <a:pt x="317" y="1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6" name="Freeform 576"/>
                  <p:cNvSpPr>
                    <a:spLocks/>
                  </p:cNvSpPr>
                  <p:nvPr/>
                </p:nvSpPr>
                <p:spPr bwMode="auto">
                  <a:xfrm>
                    <a:off x="3958496" y="4334592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2"/>
                      </a:cxn>
                      <a:cxn ang="0">
                        <a:pos x="222" y="0"/>
                      </a:cxn>
                      <a:cxn ang="0">
                        <a:pos x="92" y="65"/>
                      </a:cxn>
                      <a:cxn ang="0">
                        <a:pos x="95" y="90"/>
                      </a:cxn>
                      <a:cxn ang="0">
                        <a:pos x="0" y="170"/>
                      </a:cxn>
                      <a:cxn ang="0">
                        <a:pos x="0" y="175"/>
                      </a:cxn>
                      <a:cxn ang="0">
                        <a:pos x="60" y="212"/>
                      </a:cxn>
                      <a:cxn ang="0">
                        <a:pos x="67" y="190"/>
                      </a:cxn>
                      <a:cxn ang="0">
                        <a:pos x="242" y="140"/>
                      </a:cxn>
                      <a:cxn ang="0">
                        <a:pos x="255" y="105"/>
                      </a:cxn>
                      <a:cxn ang="0">
                        <a:pos x="317" y="70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2"/>
                        </a:lnTo>
                        <a:lnTo>
                          <a:pt x="222" y="0"/>
                        </a:lnTo>
                        <a:lnTo>
                          <a:pt x="92" y="65"/>
                        </a:lnTo>
                        <a:lnTo>
                          <a:pt x="95" y="90"/>
                        </a:lnTo>
                        <a:lnTo>
                          <a:pt x="0" y="170"/>
                        </a:lnTo>
                        <a:lnTo>
                          <a:pt x="0" y="175"/>
                        </a:lnTo>
                        <a:lnTo>
                          <a:pt x="60" y="212"/>
                        </a:lnTo>
                        <a:lnTo>
                          <a:pt x="67" y="190"/>
                        </a:lnTo>
                        <a:lnTo>
                          <a:pt x="242" y="140"/>
                        </a:lnTo>
                        <a:lnTo>
                          <a:pt x="255" y="105"/>
                        </a:lnTo>
                        <a:lnTo>
                          <a:pt x="317" y="70"/>
                        </a:lnTo>
                        <a:lnTo>
                          <a:pt x="317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7" name="Freeform 575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8" name="Freeform 574"/>
                  <p:cNvSpPr>
                    <a:spLocks/>
                  </p:cNvSpPr>
                  <p:nvPr/>
                </p:nvSpPr>
                <p:spPr bwMode="auto">
                  <a:xfrm>
                    <a:off x="2584939" y="2213403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69" name="Freeform 573"/>
                  <p:cNvSpPr>
                    <a:spLocks/>
                  </p:cNvSpPr>
                  <p:nvPr/>
                </p:nvSpPr>
                <p:spPr bwMode="auto">
                  <a:xfrm>
                    <a:off x="2485586" y="2369885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0" name="Freeform 572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1" name="Freeform 571"/>
                  <p:cNvSpPr>
                    <a:spLocks/>
                  </p:cNvSpPr>
                  <p:nvPr/>
                </p:nvSpPr>
                <p:spPr bwMode="auto">
                  <a:xfrm>
                    <a:off x="2435909" y="2662976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2" name="Freeform 570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3" name="Freeform 569"/>
                  <p:cNvSpPr>
                    <a:spLocks/>
                  </p:cNvSpPr>
                  <p:nvPr/>
                </p:nvSpPr>
                <p:spPr bwMode="auto">
                  <a:xfrm>
                    <a:off x="2435909" y="2749910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4" name="Freeform 568"/>
                  <p:cNvSpPr>
                    <a:spLocks/>
                  </p:cNvSpPr>
                  <p:nvPr/>
                </p:nvSpPr>
                <p:spPr bwMode="auto">
                  <a:xfrm>
                    <a:off x="2406104" y="2779716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5" name="Freeform 567"/>
                  <p:cNvSpPr>
                    <a:spLocks/>
                  </p:cNvSpPr>
                  <p:nvPr/>
                </p:nvSpPr>
                <p:spPr bwMode="auto">
                  <a:xfrm>
                    <a:off x="2356427" y="2799586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6" name="Freeform 566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7" name="Freeform 565"/>
                  <p:cNvSpPr>
                    <a:spLocks/>
                  </p:cNvSpPr>
                  <p:nvPr/>
                </p:nvSpPr>
                <p:spPr bwMode="auto">
                  <a:xfrm>
                    <a:off x="2296815" y="2799586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8" name="Freeform 564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79" name="Freeform 563"/>
                  <p:cNvSpPr>
                    <a:spLocks/>
                  </p:cNvSpPr>
                  <p:nvPr/>
                </p:nvSpPr>
                <p:spPr bwMode="auto">
                  <a:xfrm>
                    <a:off x="2254591" y="2784683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0" name="Freeform 562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1" name="Freeform 561"/>
                  <p:cNvSpPr>
                    <a:spLocks/>
                  </p:cNvSpPr>
                  <p:nvPr/>
                </p:nvSpPr>
                <p:spPr bwMode="auto">
                  <a:xfrm>
                    <a:off x="3911302" y="2720104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2" name="Freeform 560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3" name="Freeform 559"/>
                  <p:cNvSpPr>
                    <a:spLocks/>
                  </p:cNvSpPr>
                  <p:nvPr/>
                </p:nvSpPr>
                <p:spPr bwMode="auto">
                  <a:xfrm>
                    <a:off x="4239167" y="3278966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4" name="Freeform 558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5" name="Freeform 557"/>
                  <p:cNvSpPr>
                    <a:spLocks/>
                  </p:cNvSpPr>
                  <p:nvPr/>
                </p:nvSpPr>
                <p:spPr bwMode="auto">
                  <a:xfrm>
                    <a:off x="5019089" y="2918810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6" name="Freeform 556"/>
                  <p:cNvSpPr>
                    <a:spLocks/>
                  </p:cNvSpPr>
                  <p:nvPr/>
                </p:nvSpPr>
                <p:spPr bwMode="auto">
                  <a:xfrm>
                    <a:off x="4214329" y="3696249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7" name="Freeform 555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8" name="Freeform 554"/>
                  <p:cNvSpPr>
                    <a:spLocks/>
                  </p:cNvSpPr>
                  <p:nvPr/>
                </p:nvSpPr>
                <p:spPr bwMode="auto">
                  <a:xfrm>
                    <a:off x="5632595" y="5745407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89" name="Freeform 553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0" name="Freeform 552"/>
                  <p:cNvSpPr>
                    <a:spLocks/>
                  </p:cNvSpPr>
                  <p:nvPr/>
                </p:nvSpPr>
                <p:spPr bwMode="auto">
                  <a:xfrm>
                    <a:off x="6859605" y="4183080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1" name="Freeform 551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2" name="Freeform 550"/>
                  <p:cNvSpPr>
                    <a:spLocks/>
                  </p:cNvSpPr>
                  <p:nvPr/>
                </p:nvSpPr>
                <p:spPr bwMode="auto">
                  <a:xfrm>
                    <a:off x="5729463" y="1969987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3" name="Freeform 549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4" name="Freeform 548"/>
                  <p:cNvSpPr>
                    <a:spLocks/>
                  </p:cNvSpPr>
                  <p:nvPr/>
                </p:nvSpPr>
                <p:spPr bwMode="auto">
                  <a:xfrm>
                    <a:off x="5992749" y="1900440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5" name="Freeform 547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6" name="Freeform 546"/>
                  <p:cNvSpPr>
                    <a:spLocks/>
                  </p:cNvSpPr>
                  <p:nvPr/>
                </p:nvSpPr>
                <p:spPr bwMode="auto">
                  <a:xfrm>
                    <a:off x="6119425" y="1870634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7" name="Freeform 545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8" name="Freeform 544"/>
                  <p:cNvSpPr>
                    <a:spLocks/>
                  </p:cNvSpPr>
                  <p:nvPr/>
                </p:nvSpPr>
                <p:spPr bwMode="auto">
                  <a:xfrm>
                    <a:off x="6417484" y="2019664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599" name="Freeform 543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0" name="Freeform 542"/>
                  <p:cNvSpPr>
                    <a:spLocks/>
                  </p:cNvSpPr>
                  <p:nvPr/>
                </p:nvSpPr>
                <p:spPr bwMode="auto">
                  <a:xfrm>
                    <a:off x="6452257" y="2114049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1" name="Freeform 541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2" name="Freeform 540"/>
                  <p:cNvSpPr>
                    <a:spLocks/>
                  </p:cNvSpPr>
                  <p:nvPr/>
                </p:nvSpPr>
                <p:spPr bwMode="auto">
                  <a:xfrm>
                    <a:off x="6824831" y="2595912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3" name="Freeform 539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4" name="Freeform 538"/>
                  <p:cNvSpPr>
                    <a:spLocks/>
                  </p:cNvSpPr>
                  <p:nvPr/>
                </p:nvSpPr>
                <p:spPr bwMode="auto">
                  <a:xfrm>
                    <a:off x="7060794" y="2610815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5" name="Freeform 537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6" name="Freeform 536"/>
                  <p:cNvSpPr>
                    <a:spLocks/>
                  </p:cNvSpPr>
                  <p:nvPr/>
                </p:nvSpPr>
                <p:spPr bwMode="auto">
                  <a:xfrm>
                    <a:off x="7289306" y="2526365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7" name="Freeform 535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8" name="Freeform 534"/>
                  <p:cNvSpPr>
                    <a:spLocks/>
                  </p:cNvSpPr>
                  <p:nvPr/>
                </p:nvSpPr>
                <p:spPr bwMode="auto">
                  <a:xfrm>
                    <a:off x="7334015" y="2571074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09" name="Freeform 533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0" name="Freeform 532"/>
                  <p:cNvSpPr>
                    <a:spLocks/>
                  </p:cNvSpPr>
                  <p:nvPr/>
                </p:nvSpPr>
                <p:spPr bwMode="auto">
                  <a:xfrm>
                    <a:off x="7334015" y="2630686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1" name="Freeform 531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2" name="Freeform 530"/>
                  <p:cNvSpPr>
                    <a:spLocks/>
                  </p:cNvSpPr>
                  <p:nvPr/>
                </p:nvSpPr>
                <p:spPr bwMode="auto">
                  <a:xfrm>
                    <a:off x="7408530" y="2546236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3" name="Freeform 529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4" name="Freeform 528"/>
                  <p:cNvSpPr>
                    <a:spLocks/>
                  </p:cNvSpPr>
                  <p:nvPr/>
                </p:nvSpPr>
                <p:spPr bwMode="auto">
                  <a:xfrm>
                    <a:off x="7644494" y="1657025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5" name="Freeform 527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6" name="Freeform 526"/>
                  <p:cNvSpPr>
                    <a:spLocks/>
                  </p:cNvSpPr>
                  <p:nvPr/>
                </p:nvSpPr>
                <p:spPr bwMode="auto">
                  <a:xfrm>
                    <a:off x="7723976" y="1607348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7" name="Freeform 525"/>
                  <p:cNvSpPr>
                    <a:spLocks/>
                  </p:cNvSpPr>
                  <p:nvPr/>
                </p:nvSpPr>
                <p:spPr bwMode="auto">
                  <a:xfrm>
                    <a:off x="7838232" y="1321709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8" name="Freeform 729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19" name="Freeform 728"/>
                  <p:cNvSpPr>
                    <a:spLocks/>
                  </p:cNvSpPr>
                  <p:nvPr/>
                </p:nvSpPr>
                <p:spPr bwMode="auto">
                  <a:xfrm>
                    <a:off x="8193419" y="1165227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0" name="Freeform 524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1" name="Freeform 523"/>
                  <p:cNvSpPr>
                    <a:spLocks/>
                  </p:cNvSpPr>
                  <p:nvPr/>
                </p:nvSpPr>
                <p:spPr bwMode="auto">
                  <a:xfrm>
                    <a:off x="7930133" y="1542769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2" name="Freeform 522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3" name="Freeform 521"/>
                  <p:cNvSpPr>
                    <a:spLocks/>
                  </p:cNvSpPr>
                  <p:nvPr/>
                </p:nvSpPr>
                <p:spPr bwMode="auto">
                  <a:xfrm>
                    <a:off x="8819343" y="1642122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4" name="Freeform 4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5" name="Freeform 3"/>
                  <p:cNvSpPr>
                    <a:spLocks/>
                  </p:cNvSpPr>
                  <p:nvPr/>
                </p:nvSpPr>
                <p:spPr bwMode="auto">
                  <a:xfrm>
                    <a:off x="8655410" y="857232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6" name="Freeform 2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7" name="Freeform 1"/>
                  <p:cNvSpPr>
                    <a:spLocks/>
                  </p:cNvSpPr>
                  <p:nvPr/>
                </p:nvSpPr>
                <p:spPr bwMode="auto">
                  <a:xfrm>
                    <a:off x="8861569" y="1026132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8" name="Freeform 520"/>
                  <p:cNvSpPr>
                    <a:spLocks/>
                  </p:cNvSpPr>
                  <p:nvPr/>
                </p:nvSpPr>
                <p:spPr bwMode="auto">
                  <a:xfrm>
                    <a:off x="4497485" y="3800570"/>
                    <a:ext cx="101838" cy="12915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58" y="9"/>
                      </a:cxn>
                      <a:cxn ang="0">
                        <a:pos x="0" y="61"/>
                      </a:cxn>
                      <a:cxn ang="0">
                        <a:pos x="42" y="99"/>
                      </a:cxn>
                      <a:cxn ang="0">
                        <a:pos x="51" y="131"/>
                      </a:cxn>
                      <a:cxn ang="0">
                        <a:pos x="64" y="89"/>
                      </a:cxn>
                      <a:cxn ang="0">
                        <a:pos x="102" y="38"/>
                      </a:cxn>
                      <a:cxn ang="0">
                        <a:pos x="83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58" y="9"/>
                        </a:lnTo>
                        <a:lnTo>
                          <a:pt x="0" y="61"/>
                        </a:lnTo>
                        <a:lnTo>
                          <a:pt x="42" y="99"/>
                        </a:lnTo>
                        <a:lnTo>
                          <a:pt x="51" y="131"/>
                        </a:lnTo>
                        <a:lnTo>
                          <a:pt x="64" y="89"/>
                        </a:lnTo>
                        <a:lnTo>
                          <a:pt x="102" y="38"/>
                        </a:lnTo>
                        <a:lnTo>
                          <a:pt x="83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29" name="Freeform 519"/>
                  <p:cNvSpPr>
                    <a:spLocks/>
                  </p:cNvSpPr>
                  <p:nvPr/>
                </p:nvSpPr>
                <p:spPr bwMode="auto">
                  <a:xfrm>
                    <a:off x="4497485" y="3800570"/>
                    <a:ext cx="101838" cy="131642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60" y="10"/>
                      </a:cxn>
                      <a:cxn ang="0">
                        <a:pos x="0" y="62"/>
                      </a:cxn>
                      <a:cxn ang="0">
                        <a:pos x="42" y="99"/>
                      </a:cxn>
                      <a:cxn ang="0">
                        <a:pos x="52" y="131"/>
                      </a:cxn>
                      <a:cxn ang="0">
                        <a:pos x="65" y="89"/>
                      </a:cxn>
                      <a:cxn ang="0">
                        <a:pos x="102" y="37"/>
                      </a:cxn>
                      <a:cxn ang="0">
                        <a:pos x="85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60" y="10"/>
                        </a:lnTo>
                        <a:lnTo>
                          <a:pt x="0" y="62"/>
                        </a:lnTo>
                        <a:lnTo>
                          <a:pt x="42" y="99"/>
                        </a:lnTo>
                        <a:lnTo>
                          <a:pt x="52" y="131"/>
                        </a:lnTo>
                        <a:lnTo>
                          <a:pt x="65" y="89"/>
                        </a:lnTo>
                        <a:lnTo>
                          <a:pt x="102" y="37"/>
                        </a:lnTo>
                        <a:lnTo>
                          <a:pt x="85" y="0"/>
                        </a:lnTo>
                        <a:lnTo>
                          <a:pt x="8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0" name="Freeform 518"/>
                  <p:cNvSpPr>
                    <a:spLocks/>
                  </p:cNvSpPr>
                  <p:nvPr/>
                </p:nvSpPr>
                <p:spPr bwMode="auto">
                  <a:xfrm>
                    <a:off x="4524808" y="3932212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2"/>
                      </a:cxn>
                      <a:cxn ang="0">
                        <a:pos x="19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2"/>
                        </a:lnTo>
                        <a:lnTo>
                          <a:pt x="19" y="3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1" name="Freeform 517"/>
                  <p:cNvSpPr>
                    <a:spLocks/>
                  </p:cNvSpPr>
                  <p:nvPr/>
                </p:nvSpPr>
                <p:spPr bwMode="auto">
                  <a:xfrm>
                    <a:off x="4524808" y="3932212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0"/>
                      </a:cxn>
                      <a:cxn ang="0">
                        <a:pos x="18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0"/>
                        </a:lnTo>
                        <a:lnTo>
                          <a:pt x="18" y="38"/>
                        </a:lnTo>
                        <a:lnTo>
                          <a:pt x="2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2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4504937" y="3855214"/>
                    <a:ext cx="0" cy="7451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3" name="Freeform 515"/>
                  <p:cNvSpPr>
                    <a:spLocks/>
                  </p:cNvSpPr>
                  <p:nvPr/>
                </p:nvSpPr>
                <p:spPr bwMode="auto">
                  <a:xfrm>
                    <a:off x="4549646" y="3932212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4" name="Freeform 514"/>
                  <p:cNvSpPr>
                    <a:spLocks/>
                  </p:cNvSpPr>
                  <p:nvPr/>
                </p:nvSpPr>
                <p:spPr bwMode="auto">
                  <a:xfrm>
                    <a:off x="4542194" y="3765796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8" y="48"/>
                      </a:cxn>
                      <a:cxn ang="0">
                        <a:pos x="140" y="60"/>
                      </a:cxn>
                      <a:cxn ang="0">
                        <a:pos x="89" y="16"/>
                      </a:cxn>
                      <a:cxn ang="0">
                        <a:pos x="92" y="9"/>
                      </a:cxn>
                      <a:cxn ang="0">
                        <a:pos x="54" y="0"/>
                      </a:cxn>
                      <a:cxn ang="0">
                        <a:pos x="41" y="35"/>
                      </a:cxn>
                      <a:cxn ang="0">
                        <a:pos x="35" y="35"/>
                      </a:cxn>
                      <a:cxn ang="0">
                        <a:pos x="38" y="35"/>
                      </a:cxn>
                      <a:cxn ang="0">
                        <a:pos x="57" y="73"/>
                      </a:cxn>
                      <a:cxn ang="0">
                        <a:pos x="19" y="124"/>
                      </a:cxn>
                      <a:cxn ang="0">
                        <a:pos x="6" y="166"/>
                      </a:cxn>
                      <a:cxn ang="0">
                        <a:pos x="6" y="160"/>
                      </a:cxn>
                      <a:cxn ang="0">
                        <a:pos x="6" y="166"/>
                      </a:cxn>
                      <a:cxn ang="0">
                        <a:pos x="0" y="204"/>
                      </a:cxn>
                      <a:cxn ang="0">
                        <a:pos x="3" y="243"/>
                      </a:cxn>
                      <a:cxn ang="0">
                        <a:pos x="0" y="243"/>
                      </a:cxn>
                      <a:cxn ang="0">
                        <a:pos x="3" y="246"/>
                      </a:cxn>
                      <a:cxn ang="0">
                        <a:pos x="57" y="262"/>
                      </a:cxn>
                      <a:cxn ang="0">
                        <a:pos x="128" y="256"/>
                      </a:cxn>
                      <a:cxn ang="0">
                        <a:pos x="137" y="240"/>
                      </a:cxn>
                      <a:cxn ang="0">
                        <a:pos x="137" y="208"/>
                      </a:cxn>
                      <a:cxn ang="0">
                        <a:pos x="195" y="185"/>
                      </a:cxn>
                      <a:cxn ang="0">
                        <a:pos x="204" y="118"/>
                      </a:cxn>
                      <a:cxn ang="0">
                        <a:pos x="192" y="54"/>
                      </a:cxn>
                      <a:cxn ang="0">
                        <a:pos x="188" y="48"/>
                      </a:cxn>
                    </a:cxnLst>
                    <a:rect l="0" t="0" r="r" b="b"/>
                    <a:pathLst>
                      <a:path w="204" h="262">
                        <a:moveTo>
                          <a:pt x="188" y="48"/>
                        </a:moveTo>
                        <a:lnTo>
                          <a:pt x="140" y="60"/>
                        </a:lnTo>
                        <a:lnTo>
                          <a:pt x="89" y="16"/>
                        </a:lnTo>
                        <a:lnTo>
                          <a:pt x="92" y="9"/>
                        </a:lnTo>
                        <a:lnTo>
                          <a:pt x="54" y="0"/>
                        </a:lnTo>
                        <a:lnTo>
                          <a:pt x="41" y="35"/>
                        </a:lnTo>
                        <a:lnTo>
                          <a:pt x="35" y="35"/>
                        </a:lnTo>
                        <a:lnTo>
                          <a:pt x="38" y="35"/>
                        </a:lnTo>
                        <a:lnTo>
                          <a:pt x="57" y="73"/>
                        </a:lnTo>
                        <a:lnTo>
                          <a:pt x="19" y="124"/>
                        </a:lnTo>
                        <a:lnTo>
                          <a:pt x="6" y="166"/>
                        </a:lnTo>
                        <a:lnTo>
                          <a:pt x="6" y="160"/>
                        </a:lnTo>
                        <a:lnTo>
                          <a:pt x="6" y="166"/>
                        </a:lnTo>
                        <a:lnTo>
                          <a:pt x="0" y="204"/>
                        </a:lnTo>
                        <a:lnTo>
                          <a:pt x="3" y="243"/>
                        </a:lnTo>
                        <a:lnTo>
                          <a:pt x="0" y="243"/>
                        </a:lnTo>
                        <a:lnTo>
                          <a:pt x="3" y="246"/>
                        </a:lnTo>
                        <a:lnTo>
                          <a:pt x="57" y="262"/>
                        </a:lnTo>
                        <a:lnTo>
                          <a:pt x="128" y="256"/>
                        </a:lnTo>
                        <a:lnTo>
                          <a:pt x="137" y="240"/>
                        </a:lnTo>
                        <a:lnTo>
                          <a:pt x="137" y="208"/>
                        </a:lnTo>
                        <a:lnTo>
                          <a:pt x="195" y="185"/>
                        </a:lnTo>
                        <a:lnTo>
                          <a:pt x="204" y="118"/>
                        </a:lnTo>
                        <a:lnTo>
                          <a:pt x="192" y="54"/>
                        </a:lnTo>
                        <a:lnTo>
                          <a:pt x="188" y="4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5" name="Freeform 513"/>
                  <p:cNvSpPr>
                    <a:spLocks/>
                  </p:cNvSpPr>
                  <p:nvPr/>
                </p:nvSpPr>
                <p:spPr bwMode="auto">
                  <a:xfrm>
                    <a:off x="4542194" y="3765796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9" y="47"/>
                      </a:cxn>
                      <a:cxn ang="0">
                        <a:pos x="139" y="60"/>
                      </a:cxn>
                      <a:cxn ang="0">
                        <a:pos x="90" y="17"/>
                      </a:cxn>
                      <a:cxn ang="0">
                        <a:pos x="92" y="10"/>
                      </a:cxn>
                      <a:cxn ang="0">
                        <a:pos x="55" y="0"/>
                      </a:cxn>
                      <a:cxn ang="0">
                        <a:pos x="42" y="35"/>
                      </a:cxn>
                      <a:cxn ang="0">
                        <a:pos x="35" y="35"/>
                      </a:cxn>
                      <a:cxn ang="0">
                        <a:pos x="40" y="35"/>
                      </a:cxn>
                      <a:cxn ang="0">
                        <a:pos x="57" y="72"/>
                      </a:cxn>
                      <a:cxn ang="0">
                        <a:pos x="20" y="125"/>
                      </a:cxn>
                      <a:cxn ang="0">
                        <a:pos x="7" y="167"/>
                      </a:cxn>
                      <a:cxn ang="0">
                        <a:pos x="7" y="160"/>
                      </a:cxn>
                      <a:cxn ang="0">
                        <a:pos x="7" y="167"/>
                      </a:cxn>
                      <a:cxn ang="0">
                        <a:pos x="0" y="205"/>
                      </a:cxn>
                      <a:cxn ang="0">
                        <a:pos x="5" y="242"/>
                      </a:cxn>
                      <a:cxn ang="0">
                        <a:pos x="0" y="242"/>
                      </a:cxn>
                      <a:cxn ang="0">
                        <a:pos x="5" y="247"/>
                      </a:cxn>
                      <a:cxn ang="0">
                        <a:pos x="57" y="262"/>
                      </a:cxn>
                      <a:cxn ang="0">
                        <a:pos x="129" y="257"/>
                      </a:cxn>
                      <a:cxn ang="0">
                        <a:pos x="137" y="240"/>
                      </a:cxn>
                      <a:cxn ang="0">
                        <a:pos x="137" y="207"/>
                      </a:cxn>
                      <a:cxn ang="0">
                        <a:pos x="194" y="185"/>
                      </a:cxn>
                      <a:cxn ang="0">
                        <a:pos x="204" y="117"/>
                      </a:cxn>
                      <a:cxn ang="0">
                        <a:pos x="192" y="55"/>
                      </a:cxn>
                      <a:cxn ang="0">
                        <a:pos x="189" y="47"/>
                      </a:cxn>
                    </a:cxnLst>
                    <a:rect l="0" t="0" r="r" b="b"/>
                    <a:pathLst>
                      <a:path w="204" h="262">
                        <a:moveTo>
                          <a:pt x="189" y="47"/>
                        </a:moveTo>
                        <a:lnTo>
                          <a:pt x="139" y="60"/>
                        </a:lnTo>
                        <a:lnTo>
                          <a:pt x="90" y="17"/>
                        </a:lnTo>
                        <a:lnTo>
                          <a:pt x="92" y="10"/>
                        </a:lnTo>
                        <a:lnTo>
                          <a:pt x="55" y="0"/>
                        </a:lnTo>
                        <a:lnTo>
                          <a:pt x="42" y="35"/>
                        </a:lnTo>
                        <a:lnTo>
                          <a:pt x="35" y="35"/>
                        </a:lnTo>
                        <a:lnTo>
                          <a:pt x="40" y="35"/>
                        </a:lnTo>
                        <a:lnTo>
                          <a:pt x="57" y="72"/>
                        </a:lnTo>
                        <a:lnTo>
                          <a:pt x="20" y="125"/>
                        </a:lnTo>
                        <a:lnTo>
                          <a:pt x="7" y="167"/>
                        </a:lnTo>
                        <a:lnTo>
                          <a:pt x="7" y="160"/>
                        </a:lnTo>
                        <a:lnTo>
                          <a:pt x="7" y="167"/>
                        </a:lnTo>
                        <a:lnTo>
                          <a:pt x="0" y="205"/>
                        </a:lnTo>
                        <a:lnTo>
                          <a:pt x="5" y="242"/>
                        </a:lnTo>
                        <a:lnTo>
                          <a:pt x="0" y="242"/>
                        </a:lnTo>
                        <a:lnTo>
                          <a:pt x="5" y="247"/>
                        </a:lnTo>
                        <a:lnTo>
                          <a:pt x="57" y="262"/>
                        </a:lnTo>
                        <a:lnTo>
                          <a:pt x="129" y="257"/>
                        </a:lnTo>
                        <a:lnTo>
                          <a:pt x="137" y="240"/>
                        </a:lnTo>
                        <a:lnTo>
                          <a:pt x="137" y="207"/>
                        </a:lnTo>
                        <a:lnTo>
                          <a:pt x="194" y="185"/>
                        </a:lnTo>
                        <a:lnTo>
                          <a:pt x="204" y="117"/>
                        </a:lnTo>
                        <a:lnTo>
                          <a:pt x="192" y="55"/>
                        </a:lnTo>
                        <a:lnTo>
                          <a:pt x="189" y="4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6" name="Freeform 512"/>
                  <p:cNvSpPr>
                    <a:spLocks/>
                  </p:cNvSpPr>
                  <p:nvPr/>
                </p:nvSpPr>
                <p:spPr bwMode="auto">
                  <a:xfrm>
                    <a:off x="4549646" y="3932212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7" name="Freeform 511"/>
                  <p:cNvSpPr>
                    <a:spLocks/>
                  </p:cNvSpPr>
                  <p:nvPr/>
                </p:nvSpPr>
                <p:spPr bwMode="auto">
                  <a:xfrm>
                    <a:off x="4512388" y="400672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48"/>
                      </a:cxn>
                      <a:cxn ang="0">
                        <a:pos x="22" y="67"/>
                      </a:cxn>
                      <a:cxn ang="0">
                        <a:pos x="0" y="29"/>
                      </a:cxn>
                      <a:cxn ang="0">
                        <a:pos x="35" y="0"/>
                      </a:cxn>
                      <a:cxn ang="0">
                        <a:pos x="32" y="0"/>
                      </a:cxn>
                      <a:cxn ang="0">
                        <a:pos x="35" y="3"/>
                      </a:cxn>
                      <a:cxn ang="0">
                        <a:pos x="83" y="19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48"/>
                        </a:lnTo>
                        <a:lnTo>
                          <a:pt x="22" y="67"/>
                        </a:lnTo>
                        <a:lnTo>
                          <a:pt x="0" y="29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35" y="3"/>
                        </a:lnTo>
                        <a:lnTo>
                          <a:pt x="83" y="19"/>
                        </a:lnTo>
                        <a:lnTo>
                          <a:pt x="86" y="2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8" name="Freeform 510"/>
                  <p:cNvSpPr>
                    <a:spLocks/>
                  </p:cNvSpPr>
                  <p:nvPr/>
                </p:nvSpPr>
                <p:spPr bwMode="auto">
                  <a:xfrm>
                    <a:off x="4512388" y="400672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50"/>
                      </a:cxn>
                      <a:cxn ang="0">
                        <a:pos x="20" y="67"/>
                      </a:cxn>
                      <a:cxn ang="0">
                        <a:pos x="0" y="30"/>
                      </a:cxn>
                      <a:cxn ang="0">
                        <a:pos x="35" y="0"/>
                      </a:cxn>
                      <a:cxn ang="0">
                        <a:pos x="30" y="0"/>
                      </a:cxn>
                      <a:cxn ang="0">
                        <a:pos x="35" y="5"/>
                      </a:cxn>
                      <a:cxn ang="0">
                        <a:pos x="83" y="20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50"/>
                        </a:lnTo>
                        <a:lnTo>
                          <a:pt x="20" y="67"/>
                        </a:lnTo>
                        <a:lnTo>
                          <a:pt x="0" y="3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35" y="5"/>
                        </a:lnTo>
                        <a:lnTo>
                          <a:pt x="83" y="20"/>
                        </a:lnTo>
                        <a:lnTo>
                          <a:pt x="86" y="2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39" name="Freeform 509"/>
                  <p:cNvSpPr>
                    <a:spLocks/>
                  </p:cNvSpPr>
                  <p:nvPr/>
                </p:nvSpPr>
                <p:spPr bwMode="auto">
                  <a:xfrm>
                    <a:off x="4591871" y="4001759"/>
                    <a:ext cx="181320" cy="89418"/>
                  </a:xfrm>
                  <a:custGeom>
                    <a:avLst/>
                    <a:gdLst/>
                    <a:ahLst/>
                    <a:cxnLst>
                      <a:cxn ang="0">
                        <a:pos x="89" y="0"/>
                      </a:cxn>
                      <a:cxn ang="0">
                        <a:pos x="166" y="7"/>
                      </a:cxn>
                      <a:cxn ang="0">
                        <a:pos x="182" y="16"/>
                      </a:cxn>
                      <a:cxn ang="0">
                        <a:pos x="172" y="77"/>
                      </a:cxn>
                      <a:cxn ang="0">
                        <a:pos x="108" y="90"/>
                      </a:cxn>
                      <a:cxn ang="0">
                        <a:pos x="51" y="58"/>
                      </a:cxn>
                      <a:cxn ang="0">
                        <a:pos x="6" y="55"/>
                      </a:cxn>
                      <a:cxn ang="0">
                        <a:pos x="6" y="32"/>
                      </a:cxn>
                      <a:cxn ang="0">
                        <a:pos x="3" y="26"/>
                      </a:cxn>
                      <a:cxn ang="0">
                        <a:pos x="0" y="23"/>
                      </a:cxn>
                      <a:cxn ang="0">
                        <a:pos x="9" y="26"/>
                      </a:cxn>
                      <a:cxn ang="0">
                        <a:pos x="80" y="20"/>
                      </a:cxn>
                      <a:cxn ang="0">
                        <a:pos x="89" y="4"/>
                      </a:cxn>
                      <a:cxn ang="0">
                        <a:pos x="89" y="0"/>
                      </a:cxn>
                    </a:cxnLst>
                    <a:rect l="0" t="0" r="r" b="b"/>
                    <a:pathLst>
                      <a:path w="182" h="90">
                        <a:moveTo>
                          <a:pt x="89" y="0"/>
                        </a:moveTo>
                        <a:lnTo>
                          <a:pt x="166" y="7"/>
                        </a:lnTo>
                        <a:lnTo>
                          <a:pt x="182" y="16"/>
                        </a:lnTo>
                        <a:lnTo>
                          <a:pt x="172" y="77"/>
                        </a:lnTo>
                        <a:lnTo>
                          <a:pt x="108" y="90"/>
                        </a:lnTo>
                        <a:lnTo>
                          <a:pt x="51" y="58"/>
                        </a:lnTo>
                        <a:lnTo>
                          <a:pt x="6" y="55"/>
                        </a:lnTo>
                        <a:lnTo>
                          <a:pt x="6" y="32"/>
                        </a:lnTo>
                        <a:lnTo>
                          <a:pt x="3" y="26"/>
                        </a:lnTo>
                        <a:lnTo>
                          <a:pt x="0" y="23"/>
                        </a:lnTo>
                        <a:lnTo>
                          <a:pt x="9" y="26"/>
                        </a:lnTo>
                        <a:lnTo>
                          <a:pt x="80" y="20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0" name="Freeform 508"/>
                  <p:cNvSpPr>
                    <a:spLocks/>
                  </p:cNvSpPr>
                  <p:nvPr/>
                </p:nvSpPr>
                <p:spPr bwMode="auto">
                  <a:xfrm>
                    <a:off x="4591871" y="4001759"/>
                    <a:ext cx="178835" cy="8941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7" y="5"/>
                      </a:cxn>
                      <a:cxn ang="0">
                        <a:pos x="182" y="15"/>
                      </a:cxn>
                      <a:cxn ang="0">
                        <a:pos x="172" y="75"/>
                      </a:cxn>
                      <a:cxn ang="0">
                        <a:pos x="109" y="90"/>
                      </a:cxn>
                      <a:cxn ang="0">
                        <a:pos x="51" y="58"/>
                      </a:cxn>
                      <a:cxn ang="0">
                        <a:pos x="5" y="55"/>
                      </a:cxn>
                      <a:cxn ang="0">
                        <a:pos x="5" y="30"/>
                      </a:cxn>
                      <a:cxn ang="0">
                        <a:pos x="3" y="25"/>
                      </a:cxn>
                      <a:cxn ang="0">
                        <a:pos x="0" y="23"/>
                      </a:cxn>
                      <a:cxn ang="0">
                        <a:pos x="8" y="25"/>
                      </a:cxn>
                      <a:cxn ang="0">
                        <a:pos x="81" y="20"/>
                      </a:cxn>
                      <a:cxn ang="0">
                        <a:pos x="88" y="3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182" h="90">
                        <a:moveTo>
                          <a:pt x="88" y="0"/>
                        </a:moveTo>
                        <a:lnTo>
                          <a:pt x="167" y="5"/>
                        </a:lnTo>
                        <a:lnTo>
                          <a:pt x="182" y="15"/>
                        </a:lnTo>
                        <a:lnTo>
                          <a:pt x="172" y="75"/>
                        </a:lnTo>
                        <a:lnTo>
                          <a:pt x="109" y="90"/>
                        </a:lnTo>
                        <a:lnTo>
                          <a:pt x="51" y="58"/>
                        </a:lnTo>
                        <a:lnTo>
                          <a:pt x="5" y="55"/>
                        </a:lnTo>
                        <a:lnTo>
                          <a:pt x="5" y="30"/>
                        </a:lnTo>
                        <a:lnTo>
                          <a:pt x="3" y="25"/>
                        </a:lnTo>
                        <a:lnTo>
                          <a:pt x="0" y="23"/>
                        </a:lnTo>
                        <a:lnTo>
                          <a:pt x="8" y="25"/>
                        </a:lnTo>
                        <a:lnTo>
                          <a:pt x="81" y="20"/>
                        </a:lnTo>
                        <a:lnTo>
                          <a:pt x="88" y="3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1" name="Freeform 507"/>
                  <p:cNvSpPr>
                    <a:spLocks/>
                  </p:cNvSpPr>
                  <p:nvPr/>
                </p:nvSpPr>
                <p:spPr bwMode="auto">
                  <a:xfrm>
                    <a:off x="4678805" y="3947115"/>
                    <a:ext cx="134127" cy="74515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35" y="26"/>
                      </a:cxn>
                      <a:cxn ang="0">
                        <a:pos x="93" y="70"/>
                      </a:cxn>
                      <a:cxn ang="0">
                        <a:pos x="90" y="74"/>
                      </a:cxn>
                      <a:cxn ang="0">
                        <a:pos x="93" y="70"/>
                      </a:cxn>
                      <a:cxn ang="0">
                        <a:pos x="77" y="61"/>
                      </a:cxn>
                      <a:cxn ang="0">
                        <a:pos x="0" y="54"/>
                      </a:cxn>
                      <a:cxn ang="0">
                        <a:pos x="0" y="26"/>
                      </a:cxn>
                      <a:cxn ang="0">
                        <a:pos x="58" y="3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35" h="74">
                        <a:moveTo>
                          <a:pt x="58" y="0"/>
                        </a:moveTo>
                        <a:lnTo>
                          <a:pt x="135" y="26"/>
                        </a:lnTo>
                        <a:lnTo>
                          <a:pt x="93" y="70"/>
                        </a:lnTo>
                        <a:lnTo>
                          <a:pt x="90" y="74"/>
                        </a:lnTo>
                        <a:lnTo>
                          <a:pt x="93" y="70"/>
                        </a:lnTo>
                        <a:lnTo>
                          <a:pt x="77" y="61"/>
                        </a:lnTo>
                        <a:lnTo>
                          <a:pt x="0" y="54"/>
                        </a:lnTo>
                        <a:lnTo>
                          <a:pt x="0" y="26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2" name="Freeform 505"/>
                  <p:cNvSpPr>
                    <a:spLocks/>
                  </p:cNvSpPr>
                  <p:nvPr/>
                </p:nvSpPr>
                <p:spPr bwMode="auto">
                  <a:xfrm>
                    <a:off x="4730965" y="3790635"/>
                    <a:ext cx="188771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3"/>
                      </a:cxn>
                      <a:cxn ang="0">
                        <a:pos x="4" y="29"/>
                      </a:cxn>
                      <a:cxn ang="0">
                        <a:pos x="16" y="93"/>
                      </a:cxn>
                      <a:cxn ang="0">
                        <a:pos x="7" y="157"/>
                      </a:cxn>
                      <a:cxn ang="0">
                        <a:pos x="84" y="183"/>
                      </a:cxn>
                      <a:cxn ang="0">
                        <a:pos x="84" y="186"/>
                      </a:cxn>
                      <a:cxn ang="0">
                        <a:pos x="148" y="192"/>
                      </a:cxn>
                      <a:cxn ang="0">
                        <a:pos x="189" y="151"/>
                      </a:cxn>
                      <a:cxn ang="0">
                        <a:pos x="157" y="71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3"/>
                        </a:lnTo>
                        <a:lnTo>
                          <a:pt x="4" y="29"/>
                        </a:lnTo>
                        <a:lnTo>
                          <a:pt x="16" y="93"/>
                        </a:lnTo>
                        <a:lnTo>
                          <a:pt x="7" y="157"/>
                        </a:lnTo>
                        <a:lnTo>
                          <a:pt x="84" y="183"/>
                        </a:lnTo>
                        <a:lnTo>
                          <a:pt x="84" y="186"/>
                        </a:lnTo>
                        <a:lnTo>
                          <a:pt x="148" y="192"/>
                        </a:lnTo>
                        <a:lnTo>
                          <a:pt x="189" y="151"/>
                        </a:lnTo>
                        <a:lnTo>
                          <a:pt x="157" y="71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3" name="Freeform 504"/>
                  <p:cNvSpPr>
                    <a:spLocks/>
                  </p:cNvSpPr>
                  <p:nvPr/>
                </p:nvSpPr>
                <p:spPr bwMode="auto">
                  <a:xfrm>
                    <a:off x="4730965" y="3790635"/>
                    <a:ext cx="186288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2"/>
                      </a:cxn>
                      <a:cxn ang="0">
                        <a:pos x="3" y="30"/>
                      </a:cxn>
                      <a:cxn ang="0">
                        <a:pos x="15" y="92"/>
                      </a:cxn>
                      <a:cxn ang="0">
                        <a:pos x="5" y="157"/>
                      </a:cxn>
                      <a:cxn ang="0">
                        <a:pos x="83" y="182"/>
                      </a:cxn>
                      <a:cxn ang="0">
                        <a:pos x="83" y="187"/>
                      </a:cxn>
                      <a:cxn ang="0">
                        <a:pos x="149" y="192"/>
                      </a:cxn>
                      <a:cxn ang="0">
                        <a:pos x="189" y="152"/>
                      </a:cxn>
                      <a:cxn ang="0">
                        <a:pos x="156" y="72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2"/>
                        </a:lnTo>
                        <a:lnTo>
                          <a:pt x="3" y="30"/>
                        </a:lnTo>
                        <a:lnTo>
                          <a:pt x="15" y="92"/>
                        </a:lnTo>
                        <a:lnTo>
                          <a:pt x="5" y="157"/>
                        </a:lnTo>
                        <a:lnTo>
                          <a:pt x="83" y="182"/>
                        </a:lnTo>
                        <a:lnTo>
                          <a:pt x="83" y="187"/>
                        </a:lnTo>
                        <a:lnTo>
                          <a:pt x="149" y="192"/>
                        </a:lnTo>
                        <a:lnTo>
                          <a:pt x="189" y="152"/>
                        </a:lnTo>
                        <a:lnTo>
                          <a:pt x="156" y="72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4" name="Freeform 503"/>
                  <p:cNvSpPr>
                    <a:spLocks/>
                  </p:cNvSpPr>
                  <p:nvPr/>
                </p:nvSpPr>
                <p:spPr bwMode="auto">
                  <a:xfrm>
                    <a:off x="4768223" y="3976921"/>
                    <a:ext cx="104321" cy="59612"/>
                  </a:xfrm>
                  <a:custGeom>
                    <a:avLst/>
                    <a:gdLst/>
                    <a:ahLst/>
                    <a:cxnLst>
                      <a:cxn ang="0">
                        <a:pos x="105" y="6"/>
                      </a:cxn>
                      <a:cxn ang="0">
                        <a:pos x="105" y="61"/>
                      </a:cxn>
                      <a:cxn ang="0">
                        <a:pos x="38" y="6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45" y="0"/>
                      </a:cxn>
                      <a:cxn ang="0">
                        <a:pos x="105" y="6"/>
                      </a:cxn>
                    </a:cxnLst>
                    <a:rect l="0" t="0" r="r" b="b"/>
                    <a:pathLst>
                      <a:path w="105" h="61">
                        <a:moveTo>
                          <a:pt x="105" y="6"/>
                        </a:moveTo>
                        <a:lnTo>
                          <a:pt x="105" y="61"/>
                        </a:lnTo>
                        <a:lnTo>
                          <a:pt x="38" y="6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45" y="0"/>
                        </a:lnTo>
                        <a:lnTo>
                          <a:pt x="105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5" name="Freeform 501"/>
                  <p:cNvSpPr>
                    <a:spLocks/>
                  </p:cNvSpPr>
                  <p:nvPr/>
                </p:nvSpPr>
                <p:spPr bwMode="auto">
                  <a:xfrm>
                    <a:off x="4768223" y="4016662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6" name="Freeform 500"/>
                  <p:cNvSpPr>
                    <a:spLocks/>
                  </p:cNvSpPr>
                  <p:nvPr/>
                </p:nvSpPr>
                <p:spPr bwMode="auto">
                  <a:xfrm>
                    <a:off x="4755803" y="4021630"/>
                    <a:ext cx="116741" cy="84450"/>
                  </a:xfrm>
                  <a:custGeom>
                    <a:avLst/>
                    <a:gdLst/>
                    <a:ahLst/>
                    <a:cxnLst>
                      <a:cxn ang="0">
                        <a:pos x="118" y="19"/>
                      </a:cxn>
                      <a:cxn ang="0">
                        <a:pos x="99" y="86"/>
                      </a:cxn>
                      <a:cxn ang="0">
                        <a:pos x="48" y="73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13" y="0"/>
                      </a:cxn>
                      <a:cxn ang="0">
                        <a:pos x="51" y="16"/>
                      </a:cxn>
                      <a:cxn ang="0">
                        <a:pos x="115" y="16"/>
                      </a:cxn>
                      <a:cxn ang="0">
                        <a:pos x="118" y="19"/>
                      </a:cxn>
                    </a:cxnLst>
                    <a:rect l="0" t="0" r="r" b="b"/>
                    <a:pathLst>
                      <a:path w="118" h="86">
                        <a:moveTo>
                          <a:pt x="118" y="19"/>
                        </a:moveTo>
                        <a:lnTo>
                          <a:pt x="99" y="86"/>
                        </a:lnTo>
                        <a:lnTo>
                          <a:pt x="48" y="73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13" y="0"/>
                        </a:lnTo>
                        <a:lnTo>
                          <a:pt x="51" y="16"/>
                        </a:lnTo>
                        <a:lnTo>
                          <a:pt x="115" y="16"/>
                        </a:lnTo>
                        <a:lnTo>
                          <a:pt x="118" y="1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7" name="Freeform 498"/>
                  <p:cNvSpPr>
                    <a:spLocks/>
                  </p:cNvSpPr>
                  <p:nvPr/>
                </p:nvSpPr>
                <p:spPr bwMode="auto">
                  <a:xfrm>
                    <a:off x="4698676" y="4076274"/>
                    <a:ext cx="101836" cy="49677"/>
                  </a:xfrm>
                  <a:custGeom>
                    <a:avLst/>
                    <a:gdLst/>
                    <a:ahLst/>
                    <a:cxnLst>
                      <a:cxn ang="0">
                        <a:pos x="96" y="23"/>
                      </a:cxn>
                      <a:cxn ang="0">
                        <a:pos x="77" y="42"/>
                      </a:cxn>
                      <a:cxn ang="0">
                        <a:pos x="13" y="51"/>
                      </a:cxn>
                      <a:cxn ang="0">
                        <a:pos x="4" y="45"/>
                      </a:cxn>
                      <a:cxn ang="0">
                        <a:pos x="0" y="13"/>
                      </a:cxn>
                      <a:cxn ang="0">
                        <a:pos x="64" y="0"/>
                      </a:cxn>
                      <a:cxn ang="0">
                        <a:pos x="58" y="0"/>
                      </a:cxn>
                      <a:cxn ang="0">
                        <a:pos x="103" y="16"/>
                      </a:cxn>
                      <a:cxn ang="0">
                        <a:pos x="96" y="23"/>
                      </a:cxn>
                    </a:cxnLst>
                    <a:rect l="0" t="0" r="r" b="b"/>
                    <a:pathLst>
                      <a:path w="103" h="51">
                        <a:moveTo>
                          <a:pt x="96" y="23"/>
                        </a:moveTo>
                        <a:lnTo>
                          <a:pt x="77" y="42"/>
                        </a:lnTo>
                        <a:lnTo>
                          <a:pt x="13" y="51"/>
                        </a:lnTo>
                        <a:lnTo>
                          <a:pt x="4" y="45"/>
                        </a:lnTo>
                        <a:lnTo>
                          <a:pt x="0" y="13"/>
                        </a:lnTo>
                        <a:lnTo>
                          <a:pt x="64" y="0"/>
                        </a:lnTo>
                        <a:lnTo>
                          <a:pt x="58" y="0"/>
                        </a:lnTo>
                        <a:lnTo>
                          <a:pt x="103" y="16"/>
                        </a:lnTo>
                        <a:lnTo>
                          <a:pt x="96" y="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8" name="Freeform 497"/>
                  <p:cNvSpPr>
                    <a:spLocks/>
                  </p:cNvSpPr>
                  <p:nvPr/>
                </p:nvSpPr>
                <p:spPr bwMode="auto">
                  <a:xfrm>
                    <a:off x="4698676" y="4076274"/>
                    <a:ext cx="101836" cy="52161"/>
                  </a:xfrm>
                  <a:custGeom>
                    <a:avLst/>
                    <a:gdLst/>
                    <a:ahLst/>
                    <a:cxnLst>
                      <a:cxn ang="0">
                        <a:pos x="95" y="24"/>
                      </a:cxn>
                      <a:cxn ang="0">
                        <a:pos x="78" y="41"/>
                      </a:cxn>
                      <a:cxn ang="0">
                        <a:pos x="13" y="51"/>
                      </a:cxn>
                      <a:cxn ang="0">
                        <a:pos x="3" y="44"/>
                      </a:cxn>
                      <a:cxn ang="0">
                        <a:pos x="0" y="15"/>
                      </a:cxn>
                      <a:cxn ang="0">
                        <a:pos x="63" y="0"/>
                      </a:cxn>
                      <a:cxn ang="0">
                        <a:pos x="58" y="0"/>
                      </a:cxn>
                      <a:cxn ang="0">
                        <a:pos x="103" y="17"/>
                      </a:cxn>
                      <a:cxn ang="0">
                        <a:pos x="95" y="24"/>
                      </a:cxn>
                    </a:cxnLst>
                    <a:rect l="0" t="0" r="r" b="b"/>
                    <a:pathLst>
                      <a:path w="103" h="51">
                        <a:moveTo>
                          <a:pt x="95" y="24"/>
                        </a:moveTo>
                        <a:lnTo>
                          <a:pt x="78" y="41"/>
                        </a:lnTo>
                        <a:lnTo>
                          <a:pt x="13" y="51"/>
                        </a:lnTo>
                        <a:lnTo>
                          <a:pt x="3" y="44"/>
                        </a:lnTo>
                        <a:lnTo>
                          <a:pt x="0" y="15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103" y="17"/>
                        </a:lnTo>
                        <a:lnTo>
                          <a:pt x="95" y="2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49" name="Freeform 496"/>
                  <p:cNvSpPr>
                    <a:spLocks/>
                  </p:cNvSpPr>
                  <p:nvPr/>
                </p:nvSpPr>
                <p:spPr bwMode="auto">
                  <a:xfrm>
                    <a:off x="4790577" y="4140854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2"/>
                      </a:cxn>
                      <a:cxn ang="0">
                        <a:pos x="51" y="3"/>
                      </a:cxn>
                      <a:cxn ang="0">
                        <a:pos x="7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2"/>
                        </a:lnTo>
                        <a:lnTo>
                          <a:pt x="51" y="3"/>
                        </a:lnTo>
                        <a:lnTo>
                          <a:pt x="7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0" name="Freeform 495"/>
                  <p:cNvSpPr>
                    <a:spLocks/>
                  </p:cNvSpPr>
                  <p:nvPr/>
                </p:nvSpPr>
                <p:spPr bwMode="auto">
                  <a:xfrm>
                    <a:off x="4790577" y="4140854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3"/>
                      </a:cxn>
                      <a:cxn ang="0">
                        <a:pos x="51" y="3"/>
                      </a:cxn>
                      <a:cxn ang="0">
                        <a:pos x="8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3"/>
                        </a:lnTo>
                        <a:lnTo>
                          <a:pt x="51" y="3"/>
                        </a:lnTo>
                        <a:lnTo>
                          <a:pt x="8" y="0"/>
                        </a:lnTo>
                        <a:lnTo>
                          <a:pt x="0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1" name="Freeform 494"/>
                  <p:cNvSpPr>
                    <a:spLocks/>
                  </p:cNvSpPr>
                  <p:nvPr/>
                </p:nvSpPr>
                <p:spPr bwMode="auto">
                  <a:xfrm>
                    <a:off x="4798029" y="4207918"/>
                    <a:ext cx="54644" cy="6706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5" y="61"/>
                      </a:cxn>
                      <a:cxn ang="0">
                        <a:pos x="25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" h="68">
                        <a:moveTo>
                          <a:pt x="0" y="4"/>
                        </a:moveTo>
                        <a:lnTo>
                          <a:pt x="25" y="61"/>
                        </a:lnTo>
                        <a:lnTo>
                          <a:pt x="25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2" name="Freeform 493"/>
                  <p:cNvSpPr>
                    <a:spLocks/>
                  </p:cNvSpPr>
                  <p:nvPr/>
                </p:nvSpPr>
                <p:spPr bwMode="auto">
                  <a:xfrm>
                    <a:off x="4798029" y="4207918"/>
                    <a:ext cx="52160" cy="6706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26" y="60"/>
                      </a:cxn>
                      <a:cxn ang="0">
                        <a:pos x="26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4" h="68">
                        <a:moveTo>
                          <a:pt x="0" y="3"/>
                        </a:moveTo>
                        <a:lnTo>
                          <a:pt x="26" y="60"/>
                        </a:lnTo>
                        <a:lnTo>
                          <a:pt x="26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3" name="Freeform 492"/>
                  <p:cNvSpPr>
                    <a:spLocks/>
                  </p:cNvSpPr>
                  <p:nvPr/>
                </p:nvSpPr>
                <p:spPr bwMode="auto">
                  <a:xfrm>
                    <a:off x="4835286" y="4205433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6" y="58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67" h="58">
                        <a:moveTo>
                          <a:pt x="0" y="26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6" y="58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4" name="Freeform 491"/>
                  <p:cNvSpPr>
                    <a:spLocks/>
                  </p:cNvSpPr>
                  <p:nvPr/>
                </p:nvSpPr>
                <p:spPr bwMode="auto">
                  <a:xfrm>
                    <a:off x="4835286" y="4205433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5" y="58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67" h="58">
                        <a:moveTo>
                          <a:pt x="0" y="25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5" y="58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5" name="Freeform 490"/>
                  <p:cNvSpPr>
                    <a:spLocks/>
                  </p:cNvSpPr>
                  <p:nvPr/>
                </p:nvSpPr>
                <p:spPr bwMode="auto">
                  <a:xfrm>
                    <a:off x="4790577" y="4108565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103"/>
                      </a:cxn>
                      <a:cxn ang="0">
                        <a:pos x="35" y="99"/>
                      </a:cxn>
                      <a:cxn ang="0">
                        <a:pos x="45" y="122"/>
                      </a:cxn>
                      <a:cxn ang="0">
                        <a:pos x="87" y="96"/>
                      </a:cxn>
                      <a:cxn ang="0">
                        <a:pos x="112" y="119"/>
                      </a:cxn>
                      <a:cxn ang="0">
                        <a:pos x="109" y="122"/>
                      </a:cxn>
                      <a:cxn ang="0">
                        <a:pos x="112" y="122"/>
                      </a:cxn>
                      <a:cxn ang="0">
                        <a:pos x="115" y="39"/>
                      </a:cxn>
                      <a:cxn ang="0">
                        <a:pos x="64" y="0"/>
                      </a:cxn>
                      <a:cxn ang="0">
                        <a:pos x="61" y="0"/>
                      </a:cxn>
                      <a:cxn ang="0">
                        <a:pos x="58" y="32"/>
                      </a:cxn>
                      <a:cxn ang="0">
                        <a:pos x="51" y="35"/>
                      </a:cxn>
                      <a:cxn ang="0">
                        <a:pos x="48" y="64"/>
                      </a:cxn>
                      <a:cxn ang="0">
                        <a:pos x="0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7" y="103"/>
                        </a:lnTo>
                        <a:lnTo>
                          <a:pt x="35" y="99"/>
                        </a:lnTo>
                        <a:lnTo>
                          <a:pt x="45" y="122"/>
                        </a:lnTo>
                        <a:lnTo>
                          <a:pt x="87" y="96"/>
                        </a:lnTo>
                        <a:lnTo>
                          <a:pt x="112" y="119"/>
                        </a:lnTo>
                        <a:lnTo>
                          <a:pt x="109" y="122"/>
                        </a:lnTo>
                        <a:lnTo>
                          <a:pt x="112" y="122"/>
                        </a:lnTo>
                        <a:lnTo>
                          <a:pt x="115" y="39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32"/>
                        </a:lnTo>
                        <a:lnTo>
                          <a:pt x="51" y="35"/>
                        </a:lnTo>
                        <a:lnTo>
                          <a:pt x="48" y="6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6" name="Freeform 489"/>
                  <p:cNvSpPr>
                    <a:spLocks/>
                  </p:cNvSpPr>
                  <p:nvPr/>
                </p:nvSpPr>
                <p:spPr bwMode="auto">
                  <a:xfrm>
                    <a:off x="4790577" y="4108565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8" y="102"/>
                      </a:cxn>
                      <a:cxn ang="0">
                        <a:pos x="35" y="100"/>
                      </a:cxn>
                      <a:cxn ang="0">
                        <a:pos x="45" y="122"/>
                      </a:cxn>
                      <a:cxn ang="0">
                        <a:pos x="88" y="97"/>
                      </a:cxn>
                      <a:cxn ang="0">
                        <a:pos x="113" y="120"/>
                      </a:cxn>
                      <a:cxn ang="0">
                        <a:pos x="110" y="122"/>
                      </a:cxn>
                      <a:cxn ang="0">
                        <a:pos x="113" y="122"/>
                      </a:cxn>
                      <a:cxn ang="0">
                        <a:pos x="115" y="40"/>
                      </a:cxn>
                      <a:cxn ang="0">
                        <a:pos x="65" y="0"/>
                      </a:cxn>
                      <a:cxn ang="0">
                        <a:pos x="60" y="0"/>
                      </a:cxn>
                      <a:cxn ang="0">
                        <a:pos x="58" y="32"/>
                      </a:cxn>
                      <a:cxn ang="0">
                        <a:pos x="50" y="35"/>
                      </a:cxn>
                      <a:cxn ang="0">
                        <a:pos x="48" y="65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8" y="102"/>
                        </a:lnTo>
                        <a:lnTo>
                          <a:pt x="35" y="100"/>
                        </a:lnTo>
                        <a:lnTo>
                          <a:pt x="45" y="122"/>
                        </a:lnTo>
                        <a:lnTo>
                          <a:pt x="88" y="97"/>
                        </a:lnTo>
                        <a:lnTo>
                          <a:pt x="113" y="120"/>
                        </a:lnTo>
                        <a:lnTo>
                          <a:pt x="110" y="122"/>
                        </a:lnTo>
                        <a:lnTo>
                          <a:pt x="113" y="122"/>
                        </a:lnTo>
                        <a:lnTo>
                          <a:pt x="115" y="40"/>
                        </a:lnTo>
                        <a:lnTo>
                          <a:pt x="65" y="0"/>
                        </a:lnTo>
                        <a:lnTo>
                          <a:pt x="60" y="0"/>
                        </a:lnTo>
                        <a:lnTo>
                          <a:pt x="58" y="32"/>
                        </a:lnTo>
                        <a:lnTo>
                          <a:pt x="50" y="35"/>
                        </a:lnTo>
                        <a:lnTo>
                          <a:pt x="48" y="65"/>
                        </a:lnTo>
                        <a:lnTo>
                          <a:pt x="0" y="8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7" name="Freeform 488"/>
                  <p:cNvSpPr>
                    <a:spLocks/>
                  </p:cNvSpPr>
                  <p:nvPr/>
                </p:nvSpPr>
                <p:spPr bwMode="auto">
                  <a:xfrm>
                    <a:off x="4971897" y="4190530"/>
                    <a:ext cx="47192" cy="67064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6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19" y="10"/>
                      </a:cxn>
                      <a:cxn ang="0">
                        <a:pos x="0" y="20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6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19" y="10"/>
                        </a:lnTo>
                        <a:lnTo>
                          <a:pt x="0" y="20"/>
                        </a:lnTo>
                        <a:lnTo>
                          <a:pt x="3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8" name="Freeform 487"/>
                  <p:cNvSpPr>
                    <a:spLocks/>
                  </p:cNvSpPr>
                  <p:nvPr/>
                </p:nvSpPr>
                <p:spPr bwMode="auto">
                  <a:xfrm>
                    <a:off x="4971897" y="4190530"/>
                    <a:ext cx="47192" cy="69547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8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20" y="10"/>
                      </a:cxn>
                      <a:cxn ang="0">
                        <a:pos x="0" y="19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8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20" y="10"/>
                        </a:lnTo>
                        <a:lnTo>
                          <a:pt x="0" y="19"/>
                        </a:lnTo>
                        <a:lnTo>
                          <a:pt x="3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59" name="Freeform 486"/>
                  <p:cNvSpPr>
                    <a:spLocks/>
                  </p:cNvSpPr>
                  <p:nvPr/>
                </p:nvSpPr>
                <p:spPr bwMode="auto">
                  <a:xfrm>
                    <a:off x="4902350" y="4143338"/>
                    <a:ext cx="111771" cy="104321"/>
                  </a:xfrm>
                  <a:custGeom>
                    <a:avLst/>
                    <a:gdLst/>
                    <a:ahLst/>
                    <a:cxnLst>
                      <a:cxn ang="0">
                        <a:pos x="74" y="106"/>
                      </a:cxn>
                      <a:cxn ang="0">
                        <a:pos x="71" y="68"/>
                      </a:cxn>
                      <a:cxn ang="0">
                        <a:pos x="109" y="48"/>
                      </a:cxn>
                      <a:cxn ang="0">
                        <a:pos x="112" y="64"/>
                      </a:cxn>
                      <a:cxn ang="0">
                        <a:pos x="106" y="0"/>
                      </a:cxn>
                      <a:cxn ang="0">
                        <a:pos x="3" y="13"/>
                      </a:cxn>
                      <a:cxn ang="0">
                        <a:pos x="3" y="16"/>
                      </a:cxn>
                      <a:cxn ang="0">
                        <a:pos x="0" y="74"/>
                      </a:cxn>
                      <a:cxn ang="0">
                        <a:pos x="7" y="80"/>
                      </a:cxn>
                      <a:cxn ang="0">
                        <a:pos x="74" y="106"/>
                      </a:cxn>
                    </a:cxnLst>
                    <a:rect l="0" t="0" r="r" b="b"/>
                    <a:pathLst>
                      <a:path w="112" h="106">
                        <a:moveTo>
                          <a:pt x="74" y="106"/>
                        </a:moveTo>
                        <a:lnTo>
                          <a:pt x="71" y="68"/>
                        </a:lnTo>
                        <a:lnTo>
                          <a:pt x="109" y="48"/>
                        </a:lnTo>
                        <a:lnTo>
                          <a:pt x="112" y="64"/>
                        </a:lnTo>
                        <a:lnTo>
                          <a:pt x="106" y="0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0" y="74"/>
                        </a:lnTo>
                        <a:lnTo>
                          <a:pt x="7" y="80"/>
                        </a:lnTo>
                        <a:lnTo>
                          <a:pt x="74" y="1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0" name="Freeform 485"/>
                  <p:cNvSpPr>
                    <a:spLocks/>
                  </p:cNvSpPr>
                  <p:nvPr/>
                </p:nvSpPr>
                <p:spPr bwMode="auto">
                  <a:xfrm>
                    <a:off x="4902350" y="4143338"/>
                    <a:ext cx="111771" cy="106804"/>
                  </a:xfrm>
                  <a:custGeom>
                    <a:avLst/>
                    <a:gdLst/>
                    <a:ahLst/>
                    <a:cxnLst>
                      <a:cxn ang="0">
                        <a:pos x="72" y="106"/>
                      </a:cxn>
                      <a:cxn ang="0">
                        <a:pos x="70" y="67"/>
                      </a:cxn>
                      <a:cxn ang="0">
                        <a:pos x="107" y="47"/>
                      </a:cxn>
                      <a:cxn ang="0">
                        <a:pos x="112" y="64"/>
                      </a:cxn>
                      <a:cxn ang="0">
                        <a:pos x="105" y="0"/>
                      </a:cxn>
                      <a:cxn ang="0">
                        <a:pos x="2" y="12"/>
                      </a:cxn>
                      <a:cxn ang="0">
                        <a:pos x="2" y="17"/>
                      </a:cxn>
                      <a:cxn ang="0">
                        <a:pos x="0" y="74"/>
                      </a:cxn>
                      <a:cxn ang="0">
                        <a:pos x="7" y="79"/>
                      </a:cxn>
                      <a:cxn ang="0">
                        <a:pos x="72" y="106"/>
                      </a:cxn>
                    </a:cxnLst>
                    <a:rect l="0" t="0" r="r" b="b"/>
                    <a:pathLst>
                      <a:path w="112" h="106">
                        <a:moveTo>
                          <a:pt x="72" y="106"/>
                        </a:moveTo>
                        <a:lnTo>
                          <a:pt x="70" y="67"/>
                        </a:lnTo>
                        <a:lnTo>
                          <a:pt x="107" y="47"/>
                        </a:lnTo>
                        <a:lnTo>
                          <a:pt x="112" y="64"/>
                        </a:lnTo>
                        <a:lnTo>
                          <a:pt x="105" y="0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0" y="74"/>
                        </a:lnTo>
                        <a:lnTo>
                          <a:pt x="7" y="79"/>
                        </a:lnTo>
                        <a:lnTo>
                          <a:pt x="72" y="106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1" name="Freeform 484"/>
                  <p:cNvSpPr>
                    <a:spLocks/>
                  </p:cNvSpPr>
                  <p:nvPr/>
                </p:nvSpPr>
                <p:spPr bwMode="auto">
                  <a:xfrm>
                    <a:off x="4899865" y="4222821"/>
                    <a:ext cx="2485" cy="745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7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2" name="Freeform 483"/>
                  <p:cNvSpPr>
                    <a:spLocks/>
                  </p:cNvSpPr>
                  <p:nvPr/>
                </p:nvSpPr>
                <p:spPr bwMode="auto">
                  <a:xfrm>
                    <a:off x="4850189" y="4036533"/>
                    <a:ext cx="161449" cy="124191"/>
                  </a:xfrm>
                  <a:custGeom>
                    <a:avLst/>
                    <a:gdLst/>
                    <a:ahLst/>
                    <a:cxnLst>
                      <a:cxn ang="0">
                        <a:pos x="157" y="121"/>
                      </a:cxn>
                      <a:cxn ang="0">
                        <a:pos x="154" y="96"/>
                      </a:cxn>
                      <a:cxn ang="0">
                        <a:pos x="163" y="73"/>
                      </a:cxn>
                      <a:cxn ang="0">
                        <a:pos x="154" y="67"/>
                      </a:cxn>
                      <a:cxn ang="0">
                        <a:pos x="122" y="48"/>
                      </a:cxn>
                      <a:cxn ang="0">
                        <a:pos x="90" y="35"/>
                      </a:cxn>
                      <a:cxn ang="0">
                        <a:pos x="90" y="0"/>
                      </a:cxn>
                      <a:cxn ang="0">
                        <a:pos x="22" y="0"/>
                      </a:cxn>
                      <a:cxn ang="0">
                        <a:pos x="22" y="3"/>
                      </a:cxn>
                      <a:cxn ang="0">
                        <a:pos x="3" y="70"/>
                      </a:cxn>
                      <a:cxn ang="0">
                        <a:pos x="0" y="67"/>
                      </a:cxn>
                      <a:cxn ang="0">
                        <a:pos x="3" y="70"/>
                      </a:cxn>
                      <a:cxn ang="0">
                        <a:pos x="0" y="73"/>
                      </a:cxn>
                      <a:cxn ang="0">
                        <a:pos x="3" y="73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21"/>
                      </a:cxn>
                      <a:cxn ang="0">
                        <a:pos x="157" y="108"/>
                      </a:cxn>
                      <a:cxn ang="0">
                        <a:pos x="157" y="121"/>
                      </a:cxn>
                    </a:cxnLst>
                    <a:rect l="0" t="0" r="r" b="b"/>
                    <a:pathLst>
                      <a:path w="163" h="124">
                        <a:moveTo>
                          <a:pt x="157" y="121"/>
                        </a:moveTo>
                        <a:lnTo>
                          <a:pt x="154" y="96"/>
                        </a:lnTo>
                        <a:lnTo>
                          <a:pt x="163" y="73"/>
                        </a:lnTo>
                        <a:lnTo>
                          <a:pt x="154" y="67"/>
                        </a:lnTo>
                        <a:lnTo>
                          <a:pt x="122" y="48"/>
                        </a:lnTo>
                        <a:lnTo>
                          <a:pt x="90" y="35"/>
                        </a:lnTo>
                        <a:lnTo>
                          <a:pt x="90" y="0"/>
                        </a:ln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3" y="70"/>
                        </a:lnTo>
                        <a:lnTo>
                          <a:pt x="0" y="67"/>
                        </a:lnTo>
                        <a:lnTo>
                          <a:pt x="3" y="7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21"/>
                        </a:lnTo>
                        <a:lnTo>
                          <a:pt x="157" y="108"/>
                        </a:lnTo>
                        <a:lnTo>
                          <a:pt x="157" y="12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3" name="Freeform 482"/>
                  <p:cNvSpPr>
                    <a:spLocks/>
                  </p:cNvSpPr>
                  <p:nvPr/>
                </p:nvSpPr>
                <p:spPr bwMode="auto">
                  <a:xfrm>
                    <a:off x="4850189" y="4036533"/>
                    <a:ext cx="163933" cy="124191"/>
                  </a:xfrm>
                  <a:custGeom>
                    <a:avLst/>
                    <a:gdLst/>
                    <a:ahLst/>
                    <a:cxnLst>
                      <a:cxn ang="0">
                        <a:pos x="156" y="119"/>
                      </a:cxn>
                      <a:cxn ang="0">
                        <a:pos x="153" y="94"/>
                      </a:cxn>
                      <a:cxn ang="0">
                        <a:pos x="163" y="72"/>
                      </a:cxn>
                      <a:cxn ang="0">
                        <a:pos x="153" y="67"/>
                      </a:cxn>
                      <a:cxn ang="0">
                        <a:pos x="121" y="47"/>
                      </a:cxn>
                      <a:cxn ang="0">
                        <a:pos x="89" y="35"/>
                      </a:cxn>
                      <a:cxn ang="0">
                        <a:pos x="89" y="0"/>
                      </a:cxn>
                      <a:cxn ang="0">
                        <a:pos x="22" y="0"/>
                      </a:cxn>
                      <a:cxn ang="0">
                        <a:pos x="22" y="2"/>
                      </a:cxn>
                      <a:cxn ang="0">
                        <a:pos x="5" y="69"/>
                      </a:cxn>
                      <a:cxn ang="0">
                        <a:pos x="0" y="67"/>
                      </a:cxn>
                      <a:cxn ang="0">
                        <a:pos x="5" y="69"/>
                      </a:cxn>
                      <a:cxn ang="0">
                        <a:pos x="0" y="72"/>
                      </a:cxn>
                      <a:cxn ang="0">
                        <a:pos x="5" y="72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19"/>
                      </a:cxn>
                      <a:cxn ang="0">
                        <a:pos x="156" y="107"/>
                      </a:cxn>
                      <a:cxn ang="0">
                        <a:pos x="156" y="119"/>
                      </a:cxn>
                    </a:cxnLst>
                    <a:rect l="0" t="0" r="r" b="b"/>
                    <a:pathLst>
                      <a:path w="163" h="124">
                        <a:moveTo>
                          <a:pt x="156" y="119"/>
                        </a:moveTo>
                        <a:lnTo>
                          <a:pt x="153" y="94"/>
                        </a:lnTo>
                        <a:lnTo>
                          <a:pt x="163" y="72"/>
                        </a:lnTo>
                        <a:lnTo>
                          <a:pt x="153" y="67"/>
                        </a:lnTo>
                        <a:lnTo>
                          <a:pt x="121" y="47"/>
                        </a:lnTo>
                        <a:lnTo>
                          <a:pt x="89" y="35"/>
                        </a:lnTo>
                        <a:lnTo>
                          <a:pt x="89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5" y="69"/>
                        </a:lnTo>
                        <a:lnTo>
                          <a:pt x="0" y="67"/>
                        </a:lnTo>
                        <a:lnTo>
                          <a:pt x="5" y="69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19"/>
                        </a:lnTo>
                        <a:lnTo>
                          <a:pt x="156" y="107"/>
                        </a:lnTo>
                        <a:lnTo>
                          <a:pt x="156" y="11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4" name="Freeform 481"/>
                  <p:cNvSpPr>
                    <a:spLocks/>
                  </p:cNvSpPr>
                  <p:nvPr/>
                </p:nvSpPr>
                <p:spPr bwMode="auto">
                  <a:xfrm>
                    <a:off x="4939606" y="4036533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5" y="6"/>
                      </a:cxn>
                      <a:cxn ang="0">
                        <a:pos x="54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7" h="60">
                        <a:moveTo>
                          <a:pt x="3" y="0"/>
                        </a:moveTo>
                        <a:lnTo>
                          <a:pt x="35" y="6"/>
                        </a:lnTo>
                        <a:lnTo>
                          <a:pt x="54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5" name="Freeform 480"/>
                  <p:cNvSpPr>
                    <a:spLocks/>
                  </p:cNvSpPr>
                  <p:nvPr/>
                </p:nvSpPr>
                <p:spPr bwMode="auto">
                  <a:xfrm>
                    <a:off x="4939606" y="4036533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5" y="5"/>
                      </a:cxn>
                      <a:cxn ang="0">
                        <a:pos x="55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7" h="60">
                        <a:moveTo>
                          <a:pt x="5" y="0"/>
                        </a:moveTo>
                        <a:lnTo>
                          <a:pt x="35" y="5"/>
                        </a:lnTo>
                        <a:lnTo>
                          <a:pt x="55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6" name="Freeform 479"/>
                  <p:cNvSpPr>
                    <a:spLocks/>
                  </p:cNvSpPr>
                  <p:nvPr/>
                </p:nvSpPr>
                <p:spPr bwMode="auto">
                  <a:xfrm>
                    <a:off x="4860124" y="3639120"/>
                    <a:ext cx="72032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9" y="38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73" y="60"/>
                      </a:cxn>
                      <a:cxn ang="0">
                        <a:pos x="60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9" y="38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73" y="60"/>
                        </a:lnTo>
                        <a:lnTo>
                          <a:pt x="60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7" name="Freeform 478"/>
                  <p:cNvSpPr>
                    <a:spLocks/>
                  </p:cNvSpPr>
                  <p:nvPr/>
                </p:nvSpPr>
                <p:spPr bwMode="auto">
                  <a:xfrm>
                    <a:off x="4860124" y="3639120"/>
                    <a:ext cx="74515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10" y="38"/>
                      </a:cxn>
                      <a:cxn ang="0">
                        <a:pos x="0" y="58"/>
                      </a:cxn>
                      <a:cxn ang="0">
                        <a:pos x="7" y="58"/>
                      </a:cxn>
                      <a:cxn ang="0">
                        <a:pos x="73" y="60"/>
                      </a:cxn>
                      <a:cxn ang="0">
                        <a:pos x="58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10" y="38"/>
                        </a:lnTo>
                        <a:lnTo>
                          <a:pt x="0" y="58"/>
                        </a:lnTo>
                        <a:lnTo>
                          <a:pt x="7" y="58"/>
                        </a:lnTo>
                        <a:lnTo>
                          <a:pt x="73" y="6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8" name="Freeform 477"/>
                  <p:cNvSpPr>
                    <a:spLocks/>
                  </p:cNvSpPr>
                  <p:nvPr/>
                </p:nvSpPr>
                <p:spPr bwMode="auto">
                  <a:xfrm>
                    <a:off x="4850189" y="3683829"/>
                    <a:ext cx="81967" cy="67064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6"/>
                      </a:cxn>
                      <a:cxn ang="0">
                        <a:pos x="16" y="13"/>
                      </a:cxn>
                      <a:cxn ang="0">
                        <a:pos x="10" y="1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83" h="68">
                        <a:moveTo>
                          <a:pt x="16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6"/>
                        </a:lnTo>
                        <a:lnTo>
                          <a:pt x="16" y="13"/>
                        </a:lnTo>
                        <a:lnTo>
                          <a:pt x="10" y="1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69" name="Freeform 476"/>
                  <p:cNvSpPr>
                    <a:spLocks/>
                  </p:cNvSpPr>
                  <p:nvPr/>
                </p:nvSpPr>
                <p:spPr bwMode="auto">
                  <a:xfrm>
                    <a:off x="4850189" y="3683829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5"/>
                      </a:cxn>
                      <a:cxn ang="0">
                        <a:pos x="17" y="13"/>
                      </a:cxn>
                      <a:cxn ang="0">
                        <a:pos x="10" y="1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83" h="68">
                        <a:moveTo>
                          <a:pt x="17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5"/>
                        </a:lnTo>
                        <a:lnTo>
                          <a:pt x="17" y="13"/>
                        </a:lnTo>
                        <a:lnTo>
                          <a:pt x="10" y="13"/>
                        </a:lnTo>
                        <a:lnTo>
                          <a:pt x="17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0" name="Freeform 475"/>
                  <p:cNvSpPr>
                    <a:spLocks/>
                  </p:cNvSpPr>
                  <p:nvPr/>
                </p:nvSpPr>
                <p:spPr bwMode="auto">
                  <a:xfrm>
                    <a:off x="4825350" y="3718603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7" y="73"/>
                      </a:cxn>
                      <a:cxn ang="0">
                        <a:pos x="0" y="76"/>
                      </a:cxn>
                      <a:cxn ang="0">
                        <a:pos x="7" y="73"/>
                      </a:cxn>
                      <a:cxn ang="0">
                        <a:pos x="68" y="108"/>
                      </a:cxn>
                      <a:cxn ang="0">
                        <a:pos x="68" y="112"/>
                      </a:cxn>
                      <a:cxn ang="0">
                        <a:pos x="93" y="102"/>
                      </a:cxn>
                      <a:cxn ang="0">
                        <a:pos x="103" y="80"/>
                      </a:cxn>
                      <a:cxn ang="0">
                        <a:pos x="109" y="32"/>
                      </a:cxn>
                      <a:cxn ang="0">
                        <a:pos x="26" y="12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109" h="112">
                        <a:moveTo>
                          <a:pt x="29" y="0"/>
                        </a:moveTo>
                        <a:lnTo>
                          <a:pt x="7" y="73"/>
                        </a:lnTo>
                        <a:lnTo>
                          <a:pt x="0" y="76"/>
                        </a:lnTo>
                        <a:lnTo>
                          <a:pt x="7" y="73"/>
                        </a:lnTo>
                        <a:lnTo>
                          <a:pt x="68" y="108"/>
                        </a:lnTo>
                        <a:lnTo>
                          <a:pt x="68" y="112"/>
                        </a:lnTo>
                        <a:lnTo>
                          <a:pt x="93" y="102"/>
                        </a:lnTo>
                        <a:lnTo>
                          <a:pt x="103" y="80"/>
                        </a:lnTo>
                        <a:lnTo>
                          <a:pt x="109" y="32"/>
                        </a:lnTo>
                        <a:lnTo>
                          <a:pt x="26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1" name="Freeform 474"/>
                  <p:cNvSpPr>
                    <a:spLocks/>
                  </p:cNvSpPr>
                  <p:nvPr/>
                </p:nvSpPr>
                <p:spPr bwMode="auto">
                  <a:xfrm>
                    <a:off x="4825350" y="3718603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7" y="72"/>
                      </a:cxn>
                      <a:cxn ang="0">
                        <a:pos x="0" y="75"/>
                      </a:cxn>
                      <a:cxn ang="0">
                        <a:pos x="7" y="72"/>
                      </a:cxn>
                      <a:cxn ang="0">
                        <a:pos x="67" y="107"/>
                      </a:cxn>
                      <a:cxn ang="0">
                        <a:pos x="67" y="112"/>
                      </a:cxn>
                      <a:cxn ang="0">
                        <a:pos x="92" y="102"/>
                      </a:cxn>
                      <a:cxn ang="0">
                        <a:pos x="102" y="80"/>
                      </a:cxn>
                      <a:cxn ang="0">
                        <a:pos x="109" y="32"/>
                      </a:cxn>
                      <a:cxn ang="0">
                        <a:pos x="25" y="12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109" h="112">
                        <a:moveTo>
                          <a:pt x="30" y="0"/>
                        </a:moveTo>
                        <a:lnTo>
                          <a:pt x="7" y="72"/>
                        </a:lnTo>
                        <a:lnTo>
                          <a:pt x="0" y="75"/>
                        </a:lnTo>
                        <a:lnTo>
                          <a:pt x="7" y="72"/>
                        </a:lnTo>
                        <a:lnTo>
                          <a:pt x="67" y="107"/>
                        </a:lnTo>
                        <a:lnTo>
                          <a:pt x="67" y="112"/>
                        </a:lnTo>
                        <a:lnTo>
                          <a:pt x="92" y="102"/>
                        </a:lnTo>
                        <a:lnTo>
                          <a:pt x="102" y="80"/>
                        </a:lnTo>
                        <a:lnTo>
                          <a:pt x="109" y="32"/>
                        </a:lnTo>
                        <a:lnTo>
                          <a:pt x="25" y="12"/>
                        </a:lnTo>
                        <a:lnTo>
                          <a:pt x="3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2" name="Freeform 473"/>
                  <p:cNvSpPr>
                    <a:spLocks/>
                  </p:cNvSpPr>
                  <p:nvPr/>
                </p:nvSpPr>
                <p:spPr bwMode="auto">
                  <a:xfrm>
                    <a:off x="4884962" y="3763312"/>
                    <a:ext cx="144062" cy="15648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138" y="42"/>
                      </a:cxn>
                      <a:cxn ang="0">
                        <a:pos x="144" y="106"/>
                      </a:cxn>
                      <a:cxn ang="0">
                        <a:pos x="23" y="157"/>
                      </a:cxn>
                      <a:cxn ang="0">
                        <a:pos x="0" y="100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6"/>
                      </a:cxn>
                      <a:cxn ang="0">
                        <a:pos x="48" y="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144" h="157">
                        <a:moveTo>
                          <a:pt x="48" y="0"/>
                        </a:moveTo>
                        <a:lnTo>
                          <a:pt x="138" y="42"/>
                        </a:lnTo>
                        <a:lnTo>
                          <a:pt x="144" y="106"/>
                        </a:lnTo>
                        <a:lnTo>
                          <a:pt x="23" y="157"/>
                        </a:lnTo>
                        <a:lnTo>
                          <a:pt x="0" y="100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6"/>
                        </a:lnTo>
                        <a:lnTo>
                          <a:pt x="48" y="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3" name="Freeform 472"/>
                  <p:cNvSpPr>
                    <a:spLocks/>
                  </p:cNvSpPr>
                  <p:nvPr/>
                </p:nvSpPr>
                <p:spPr bwMode="auto">
                  <a:xfrm>
                    <a:off x="4884962" y="3763312"/>
                    <a:ext cx="144062" cy="153997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139" y="41"/>
                      </a:cxn>
                      <a:cxn ang="0">
                        <a:pos x="144" y="106"/>
                      </a:cxn>
                      <a:cxn ang="0">
                        <a:pos x="25" y="157"/>
                      </a:cxn>
                      <a:cxn ang="0">
                        <a:pos x="0" y="101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5"/>
                      </a:cxn>
                      <a:cxn ang="0">
                        <a:pos x="50" y="3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44" h="157">
                        <a:moveTo>
                          <a:pt x="50" y="0"/>
                        </a:moveTo>
                        <a:lnTo>
                          <a:pt x="139" y="41"/>
                        </a:lnTo>
                        <a:lnTo>
                          <a:pt x="144" y="106"/>
                        </a:lnTo>
                        <a:lnTo>
                          <a:pt x="25" y="157"/>
                        </a:lnTo>
                        <a:lnTo>
                          <a:pt x="0" y="101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5"/>
                        </a:lnTo>
                        <a:lnTo>
                          <a:pt x="50" y="3"/>
                        </a:lnTo>
                        <a:lnTo>
                          <a:pt x="50" y="0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4" name="Freeform 471"/>
                  <p:cNvSpPr>
                    <a:spLocks/>
                  </p:cNvSpPr>
                  <p:nvPr/>
                </p:nvSpPr>
                <p:spPr bwMode="auto">
                  <a:xfrm>
                    <a:off x="4872544" y="3865150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1" y="246"/>
                      </a:cxn>
                      <a:cxn ang="0">
                        <a:pos x="160" y="208"/>
                      </a:cxn>
                      <a:cxn ang="0">
                        <a:pos x="221" y="195"/>
                      </a:cxn>
                      <a:cxn ang="0">
                        <a:pos x="208" y="233"/>
                      </a:cxn>
                      <a:cxn ang="0">
                        <a:pos x="263" y="240"/>
                      </a:cxn>
                      <a:cxn ang="0">
                        <a:pos x="269" y="198"/>
                      </a:cxn>
                      <a:cxn ang="0">
                        <a:pos x="263" y="176"/>
                      </a:cxn>
                      <a:cxn ang="0">
                        <a:pos x="323" y="147"/>
                      </a:cxn>
                      <a:cxn ang="0">
                        <a:pos x="304" y="61"/>
                      </a:cxn>
                      <a:cxn ang="0">
                        <a:pos x="224" y="0"/>
                      </a:cxn>
                      <a:cxn ang="0">
                        <a:pos x="157" y="3"/>
                      </a:cxn>
                      <a:cxn ang="0">
                        <a:pos x="36" y="54"/>
                      </a:cxn>
                      <a:cxn ang="0">
                        <a:pos x="45" y="77"/>
                      </a:cxn>
                      <a:cxn ang="0">
                        <a:pos x="4" y="118"/>
                      </a:cxn>
                      <a:cxn ang="0">
                        <a:pos x="0" y="118"/>
                      </a:cxn>
                      <a:cxn ang="0">
                        <a:pos x="0" y="169"/>
                      </a:cxn>
                      <a:cxn ang="0">
                        <a:pos x="4" y="173"/>
                      </a:cxn>
                      <a:cxn ang="0">
                        <a:pos x="68" y="173"/>
                      </a:cxn>
                      <a:cxn ang="0">
                        <a:pos x="71" y="173"/>
                      </a:cxn>
                      <a:cxn ang="0">
                        <a:pos x="103" y="179"/>
                      </a:cxn>
                      <a:cxn ang="0">
                        <a:pos x="122" y="211"/>
                      </a:cxn>
                      <a:cxn ang="0">
                        <a:pos x="125" y="233"/>
                      </a:cxn>
                      <a:cxn ang="0">
                        <a:pos x="132" y="240"/>
                      </a:cxn>
                      <a:cxn ang="0">
                        <a:pos x="141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1" y="246"/>
                        </a:moveTo>
                        <a:lnTo>
                          <a:pt x="160" y="208"/>
                        </a:lnTo>
                        <a:lnTo>
                          <a:pt x="221" y="195"/>
                        </a:lnTo>
                        <a:lnTo>
                          <a:pt x="208" y="233"/>
                        </a:lnTo>
                        <a:lnTo>
                          <a:pt x="263" y="240"/>
                        </a:lnTo>
                        <a:lnTo>
                          <a:pt x="269" y="198"/>
                        </a:lnTo>
                        <a:lnTo>
                          <a:pt x="263" y="176"/>
                        </a:lnTo>
                        <a:lnTo>
                          <a:pt x="323" y="147"/>
                        </a:lnTo>
                        <a:lnTo>
                          <a:pt x="304" y="61"/>
                        </a:lnTo>
                        <a:lnTo>
                          <a:pt x="224" y="0"/>
                        </a:lnTo>
                        <a:lnTo>
                          <a:pt x="157" y="3"/>
                        </a:lnTo>
                        <a:lnTo>
                          <a:pt x="36" y="54"/>
                        </a:lnTo>
                        <a:lnTo>
                          <a:pt x="45" y="77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0" y="169"/>
                        </a:lnTo>
                        <a:lnTo>
                          <a:pt x="4" y="173"/>
                        </a:lnTo>
                        <a:lnTo>
                          <a:pt x="68" y="173"/>
                        </a:lnTo>
                        <a:lnTo>
                          <a:pt x="71" y="173"/>
                        </a:lnTo>
                        <a:lnTo>
                          <a:pt x="103" y="179"/>
                        </a:lnTo>
                        <a:lnTo>
                          <a:pt x="122" y="211"/>
                        </a:lnTo>
                        <a:lnTo>
                          <a:pt x="125" y="233"/>
                        </a:lnTo>
                        <a:lnTo>
                          <a:pt x="132" y="240"/>
                        </a:lnTo>
                        <a:lnTo>
                          <a:pt x="141" y="24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5" name="Freeform 470"/>
                  <p:cNvSpPr>
                    <a:spLocks/>
                  </p:cNvSpPr>
                  <p:nvPr/>
                </p:nvSpPr>
                <p:spPr bwMode="auto">
                  <a:xfrm>
                    <a:off x="4872544" y="3865150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3" y="246"/>
                      </a:cxn>
                      <a:cxn ang="0">
                        <a:pos x="160" y="208"/>
                      </a:cxn>
                      <a:cxn ang="0">
                        <a:pos x="223" y="196"/>
                      </a:cxn>
                      <a:cxn ang="0">
                        <a:pos x="208" y="233"/>
                      </a:cxn>
                      <a:cxn ang="0">
                        <a:pos x="263" y="241"/>
                      </a:cxn>
                      <a:cxn ang="0">
                        <a:pos x="270" y="198"/>
                      </a:cxn>
                      <a:cxn ang="0">
                        <a:pos x="263" y="176"/>
                      </a:cxn>
                      <a:cxn ang="0">
                        <a:pos x="323" y="148"/>
                      </a:cxn>
                      <a:cxn ang="0">
                        <a:pos x="305" y="60"/>
                      </a:cxn>
                      <a:cxn ang="0">
                        <a:pos x="225" y="0"/>
                      </a:cxn>
                      <a:cxn ang="0">
                        <a:pos x="158" y="3"/>
                      </a:cxn>
                      <a:cxn ang="0">
                        <a:pos x="38" y="53"/>
                      </a:cxn>
                      <a:cxn ang="0">
                        <a:pos x="45" y="78"/>
                      </a:cxn>
                      <a:cxn ang="0">
                        <a:pos x="5" y="118"/>
                      </a:cxn>
                      <a:cxn ang="0">
                        <a:pos x="0" y="118"/>
                      </a:cxn>
                      <a:cxn ang="0">
                        <a:pos x="0" y="168"/>
                      </a:cxn>
                      <a:cxn ang="0">
                        <a:pos x="5" y="173"/>
                      </a:cxn>
                      <a:cxn ang="0">
                        <a:pos x="68" y="173"/>
                      </a:cxn>
                      <a:cxn ang="0">
                        <a:pos x="73" y="173"/>
                      </a:cxn>
                      <a:cxn ang="0">
                        <a:pos x="103" y="178"/>
                      </a:cxn>
                      <a:cxn ang="0">
                        <a:pos x="123" y="211"/>
                      </a:cxn>
                      <a:cxn ang="0">
                        <a:pos x="125" y="233"/>
                      </a:cxn>
                      <a:cxn ang="0">
                        <a:pos x="133" y="241"/>
                      </a:cxn>
                      <a:cxn ang="0">
                        <a:pos x="143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3" y="246"/>
                        </a:moveTo>
                        <a:lnTo>
                          <a:pt x="160" y="208"/>
                        </a:lnTo>
                        <a:lnTo>
                          <a:pt x="223" y="196"/>
                        </a:lnTo>
                        <a:lnTo>
                          <a:pt x="208" y="233"/>
                        </a:lnTo>
                        <a:lnTo>
                          <a:pt x="263" y="241"/>
                        </a:lnTo>
                        <a:lnTo>
                          <a:pt x="270" y="198"/>
                        </a:lnTo>
                        <a:lnTo>
                          <a:pt x="263" y="176"/>
                        </a:lnTo>
                        <a:lnTo>
                          <a:pt x="323" y="148"/>
                        </a:lnTo>
                        <a:lnTo>
                          <a:pt x="305" y="60"/>
                        </a:lnTo>
                        <a:lnTo>
                          <a:pt x="225" y="0"/>
                        </a:lnTo>
                        <a:lnTo>
                          <a:pt x="158" y="3"/>
                        </a:lnTo>
                        <a:lnTo>
                          <a:pt x="38" y="53"/>
                        </a:lnTo>
                        <a:lnTo>
                          <a:pt x="45" y="78"/>
                        </a:lnTo>
                        <a:lnTo>
                          <a:pt x="5" y="118"/>
                        </a:lnTo>
                        <a:lnTo>
                          <a:pt x="0" y="118"/>
                        </a:lnTo>
                        <a:lnTo>
                          <a:pt x="0" y="168"/>
                        </a:lnTo>
                        <a:lnTo>
                          <a:pt x="5" y="173"/>
                        </a:lnTo>
                        <a:lnTo>
                          <a:pt x="68" y="173"/>
                        </a:lnTo>
                        <a:lnTo>
                          <a:pt x="73" y="173"/>
                        </a:lnTo>
                        <a:lnTo>
                          <a:pt x="103" y="178"/>
                        </a:lnTo>
                        <a:lnTo>
                          <a:pt x="123" y="211"/>
                        </a:lnTo>
                        <a:lnTo>
                          <a:pt x="125" y="233"/>
                        </a:lnTo>
                        <a:lnTo>
                          <a:pt x="133" y="241"/>
                        </a:lnTo>
                        <a:lnTo>
                          <a:pt x="143" y="2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6" name="Freeform 469"/>
                  <p:cNvSpPr>
                    <a:spLocks/>
                  </p:cNvSpPr>
                  <p:nvPr/>
                </p:nvSpPr>
                <p:spPr bwMode="auto">
                  <a:xfrm>
                    <a:off x="5190474" y="4011695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7" name="Freeform 468"/>
                  <p:cNvSpPr>
                    <a:spLocks/>
                  </p:cNvSpPr>
                  <p:nvPr/>
                </p:nvSpPr>
                <p:spPr bwMode="auto">
                  <a:xfrm>
                    <a:off x="4666385" y="3403157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6" y="51"/>
                      </a:cxn>
                      <a:cxn ang="0">
                        <a:pos x="189" y="54"/>
                      </a:cxn>
                      <a:cxn ang="0">
                        <a:pos x="176" y="0"/>
                      </a:cxn>
                      <a:cxn ang="0">
                        <a:pos x="148" y="3"/>
                      </a:cxn>
                      <a:cxn ang="0">
                        <a:pos x="45" y="157"/>
                      </a:cxn>
                      <a:cxn ang="0">
                        <a:pos x="39" y="208"/>
                      </a:cxn>
                      <a:cxn ang="0">
                        <a:pos x="0" y="278"/>
                      </a:cxn>
                      <a:cxn ang="0">
                        <a:pos x="20" y="294"/>
                      </a:cxn>
                      <a:cxn ang="0">
                        <a:pos x="36" y="365"/>
                      </a:cxn>
                      <a:cxn ang="0">
                        <a:pos x="100" y="355"/>
                      </a:cxn>
                      <a:cxn ang="0">
                        <a:pos x="116" y="259"/>
                      </a:cxn>
                      <a:cxn ang="0">
                        <a:pos x="141" y="253"/>
                      </a:cxn>
                      <a:cxn ang="0">
                        <a:pos x="141" y="224"/>
                      </a:cxn>
                      <a:cxn ang="0">
                        <a:pos x="125" y="201"/>
                      </a:cxn>
                      <a:cxn ang="0">
                        <a:pos x="141" y="150"/>
                      </a:cxn>
                      <a:cxn ang="0">
                        <a:pos x="186" y="51"/>
                      </a:cxn>
                    </a:cxnLst>
                    <a:rect l="0" t="0" r="r" b="b"/>
                    <a:pathLst>
                      <a:path w="189" h="365">
                        <a:moveTo>
                          <a:pt x="186" y="51"/>
                        </a:moveTo>
                        <a:lnTo>
                          <a:pt x="189" y="54"/>
                        </a:lnTo>
                        <a:lnTo>
                          <a:pt x="176" y="0"/>
                        </a:lnTo>
                        <a:lnTo>
                          <a:pt x="148" y="3"/>
                        </a:lnTo>
                        <a:lnTo>
                          <a:pt x="45" y="157"/>
                        </a:lnTo>
                        <a:lnTo>
                          <a:pt x="39" y="208"/>
                        </a:lnTo>
                        <a:lnTo>
                          <a:pt x="0" y="278"/>
                        </a:lnTo>
                        <a:lnTo>
                          <a:pt x="20" y="294"/>
                        </a:lnTo>
                        <a:lnTo>
                          <a:pt x="36" y="365"/>
                        </a:lnTo>
                        <a:lnTo>
                          <a:pt x="100" y="355"/>
                        </a:lnTo>
                        <a:lnTo>
                          <a:pt x="116" y="259"/>
                        </a:lnTo>
                        <a:lnTo>
                          <a:pt x="141" y="253"/>
                        </a:lnTo>
                        <a:lnTo>
                          <a:pt x="141" y="224"/>
                        </a:lnTo>
                        <a:lnTo>
                          <a:pt x="125" y="201"/>
                        </a:lnTo>
                        <a:lnTo>
                          <a:pt x="141" y="150"/>
                        </a:lnTo>
                        <a:lnTo>
                          <a:pt x="186" y="5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8" name="Freeform 467"/>
                  <p:cNvSpPr>
                    <a:spLocks/>
                  </p:cNvSpPr>
                  <p:nvPr/>
                </p:nvSpPr>
                <p:spPr bwMode="auto">
                  <a:xfrm>
                    <a:off x="4666385" y="3403157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4" y="53"/>
                      </a:cxn>
                      <a:cxn ang="0">
                        <a:pos x="189" y="55"/>
                      </a:cxn>
                      <a:cxn ang="0">
                        <a:pos x="174" y="0"/>
                      </a:cxn>
                      <a:cxn ang="0">
                        <a:pos x="147" y="3"/>
                      </a:cxn>
                      <a:cxn ang="0">
                        <a:pos x="45" y="158"/>
                      </a:cxn>
                      <a:cxn ang="0">
                        <a:pos x="40" y="208"/>
                      </a:cxn>
                      <a:cxn ang="0">
                        <a:pos x="0" y="278"/>
                      </a:cxn>
                      <a:cxn ang="0">
                        <a:pos x="20" y="295"/>
                      </a:cxn>
                      <a:cxn ang="0">
                        <a:pos x="35" y="365"/>
                      </a:cxn>
                      <a:cxn ang="0">
                        <a:pos x="99" y="355"/>
                      </a:cxn>
                      <a:cxn ang="0">
                        <a:pos x="114" y="260"/>
                      </a:cxn>
                      <a:cxn ang="0">
                        <a:pos x="139" y="253"/>
                      </a:cxn>
                      <a:cxn ang="0">
                        <a:pos x="139" y="225"/>
                      </a:cxn>
                      <a:cxn ang="0">
                        <a:pos x="124" y="203"/>
                      </a:cxn>
                      <a:cxn ang="0">
                        <a:pos x="139" y="150"/>
                      </a:cxn>
                      <a:cxn ang="0">
                        <a:pos x="184" y="53"/>
                      </a:cxn>
                    </a:cxnLst>
                    <a:rect l="0" t="0" r="r" b="b"/>
                    <a:pathLst>
                      <a:path w="189" h="365">
                        <a:moveTo>
                          <a:pt x="184" y="53"/>
                        </a:moveTo>
                        <a:lnTo>
                          <a:pt x="189" y="55"/>
                        </a:lnTo>
                        <a:lnTo>
                          <a:pt x="174" y="0"/>
                        </a:lnTo>
                        <a:lnTo>
                          <a:pt x="147" y="3"/>
                        </a:lnTo>
                        <a:lnTo>
                          <a:pt x="45" y="158"/>
                        </a:lnTo>
                        <a:lnTo>
                          <a:pt x="40" y="208"/>
                        </a:lnTo>
                        <a:lnTo>
                          <a:pt x="0" y="278"/>
                        </a:lnTo>
                        <a:lnTo>
                          <a:pt x="20" y="295"/>
                        </a:lnTo>
                        <a:lnTo>
                          <a:pt x="35" y="365"/>
                        </a:lnTo>
                        <a:lnTo>
                          <a:pt x="99" y="355"/>
                        </a:lnTo>
                        <a:lnTo>
                          <a:pt x="114" y="260"/>
                        </a:lnTo>
                        <a:lnTo>
                          <a:pt x="139" y="253"/>
                        </a:lnTo>
                        <a:lnTo>
                          <a:pt x="139" y="225"/>
                        </a:lnTo>
                        <a:lnTo>
                          <a:pt x="124" y="203"/>
                        </a:lnTo>
                        <a:lnTo>
                          <a:pt x="139" y="150"/>
                        </a:lnTo>
                        <a:lnTo>
                          <a:pt x="184" y="5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79" name="Freeform 466"/>
                  <p:cNvSpPr>
                    <a:spLocks/>
                  </p:cNvSpPr>
                  <p:nvPr/>
                </p:nvSpPr>
                <p:spPr bwMode="auto">
                  <a:xfrm>
                    <a:off x="4594355" y="3286417"/>
                    <a:ext cx="322897" cy="394930"/>
                  </a:xfrm>
                  <a:custGeom>
                    <a:avLst/>
                    <a:gdLst/>
                    <a:ahLst/>
                    <a:cxnLst>
                      <a:cxn ang="0">
                        <a:pos x="326" y="16"/>
                      </a:cxn>
                      <a:cxn ang="0">
                        <a:pos x="291" y="0"/>
                      </a:cxn>
                      <a:cxn ang="0">
                        <a:pos x="208" y="36"/>
                      </a:cxn>
                      <a:cxn ang="0">
                        <a:pos x="211" y="64"/>
                      </a:cxn>
                      <a:cxn ang="0">
                        <a:pos x="173" y="77"/>
                      </a:cxn>
                      <a:cxn ang="0">
                        <a:pos x="109" y="157"/>
                      </a:cxn>
                      <a:cxn ang="0">
                        <a:pos x="93" y="215"/>
                      </a:cxn>
                      <a:cxn ang="0">
                        <a:pos x="35" y="256"/>
                      </a:cxn>
                      <a:cxn ang="0">
                        <a:pos x="0" y="330"/>
                      </a:cxn>
                      <a:cxn ang="0">
                        <a:pos x="16" y="346"/>
                      </a:cxn>
                      <a:cxn ang="0">
                        <a:pos x="0" y="391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2" y="327"/>
                      </a:cxn>
                      <a:cxn ang="0">
                        <a:pos x="118" y="276"/>
                      </a:cxn>
                      <a:cxn ang="0">
                        <a:pos x="221" y="122"/>
                      </a:cxn>
                      <a:cxn ang="0">
                        <a:pos x="246" y="119"/>
                      </a:cxn>
                      <a:cxn ang="0">
                        <a:pos x="256" y="112"/>
                      </a:cxn>
                      <a:cxn ang="0">
                        <a:pos x="259" y="103"/>
                      </a:cxn>
                      <a:cxn ang="0">
                        <a:pos x="265" y="93"/>
                      </a:cxn>
                      <a:cxn ang="0">
                        <a:pos x="269" y="80"/>
                      </a:cxn>
                      <a:cxn ang="0">
                        <a:pos x="278" y="71"/>
                      </a:cxn>
                      <a:cxn ang="0">
                        <a:pos x="281" y="61"/>
                      </a:cxn>
                      <a:cxn ang="0">
                        <a:pos x="285" y="55"/>
                      </a:cxn>
                      <a:cxn ang="0">
                        <a:pos x="285" y="52"/>
                      </a:cxn>
                      <a:cxn ang="0">
                        <a:pos x="326" y="61"/>
                      </a:cxn>
                      <a:cxn ang="0">
                        <a:pos x="326" y="20"/>
                      </a:cxn>
                      <a:cxn ang="0">
                        <a:pos x="326" y="16"/>
                      </a:cxn>
                    </a:cxnLst>
                    <a:rect l="0" t="0" r="r" b="b"/>
                    <a:pathLst>
                      <a:path w="326" h="397">
                        <a:moveTo>
                          <a:pt x="326" y="16"/>
                        </a:moveTo>
                        <a:lnTo>
                          <a:pt x="291" y="0"/>
                        </a:lnTo>
                        <a:lnTo>
                          <a:pt x="208" y="36"/>
                        </a:lnTo>
                        <a:lnTo>
                          <a:pt x="211" y="64"/>
                        </a:lnTo>
                        <a:lnTo>
                          <a:pt x="173" y="77"/>
                        </a:lnTo>
                        <a:lnTo>
                          <a:pt x="109" y="157"/>
                        </a:lnTo>
                        <a:lnTo>
                          <a:pt x="93" y="215"/>
                        </a:lnTo>
                        <a:lnTo>
                          <a:pt x="35" y="256"/>
                        </a:lnTo>
                        <a:lnTo>
                          <a:pt x="0" y="330"/>
                        </a:lnTo>
                        <a:lnTo>
                          <a:pt x="16" y="346"/>
                        </a:lnTo>
                        <a:lnTo>
                          <a:pt x="0" y="391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2" y="327"/>
                        </a:lnTo>
                        <a:lnTo>
                          <a:pt x="118" y="276"/>
                        </a:lnTo>
                        <a:lnTo>
                          <a:pt x="221" y="122"/>
                        </a:lnTo>
                        <a:lnTo>
                          <a:pt x="246" y="119"/>
                        </a:lnTo>
                        <a:lnTo>
                          <a:pt x="256" y="112"/>
                        </a:lnTo>
                        <a:lnTo>
                          <a:pt x="259" y="103"/>
                        </a:lnTo>
                        <a:lnTo>
                          <a:pt x="265" y="93"/>
                        </a:lnTo>
                        <a:lnTo>
                          <a:pt x="269" y="80"/>
                        </a:lnTo>
                        <a:lnTo>
                          <a:pt x="278" y="71"/>
                        </a:lnTo>
                        <a:lnTo>
                          <a:pt x="281" y="61"/>
                        </a:lnTo>
                        <a:lnTo>
                          <a:pt x="285" y="55"/>
                        </a:lnTo>
                        <a:lnTo>
                          <a:pt x="285" y="52"/>
                        </a:lnTo>
                        <a:lnTo>
                          <a:pt x="326" y="61"/>
                        </a:lnTo>
                        <a:lnTo>
                          <a:pt x="326" y="20"/>
                        </a:lnTo>
                        <a:lnTo>
                          <a:pt x="326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0" name="Freeform 465"/>
                  <p:cNvSpPr>
                    <a:spLocks/>
                  </p:cNvSpPr>
                  <p:nvPr/>
                </p:nvSpPr>
                <p:spPr bwMode="auto">
                  <a:xfrm>
                    <a:off x="4594355" y="3286417"/>
                    <a:ext cx="322897" cy="392445"/>
                  </a:xfrm>
                  <a:custGeom>
                    <a:avLst/>
                    <a:gdLst/>
                    <a:ahLst/>
                    <a:cxnLst>
                      <a:cxn ang="0">
                        <a:pos x="326" y="15"/>
                      </a:cxn>
                      <a:cxn ang="0">
                        <a:pos x="291" y="0"/>
                      </a:cxn>
                      <a:cxn ang="0">
                        <a:pos x="208" y="35"/>
                      </a:cxn>
                      <a:cxn ang="0">
                        <a:pos x="211" y="63"/>
                      </a:cxn>
                      <a:cxn ang="0">
                        <a:pos x="173" y="75"/>
                      </a:cxn>
                      <a:cxn ang="0">
                        <a:pos x="108" y="156"/>
                      </a:cxn>
                      <a:cxn ang="0">
                        <a:pos x="93" y="216"/>
                      </a:cxn>
                      <a:cxn ang="0">
                        <a:pos x="35" y="256"/>
                      </a:cxn>
                      <a:cxn ang="0">
                        <a:pos x="0" y="332"/>
                      </a:cxn>
                      <a:cxn ang="0">
                        <a:pos x="15" y="347"/>
                      </a:cxn>
                      <a:cxn ang="0">
                        <a:pos x="0" y="392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3" y="327"/>
                      </a:cxn>
                      <a:cxn ang="0">
                        <a:pos x="118" y="276"/>
                      </a:cxn>
                      <a:cxn ang="0">
                        <a:pos x="221" y="121"/>
                      </a:cxn>
                      <a:cxn ang="0">
                        <a:pos x="246" y="118"/>
                      </a:cxn>
                      <a:cxn ang="0">
                        <a:pos x="256" y="111"/>
                      </a:cxn>
                      <a:cxn ang="0">
                        <a:pos x="258" y="103"/>
                      </a:cxn>
                      <a:cxn ang="0">
                        <a:pos x="266" y="93"/>
                      </a:cxn>
                      <a:cxn ang="0">
                        <a:pos x="268" y="80"/>
                      </a:cxn>
                      <a:cxn ang="0">
                        <a:pos x="278" y="70"/>
                      </a:cxn>
                      <a:cxn ang="0">
                        <a:pos x="281" y="60"/>
                      </a:cxn>
                      <a:cxn ang="0">
                        <a:pos x="286" y="55"/>
                      </a:cxn>
                      <a:cxn ang="0">
                        <a:pos x="286" y="50"/>
                      </a:cxn>
                      <a:cxn ang="0">
                        <a:pos x="326" y="60"/>
                      </a:cxn>
                      <a:cxn ang="0">
                        <a:pos x="326" y="20"/>
                      </a:cxn>
                      <a:cxn ang="0">
                        <a:pos x="326" y="15"/>
                      </a:cxn>
                    </a:cxnLst>
                    <a:rect l="0" t="0" r="r" b="b"/>
                    <a:pathLst>
                      <a:path w="326" h="397">
                        <a:moveTo>
                          <a:pt x="326" y="15"/>
                        </a:moveTo>
                        <a:lnTo>
                          <a:pt x="291" y="0"/>
                        </a:lnTo>
                        <a:lnTo>
                          <a:pt x="208" y="35"/>
                        </a:lnTo>
                        <a:lnTo>
                          <a:pt x="211" y="63"/>
                        </a:lnTo>
                        <a:lnTo>
                          <a:pt x="173" y="75"/>
                        </a:lnTo>
                        <a:lnTo>
                          <a:pt x="108" y="156"/>
                        </a:lnTo>
                        <a:lnTo>
                          <a:pt x="93" y="216"/>
                        </a:lnTo>
                        <a:lnTo>
                          <a:pt x="35" y="256"/>
                        </a:lnTo>
                        <a:lnTo>
                          <a:pt x="0" y="332"/>
                        </a:lnTo>
                        <a:lnTo>
                          <a:pt x="15" y="347"/>
                        </a:lnTo>
                        <a:lnTo>
                          <a:pt x="0" y="392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3" y="327"/>
                        </a:lnTo>
                        <a:lnTo>
                          <a:pt x="118" y="276"/>
                        </a:lnTo>
                        <a:lnTo>
                          <a:pt x="221" y="121"/>
                        </a:lnTo>
                        <a:lnTo>
                          <a:pt x="246" y="118"/>
                        </a:lnTo>
                        <a:lnTo>
                          <a:pt x="256" y="111"/>
                        </a:lnTo>
                        <a:lnTo>
                          <a:pt x="258" y="103"/>
                        </a:lnTo>
                        <a:lnTo>
                          <a:pt x="266" y="93"/>
                        </a:lnTo>
                        <a:lnTo>
                          <a:pt x="268" y="80"/>
                        </a:lnTo>
                        <a:lnTo>
                          <a:pt x="278" y="70"/>
                        </a:lnTo>
                        <a:lnTo>
                          <a:pt x="281" y="60"/>
                        </a:lnTo>
                        <a:lnTo>
                          <a:pt x="286" y="55"/>
                        </a:lnTo>
                        <a:lnTo>
                          <a:pt x="286" y="50"/>
                        </a:lnTo>
                        <a:lnTo>
                          <a:pt x="326" y="60"/>
                        </a:lnTo>
                        <a:lnTo>
                          <a:pt x="326" y="20"/>
                        </a:lnTo>
                        <a:lnTo>
                          <a:pt x="326" y="1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1" name="Freeform 464"/>
                  <p:cNvSpPr>
                    <a:spLocks/>
                  </p:cNvSpPr>
                  <p:nvPr/>
                </p:nvSpPr>
                <p:spPr bwMode="auto">
                  <a:xfrm>
                    <a:off x="4837770" y="3336093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6" y="121"/>
                      </a:cxn>
                      <a:cxn ang="0">
                        <a:pos x="39" y="134"/>
                      </a:cxn>
                      <a:cxn ang="0">
                        <a:pos x="13" y="249"/>
                      </a:cxn>
                      <a:cxn ang="0">
                        <a:pos x="35" y="297"/>
                      </a:cxn>
                      <a:cxn ang="0">
                        <a:pos x="90" y="256"/>
                      </a:cxn>
                      <a:cxn ang="0">
                        <a:pos x="90" y="259"/>
                      </a:cxn>
                      <a:cxn ang="0">
                        <a:pos x="96" y="256"/>
                      </a:cxn>
                      <a:cxn ang="0">
                        <a:pos x="115" y="140"/>
                      </a:cxn>
                      <a:cxn ang="0">
                        <a:pos x="83" y="131"/>
                      </a:cxn>
                      <a:cxn ang="0">
                        <a:pos x="74" y="12"/>
                      </a:cxn>
                      <a:cxn ang="0">
                        <a:pos x="74" y="9"/>
                      </a:cxn>
                      <a:cxn ang="0">
                        <a:pos x="71" y="9"/>
                      </a:cxn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35" y="9"/>
                      </a:cxn>
                      <a:cxn ang="0">
                        <a:pos x="32" y="19"/>
                      </a:cxn>
                      <a:cxn ang="0">
                        <a:pos x="23" y="28"/>
                      </a:cxn>
                      <a:cxn ang="0">
                        <a:pos x="19" y="41"/>
                      </a:cxn>
                      <a:cxn ang="0">
                        <a:pos x="13" y="51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6" y="121"/>
                      </a:cxn>
                    </a:cxnLst>
                    <a:rect l="0" t="0" r="r" b="b"/>
                    <a:pathLst>
                      <a:path w="115" h="297">
                        <a:moveTo>
                          <a:pt x="16" y="121"/>
                        </a:moveTo>
                        <a:lnTo>
                          <a:pt x="39" y="134"/>
                        </a:lnTo>
                        <a:lnTo>
                          <a:pt x="13" y="249"/>
                        </a:lnTo>
                        <a:lnTo>
                          <a:pt x="35" y="297"/>
                        </a:lnTo>
                        <a:lnTo>
                          <a:pt x="90" y="256"/>
                        </a:lnTo>
                        <a:lnTo>
                          <a:pt x="90" y="259"/>
                        </a:lnTo>
                        <a:lnTo>
                          <a:pt x="96" y="256"/>
                        </a:lnTo>
                        <a:lnTo>
                          <a:pt x="115" y="140"/>
                        </a:lnTo>
                        <a:lnTo>
                          <a:pt x="83" y="131"/>
                        </a:lnTo>
                        <a:lnTo>
                          <a:pt x="74" y="12"/>
                        </a:lnTo>
                        <a:lnTo>
                          <a:pt x="74" y="9"/>
                        </a:lnTo>
                        <a:lnTo>
                          <a:pt x="71" y="9"/>
                        </a:lnTo>
                        <a:lnTo>
                          <a:pt x="39" y="0"/>
                        </a:lnTo>
                        <a:lnTo>
                          <a:pt x="39" y="3"/>
                        </a:lnTo>
                        <a:lnTo>
                          <a:pt x="35" y="9"/>
                        </a:lnTo>
                        <a:lnTo>
                          <a:pt x="32" y="19"/>
                        </a:lnTo>
                        <a:lnTo>
                          <a:pt x="23" y="28"/>
                        </a:lnTo>
                        <a:lnTo>
                          <a:pt x="19" y="41"/>
                        </a:lnTo>
                        <a:lnTo>
                          <a:pt x="13" y="51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6" y="12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2" name="Freeform 463"/>
                  <p:cNvSpPr>
                    <a:spLocks/>
                  </p:cNvSpPr>
                  <p:nvPr/>
                </p:nvSpPr>
                <p:spPr bwMode="auto">
                  <a:xfrm>
                    <a:off x="4837770" y="3336093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8" y="122"/>
                      </a:cxn>
                      <a:cxn ang="0">
                        <a:pos x="40" y="135"/>
                      </a:cxn>
                      <a:cxn ang="0">
                        <a:pos x="13" y="250"/>
                      </a:cxn>
                      <a:cxn ang="0">
                        <a:pos x="35" y="297"/>
                      </a:cxn>
                      <a:cxn ang="0">
                        <a:pos x="90" y="257"/>
                      </a:cxn>
                      <a:cxn ang="0">
                        <a:pos x="90" y="260"/>
                      </a:cxn>
                      <a:cxn ang="0">
                        <a:pos x="98" y="257"/>
                      </a:cxn>
                      <a:cxn ang="0">
                        <a:pos x="115" y="140"/>
                      </a:cxn>
                      <a:cxn ang="0">
                        <a:pos x="83" y="132"/>
                      </a:cxn>
                      <a:cxn ang="0">
                        <a:pos x="75" y="12"/>
                      </a:cxn>
                      <a:cxn ang="0">
                        <a:pos x="75" y="10"/>
                      </a:cxn>
                      <a:cxn ang="0">
                        <a:pos x="73" y="10"/>
                      </a:cxn>
                      <a:cxn ang="0">
                        <a:pos x="40" y="0"/>
                      </a:cxn>
                      <a:cxn ang="0">
                        <a:pos x="40" y="5"/>
                      </a:cxn>
                      <a:cxn ang="0">
                        <a:pos x="35" y="10"/>
                      </a:cxn>
                      <a:cxn ang="0">
                        <a:pos x="33" y="20"/>
                      </a:cxn>
                      <a:cxn ang="0">
                        <a:pos x="23" y="30"/>
                      </a:cxn>
                      <a:cxn ang="0">
                        <a:pos x="20" y="42"/>
                      </a:cxn>
                      <a:cxn ang="0">
                        <a:pos x="13" y="52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8" y="122"/>
                      </a:cxn>
                    </a:cxnLst>
                    <a:rect l="0" t="0" r="r" b="b"/>
                    <a:pathLst>
                      <a:path w="115" h="297">
                        <a:moveTo>
                          <a:pt x="18" y="122"/>
                        </a:moveTo>
                        <a:lnTo>
                          <a:pt x="40" y="135"/>
                        </a:lnTo>
                        <a:lnTo>
                          <a:pt x="13" y="250"/>
                        </a:lnTo>
                        <a:lnTo>
                          <a:pt x="35" y="297"/>
                        </a:lnTo>
                        <a:lnTo>
                          <a:pt x="90" y="257"/>
                        </a:lnTo>
                        <a:lnTo>
                          <a:pt x="90" y="260"/>
                        </a:lnTo>
                        <a:lnTo>
                          <a:pt x="98" y="257"/>
                        </a:lnTo>
                        <a:lnTo>
                          <a:pt x="115" y="140"/>
                        </a:lnTo>
                        <a:lnTo>
                          <a:pt x="83" y="132"/>
                        </a:lnTo>
                        <a:lnTo>
                          <a:pt x="75" y="12"/>
                        </a:lnTo>
                        <a:lnTo>
                          <a:pt x="75" y="10"/>
                        </a:lnTo>
                        <a:lnTo>
                          <a:pt x="73" y="10"/>
                        </a:lnTo>
                        <a:lnTo>
                          <a:pt x="40" y="0"/>
                        </a:lnTo>
                        <a:lnTo>
                          <a:pt x="40" y="5"/>
                        </a:lnTo>
                        <a:lnTo>
                          <a:pt x="35" y="10"/>
                        </a:lnTo>
                        <a:lnTo>
                          <a:pt x="33" y="20"/>
                        </a:lnTo>
                        <a:lnTo>
                          <a:pt x="23" y="30"/>
                        </a:lnTo>
                        <a:lnTo>
                          <a:pt x="20" y="42"/>
                        </a:lnTo>
                        <a:lnTo>
                          <a:pt x="13" y="52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8" y="122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3" name="Freeform 462"/>
                  <p:cNvSpPr>
                    <a:spLocks/>
                  </p:cNvSpPr>
                  <p:nvPr/>
                </p:nvSpPr>
                <p:spPr bwMode="auto">
                  <a:xfrm>
                    <a:off x="4825350" y="3455317"/>
                    <a:ext cx="24838" cy="52161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26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26" h="54">
                        <a:moveTo>
                          <a:pt x="0" y="54"/>
                        </a:moveTo>
                        <a:lnTo>
                          <a:pt x="26" y="0"/>
                        </a:lnTo>
                        <a:lnTo>
                          <a:pt x="0" y="5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4" name="Freeform 461"/>
                  <p:cNvSpPr>
                    <a:spLocks/>
                  </p:cNvSpPr>
                  <p:nvPr/>
                </p:nvSpPr>
                <p:spPr bwMode="auto">
                  <a:xfrm>
                    <a:off x="4281393" y="3596896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5" name="Freeform 460"/>
                  <p:cNvSpPr>
                    <a:spLocks/>
                  </p:cNvSpPr>
                  <p:nvPr/>
                </p:nvSpPr>
                <p:spPr bwMode="auto">
                  <a:xfrm>
                    <a:off x="4246620" y="3696249"/>
                    <a:ext cx="57127" cy="69547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58" y="46"/>
                      </a:cxn>
                      <a:cxn ang="0">
                        <a:pos x="45" y="71"/>
                      </a:cxn>
                      <a:cxn ang="0">
                        <a:pos x="10" y="46"/>
                      </a:cxn>
                      <a:cxn ang="0">
                        <a:pos x="0" y="15"/>
                      </a:cxn>
                      <a:cxn ang="0">
                        <a:pos x="0" y="1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58" h="71">
                        <a:moveTo>
                          <a:pt x="45" y="0"/>
                        </a:moveTo>
                        <a:lnTo>
                          <a:pt x="58" y="46"/>
                        </a:lnTo>
                        <a:lnTo>
                          <a:pt x="45" y="71"/>
                        </a:lnTo>
                        <a:lnTo>
                          <a:pt x="10" y="46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6" name="Freeform 459"/>
                  <p:cNvSpPr>
                    <a:spLocks/>
                  </p:cNvSpPr>
                  <p:nvPr/>
                </p:nvSpPr>
                <p:spPr bwMode="auto">
                  <a:xfrm>
                    <a:off x="4214329" y="3708668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3" y="90"/>
                      </a:cxn>
                      <a:cxn ang="0">
                        <a:pos x="0" y="35"/>
                      </a:cxn>
                      <a:cxn ang="0">
                        <a:pos x="26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2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3" y="90"/>
                        </a:lnTo>
                        <a:lnTo>
                          <a:pt x="0" y="35"/>
                        </a:lnTo>
                        <a:lnTo>
                          <a:pt x="26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2"/>
                        </a:lnTo>
                        <a:lnTo>
                          <a:pt x="77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7" name="Freeform 458"/>
                  <p:cNvSpPr>
                    <a:spLocks/>
                  </p:cNvSpPr>
                  <p:nvPr/>
                </p:nvSpPr>
                <p:spPr bwMode="auto">
                  <a:xfrm>
                    <a:off x="4214329" y="3708668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5" y="90"/>
                      </a:cxn>
                      <a:cxn ang="0">
                        <a:pos x="0" y="35"/>
                      </a:cxn>
                      <a:cxn ang="0">
                        <a:pos x="27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3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5" y="90"/>
                        </a:lnTo>
                        <a:lnTo>
                          <a:pt x="0" y="35"/>
                        </a:lnTo>
                        <a:lnTo>
                          <a:pt x="27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3"/>
                        </a:lnTo>
                        <a:lnTo>
                          <a:pt x="77" y="58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8" name="Freeform 457"/>
                  <p:cNvSpPr>
                    <a:spLocks/>
                  </p:cNvSpPr>
                  <p:nvPr/>
                </p:nvSpPr>
                <p:spPr bwMode="auto">
                  <a:xfrm>
                    <a:off x="5252568" y="4026598"/>
                    <a:ext cx="226029" cy="111773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3" y="58"/>
                      </a:cxn>
                      <a:cxn ang="0">
                        <a:pos x="48" y="106"/>
                      </a:cxn>
                      <a:cxn ang="0">
                        <a:pos x="102" y="112"/>
                      </a:cxn>
                      <a:cxn ang="0">
                        <a:pos x="227" y="29"/>
                      </a:cxn>
                      <a:cxn ang="0">
                        <a:pos x="211" y="0"/>
                      </a:cxn>
                      <a:cxn ang="0">
                        <a:pos x="26" y="16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227" h="112">
                        <a:moveTo>
                          <a:pt x="0" y="58"/>
                        </a:moveTo>
                        <a:lnTo>
                          <a:pt x="3" y="58"/>
                        </a:lnTo>
                        <a:lnTo>
                          <a:pt x="48" y="106"/>
                        </a:lnTo>
                        <a:lnTo>
                          <a:pt x="102" y="112"/>
                        </a:lnTo>
                        <a:lnTo>
                          <a:pt x="227" y="29"/>
                        </a:lnTo>
                        <a:lnTo>
                          <a:pt x="211" y="0"/>
                        </a:lnTo>
                        <a:lnTo>
                          <a:pt x="26" y="16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89" name="Freeform 456"/>
                  <p:cNvSpPr>
                    <a:spLocks/>
                  </p:cNvSpPr>
                  <p:nvPr/>
                </p:nvSpPr>
                <p:spPr bwMode="auto">
                  <a:xfrm>
                    <a:off x="5252568" y="4026598"/>
                    <a:ext cx="223544" cy="111773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3" y="57"/>
                      </a:cxn>
                      <a:cxn ang="0">
                        <a:pos x="48" y="105"/>
                      </a:cxn>
                      <a:cxn ang="0">
                        <a:pos x="101" y="112"/>
                      </a:cxn>
                      <a:cxn ang="0">
                        <a:pos x="227" y="30"/>
                      </a:cxn>
                      <a:cxn ang="0">
                        <a:pos x="212" y="0"/>
                      </a:cxn>
                      <a:cxn ang="0">
                        <a:pos x="25" y="15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227" h="112">
                        <a:moveTo>
                          <a:pt x="0" y="57"/>
                        </a:moveTo>
                        <a:lnTo>
                          <a:pt x="3" y="57"/>
                        </a:lnTo>
                        <a:lnTo>
                          <a:pt x="48" y="105"/>
                        </a:lnTo>
                        <a:lnTo>
                          <a:pt x="101" y="112"/>
                        </a:lnTo>
                        <a:lnTo>
                          <a:pt x="227" y="30"/>
                        </a:lnTo>
                        <a:lnTo>
                          <a:pt x="212" y="0"/>
                        </a:lnTo>
                        <a:lnTo>
                          <a:pt x="25" y="15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0" name="Freeform 455"/>
                  <p:cNvSpPr>
                    <a:spLocks/>
                  </p:cNvSpPr>
                  <p:nvPr/>
                </p:nvSpPr>
                <p:spPr bwMode="auto">
                  <a:xfrm>
                    <a:off x="5349438" y="4046468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8" y="0"/>
                      </a:cxn>
                      <a:cxn ang="0">
                        <a:pos x="157" y="125"/>
                      </a:cxn>
                      <a:cxn ang="0">
                        <a:pos x="48" y="131"/>
                      </a:cxn>
                      <a:cxn ang="0">
                        <a:pos x="0" y="93"/>
                      </a:cxn>
                      <a:cxn ang="0">
                        <a:pos x="3" y="93"/>
                      </a:cxn>
                      <a:cxn ang="0">
                        <a:pos x="128" y="10"/>
                      </a:cxn>
                      <a:cxn ang="0">
                        <a:pos x="125" y="7"/>
                      </a:cxn>
                      <a:cxn ang="0">
                        <a:pos x="128" y="7"/>
                      </a:cxn>
                      <a:cxn ang="0">
                        <a:pos x="128" y="0"/>
                      </a:cxn>
                    </a:cxnLst>
                    <a:rect l="0" t="0" r="r" b="b"/>
                    <a:pathLst>
                      <a:path w="157" h="131">
                        <a:moveTo>
                          <a:pt x="128" y="0"/>
                        </a:moveTo>
                        <a:lnTo>
                          <a:pt x="157" y="125"/>
                        </a:lnTo>
                        <a:lnTo>
                          <a:pt x="48" y="131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128" y="10"/>
                        </a:lnTo>
                        <a:lnTo>
                          <a:pt x="125" y="7"/>
                        </a:lnTo>
                        <a:lnTo>
                          <a:pt x="128" y="7"/>
                        </a:lnTo>
                        <a:lnTo>
                          <a:pt x="1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1" name="Freeform 454"/>
                  <p:cNvSpPr>
                    <a:spLocks/>
                  </p:cNvSpPr>
                  <p:nvPr/>
                </p:nvSpPr>
                <p:spPr bwMode="auto">
                  <a:xfrm>
                    <a:off x="5349438" y="4046468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7" y="0"/>
                      </a:cxn>
                      <a:cxn ang="0">
                        <a:pos x="157" y="126"/>
                      </a:cxn>
                      <a:cxn ang="0">
                        <a:pos x="47" y="131"/>
                      </a:cxn>
                      <a:cxn ang="0">
                        <a:pos x="0" y="93"/>
                      </a:cxn>
                      <a:cxn ang="0">
                        <a:pos x="2" y="93"/>
                      </a:cxn>
                      <a:cxn ang="0">
                        <a:pos x="127" y="10"/>
                      </a:cxn>
                      <a:cxn ang="0">
                        <a:pos x="125" y="5"/>
                      </a:cxn>
                      <a:cxn ang="0">
                        <a:pos x="127" y="5"/>
                      </a:cxn>
                      <a:cxn ang="0">
                        <a:pos x="127" y="0"/>
                      </a:cxn>
                    </a:cxnLst>
                    <a:rect l="0" t="0" r="r" b="b"/>
                    <a:pathLst>
                      <a:path w="157" h="131">
                        <a:moveTo>
                          <a:pt x="127" y="0"/>
                        </a:moveTo>
                        <a:lnTo>
                          <a:pt x="157" y="126"/>
                        </a:lnTo>
                        <a:lnTo>
                          <a:pt x="47" y="131"/>
                        </a:lnTo>
                        <a:lnTo>
                          <a:pt x="0" y="93"/>
                        </a:lnTo>
                        <a:lnTo>
                          <a:pt x="2" y="93"/>
                        </a:lnTo>
                        <a:lnTo>
                          <a:pt x="127" y="10"/>
                        </a:lnTo>
                        <a:lnTo>
                          <a:pt x="125" y="5"/>
                        </a:lnTo>
                        <a:lnTo>
                          <a:pt x="127" y="5"/>
                        </a:lnTo>
                        <a:lnTo>
                          <a:pt x="127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2" name="Freeform 453"/>
                  <p:cNvSpPr>
                    <a:spLocks/>
                  </p:cNvSpPr>
                  <p:nvPr/>
                </p:nvSpPr>
                <p:spPr bwMode="auto">
                  <a:xfrm>
                    <a:off x="5476113" y="4006727"/>
                    <a:ext cx="183803" cy="161450"/>
                  </a:xfrm>
                  <a:custGeom>
                    <a:avLst/>
                    <a:gdLst/>
                    <a:ahLst/>
                    <a:cxnLst>
                      <a:cxn ang="0">
                        <a:pos x="0" y="45"/>
                      </a:cxn>
                      <a:cxn ang="0">
                        <a:pos x="64" y="0"/>
                      </a:cxn>
                      <a:cxn ang="0">
                        <a:pos x="64" y="3"/>
                      </a:cxn>
                      <a:cxn ang="0">
                        <a:pos x="119" y="38"/>
                      </a:cxn>
                      <a:cxn ang="0">
                        <a:pos x="151" y="115"/>
                      </a:cxn>
                      <a:cxn ang="0">
                        <a:pos x="179" y="118"/>
                      </a:cxn>
                      <a:cxn ang="0">
                        <a:pos x="182" y="115"/>
                      </a:cxn>
                      <a:cxn ang="0">
                        <a:pos x="182" y="118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29" y="157"/>
                      </a:cxn>
                      <a:cxn ang="0">
                        <a:pos x="0" y="45"/>
                      </a:cxn>
                    </a:cxnLst>
                    <a:rect l="0" t="0" r="r" b="b"/>
                    <a:pathLst>
                      <a:path w="186" h="163">
                        <a:moveTo>
                          <a:pt x="0" y="45"/>
                        </a:moveTo>
                        <a:lnTo>
                          <a:pt x="64" y="0"/>
                        </a:lnTo>
                        <a:lnTo>
                          <a:pt x="64" y="3"/>
                        </a:lnTo>
                        <a:lnTo>
                          <a:pt x="119" y="38"/>
                        </a:lnTo>
                        <a:lnTo>
                          <a:pt x="151" y="115"/>
                        </a:lnTo>
                        <a:lnTo>
                          <a:pt x="179" y="118"/>
                        </a:lnTo>
                        <a:lnTo>
                          <a:pt x="182" y="115"/>
                        </a:lnTo>
                        <a:lnTo>
                          <a:pt x="182" y="118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29" y="157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3" name="Freeform 452"/>
                  <p:cNvSpPr>
                    <a:spLocks/>
                  </p:cNvSpPr>
                  <p:nvPr/>
                </p:nvSpPr>
                <p:spPr bwMode="auto">
                  <a:xfrm>
                    <a:off x="5476113" y="4006727"/>
                    <a:ext cx="186288" cy="163933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64" y="0"/>
                      </a:cxn>
                      <a:cxn ang="0">
                        <a:pos x="64" y="5"/>
                      </a:cxn>
                      <a:cxn ang="0">
                        <a:pos x="119" y="40"/>
                      </a:cxn>
                      <a:cxn ang="0">
                        <a:pos x="151" y="114"/>
                      </a:cxn>
                      <a:cxn ang="0">
                        <a:pos x="179" y="119"/>
                      </a:cxn>
                      <a:cxn ang="0">
                        <a:pos x="181" y="114"/>
                      </a:cxn>
                      <a:cxn ang="0">
                        <a:pos x="181" y="119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30" y="156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186" h="163">
                        <a:moveTo>
                          <a:pt x="0" y="44"/>
                        </a:moveTo>
                        <a:lnTo>
                          <a:pt x="64" y="0"/>
                        </a:lnTo>
                        <a:lnTo>
                          <a:pt x="64" y="5"/>
                        </a:lnTo>
                        <a:lnTo>
                          <a:pt x="119" y="40"/>
                        </a:lnTo>
                        <a:lnTo>
                          <a:pt x="151" y="114"/>
                        </a:lnTo>
                        <a:lnTo>
                          <a:pt x="179" y="119"/>
                        </a:lnTo>
                        <a:lnTo>
                          <a:pt x="181" y="114"/>
                        </a:lnTo>
                        <a:lnTo>
                          <a:pt x="181" y="119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30" y="156"/>
                        </a:lnTo>
                        <a:lnTo>
                          <a:pt x="0" y="4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4" name="Freeform 451"/>
                  <p:cNvSpPr>
                    <a:spLocks/>
                  </p:cNvSpPr>
                  <p:nvPr/>
                </p:nvSpPr>
                <p:spPr bwMode="auto">
                  <a:xfrm>
                    <a:off x="5662400" y="3867633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7" y="208"/>
                      </a:cxn>
                      <a:cxn ang="0">
                        <a:pos x="73" y="195"/>
                      </a:cxn>
                      <a:cxn ang="0">
                        <a:pos x="124" y="186"/>
                      </a:cxn>
                      <a:cxn ang="0">
                        <a:pos x="166" y="189"/>
                      </a:cxn>
                      <a:cxn ang="0">
                        <a:pos x="201" y="150"/>
                      </a:cxn>
                      <a:cxn ang="0">
                        <a:pos x="211" y="67"/>
                      </a:cxn>
                      <a:cxn ang="0">
                        <a:pos x="236" y="45"/>
                      </a:cxn>
                      <a:cxn ang="0">
                        <a:pos x="195" y="0"/>
                      </a:cxn>
                      <a:cxn ang="0">
                        <a:pos x="73" y="35"/>
                      </a:cxn>
                      <a:cxn ang="0">
                        <a:pos x="3" y="102"/>
                      </a:cxn>
                      <a:cxn ang="0">
                        <a:pos x="0" y="109"/>
                      </a:cxn>
                      <a:cxn ang="0">
                        <a:pos x="3" y="118"/>
                      </a:cxn>
                      <a:cxn ang="0">
                        <a:pos x="57" y="205"/>
                      </a:cxn>
                      <a:cxn ang="0">
                        <a:pos x="54" y="205"/>
                      </a:cxn>
                      <a:cxn ang="0">
                        <a:pos x="57" y="208"/>
                      </a:cxn>
                    </a:cxnLst>
                    <a:rect l="0" t="0" r="r" b="b"/>
                    <a:pathLst>
                      <a:path w="236" h="208">
                        <a:moveTo>
                          <a:pt x="57" y="208"/>
                        </a:moveTo>
                        <a:lnTo>
                          <a:pt x="73" y="195"/>
                        </a:lnTo>
                        <a:lnTo>
                          <a:pt x="124" y="186"/>
                        </a:lnTo>
                        <a:lnTo>
                          <a:pt x="166" y="189"/>
                        </a:lnTo>
                        <a:lnTo>
                          <a:pt x="201" y="150"/>
                        </a:lnTo>
                        <a:lnTo>
                          <a:pt x="211" y="67"/>
                        </a:lnTo>
                        <a:lnTo>
                          <a:pt x="236" y="45"/>
                        </a:lnTo>
                        <a:lnTo>
                          <a:pt x="195" y="0"/>
                        </a:lnTo>
                        <a:lnTo>
                          <a:pt x="73" y="35"/>
                        </a:lnTo>
                        <a:lnTo>
                          <a:pt x="3" y="102"/>
                        </a:lnTo>
                        <a:lnTo>
                          <a:pt x="0" y="109"/>
                        </a:lnTo>
                        <a:lnTo>
                          <a:pt x="3" y="118"/>
                        </a:lnTo>
                        <a:lnTo>
                          <a:pt x="57" y="205"/>
                        </a:lnTo>
                        <a:lnTo>
                          <a:pt x="54" y="205"/>
                        </a:lnTo>
                        <a:lnTo>
                          <a:pt x="57" y="20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5" name="Freeform 450"/>
                  <p:cNvSpPr>
                    <a:spLocks/>
                  </p:cNvSpPr>
                  <p:nvPr/>
                </p:nvSpPr>
                <p:spPr bwMode="auto">
                  <a:xfrm>
                    <a:off x="5662400" y="3867633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8" y="208"/>
                      </a:cxn>
                      <a:cxn ang="0">
                        <a:pos x="73" y="195"/>
                      </a:cxn>
                      <a:cxn ang="0">
                        <a:pos x="123" y="185"/>
                      </a:cxn>
                      <a:cxn ang="0">
                        <a:pos x="166" y="190"/>
                      </a:cxn>
                      <a:cxn ang="0">
                        <a:pos x="201" y="150"/>
                      </a:cxn>
                      <a:cxn ang="0">
                        <a:pos x="211" y="68"/>
                      </a:cxn>
                      <a:cxn ang="0">
                        <a:pos x="236" y="45"/>
                      </a:cxn>
                      <a:cxn ang="0">
                        <a:pos x="196" y="0"/>
                      </a:cxn>
                      <a:cxn ang="0">
                        <a:pos x="73" y="35"/>
                      </a:cxn>
                      <a:cxn ang="0">
                        <a:pos x="3" y="103"/>
                      </a:cxn>
                      <a:cxn ang="0">
                        <a:pos x="0" y="110"/>
                      </a:cxn>
                      <a:cxn ang="0">
                        <a:pos x="3" y="118"/>
                      </a:cxn>
                      <a:cxn ang="0">
                        <a:pos x="58" y="205"/>
                      </a:cxn>
                      <a:cxn ang="0">
                        <a:pos x="53" y="205"/>
                      </a:cxn>
                      <a:cxn ang="0">
                        <a:pos x="58" y="208"/>
                      </a:cxn>
                    </a:cxnLst>
                    <a:rect l="0" t="0" r="r" b="b"/>
                    <a:pathLst>
                      <a:path w="236" h="208">
                        <a:moveTo>
                          <a:pt x="58" y="208"/>
                        </a:moveTo>
                        <a:lnTo>
                          <a:pt x="73" y="195"/>
                        </a:lnTo>
                        <a:lnTo>
                          <a:pt x="123" y="185"/>
                        </a:lnTo>
                        <a:lnTo>
                          <a:pt x="166" y="190"/>
                        </a:lnTo>
                        <a:lnTo>
                          <a:pt x="201" y="150"/>
                        </a:lnTo>
                        <a:lnTo>
                          <a:pt x="211" y="68"/>
                        </a:lnTo>
                        <a:lnTo>
                          <a:pt x="236" y="45"/>
                        </a:lnTo>
                        <a:lnTo>
                          <a:pt x="196" y="0"/>
                        </a:lnTo>
                        <a:lnTo>
                          <a:pt x="73" y="35"/>
                        </a:lnTo>
                        <a:lnTo>
                          <a:pt x="3" y="103"/>
                        </a:lnTo>
                        <a:lnTo>
                          <a:pt x="0" y="110"/>
                        </a:lnTo>
                        <a:lnTo>
                          <a:pt x="3" y="118"/>
                        </a:lnTo>
                        <a:lnTo>
                          <a:pt x="58" y="205"/>
                        </a:lnTo>
                        <a:lnTo>
                          <a:pt x="53" y="205"/>
                        </a:lnTo>
                        <a:lnTo>
                          <a:pt x="58" y="2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6" name="Freeform 449"/>
                  <p:cNvSpPr>
                    <a:spLocks/>
                  </p:cNvSpPr>
                  <p:nvPr/>
                </p:nvSpPr>
                <p:spPr bwMode="auto">
                  <a:xfrm>
                    <a:off x="5679787" y="3733506"/>
                    <a:ext cx="253350" cy="181320"/>
                  </a:xfrm>
                  <a:custGeom>
                    <a:avLst/>
                    <a:gdLst/>
                    <a:ahLst/>
                    <a:cxnLst>
                      <a:cxn ang="0">
                        <a:pos x="54" y="169"/>
                      </a:cxn>
                      <a:cxn ang="0">
                        <a:pos x="0" y="99"/>
                      </a:cxn>
                      <a:cxn ang="0">
                        <a:pos x="9" y="44"/>
                      </a:cxn>
                      <a:cxn ang="0">
                        <a:pos x="153" y="32"/>
                      </a:cxn>
                      <a:cxn ang="0">
                        <a:pos x="208" y="0"/>
                      </a:cxn>
                      <a:cxn ang="0">
                        <a:pos x="227" y="16"/>
                      </a:cxn>
                      <a:cxn ang="0">
                        <a:pos x="227" y="70"/>
                      </a:cxn>
                      <a:cxn ang="0">
                        <a:pos x="256" y="102"/>
                      </a:cxn>
                      <a:cxn ang="0">
                        <a:pos x="256" y="153"/>
                      </a:cxn>
                      <a:cxn ang="0">
                        <a:pos x="217" y="182"/>
                      </a:cxn>
                      <a:cxn ang="0">
                        <a:pos x="211" y="182"/>
                      </a:cxn>
                      <a:cxn ang="0">
                        <a:pos x="217" y="179"/>
                      </a:cxn>
                      <a:cxn ang="0">
                        <a:pos x="176" y="134"/>
                      </a:cxn>
                      <a:cxn ang="0">
                        <a:pos x="54" y="169"/>
                      </a:cxn>
                    </a:cxnLst>
                    <a:rect l="0" t="0" r="r" b="b"/>
                    <a:pathLst>
                      <a:path w="256" h="182">
                        <a:moveTo>
                          <a:pt x="54" y="169"/>
                        </a:moveTo>
                        <a:lnTo>
                          <a:pt x="0" y="99"/>
                        </a:lnTo>
                        <a:lnTo>
                          <a:pt x="9" y="44"/>
                        </a:lnTo>
                        <a:lnTo>
                          <a:pt x="153" y="32"/>
                        </a:lnTo>
                        <a:lnTo>
                          <a:pt x="208" y="0"/>
                        </a:lnTo>
                        <a:lnTo>
                          <a:pt x="227" y="16"/>
                        </a:lnTo>
                        <a:lnTo>
                          <a:pt x="227" y="70"/>
                        </a:lnTo>
                        <a:lnTo>
                          <a:pt x="256" y="102"/>
                        </a:lnTo>
                        <a:lnTo>
                          <a:pt x="256" y="153"/>
                        </a:lnTo>
                        <a:lnTo>
                          <a:pt x="217" y="182"/>
                        </a:lnTo>
                        <a:lnTo>
                          <a:pt x="211" y="182"/>
                        </a:lnTo>
                        <a:lnTo>
                          <a:pt x="217" y="179"/>
                        </a:lnTo>
                        <a:lnTo>
                          <a:pt x="176" y="134"/>
                        </a:lnTo>
                        <a:lnTo>
                          <a:pt x="54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7" name="Freeform 448"/>
                  <p:cNvSpPr>
                    <a:spLocks/>
                  </p:cNvSpPr>
                  <p:nvPr/>
                </p:nvSpPr>
                <p:spPr bwMode="auto">
                  <a:xfrm>
                    <a:off x="5679786" y="3733506"/>
                    <a:ext cx="255835" cy="181320"/>
                  </a:xfrm>
                  <a:custGeom>
                    <a:avLst/>
                    <a:gdLst/>
                    <a:ahLst/>
                    <a:cxnLst>
                      <a:cxn ang="0">
                        <a:pos x="55" y="170"/>
                      </a:cxn>
                      <a:cxn ang="0">
                        <a:pos x="0" y="100"/>
                      </a:cxn>
                      <a:cxn ang="0">
                        <a:pos x="10" y="45"/>
                      </a:cxn>
                      <a:cxn ang="0">
                        <a:pos x="154" y="32"/>
                      </a:cxn>
                      <a:cxn ang="0">
                        <a:pos x="209" y="0"/>
                      </a:cxn>
                      <a:cxn ang="0">
                        <a:pos x="226" y="17"/>
                      </a:cxn>
                      <a:cxn ang="0">
                        <a:pos x="226" y="70"/>
                      </a:cxn>
                      <a:cxn ang="0">
                        <a:pos x="256" y="102"/>
                      </a:cxn>
                      <a:cxn ang="0">
                        <a:pos x="256" y="155"/>
                      </a:cxn>
                      <a:cxn ang="0">
                        <a:pos x="216" y="182"/>
                      </a:cxn>
                      <a:cxn ang="0">
                        <a:pos x="211" y="182"/>
                      </a:cxn>
                      <a:cxn ang="0">
                        <a:pos x="216" y="180"/>
                      </a:cxn>
                      <a:cxn ang="0">
                        <a:pos x="176" y="135"/>
                      </a:cxn>
                      <a:cxn ang="0">
                        <a:pos x="55" y="170"/>
                      </a:cxn>
                    </a:cxnLst>
                    <a:rect l="0" t="0" r="r" b="b"/>
                    <a:pathLst>
                      <a:path w="256" h="182">
                        <a:moveTo>
                          <a:pt x="55" y="170"/>
                        </a:moveTo>
                        <a:lnTo>
                          <a:pt x="0" y="100"/>
                        </a:lnTo>
                        <a:lnTo>
                          <a:pt x="10" y="45"/>
                        </a:lnTo>
                        <a:lnTo>
                          <a:pt x="154" y="32"/>
                        </a:lnTo>
                        <a:lnTo>
                          <a:pt x="209" y="0"/>
                        </a:lnTo>
                        <a:lnTo>
                          <a:pt x="226" y="17"/>
                        </a:lnTo>
                        <a:lnTo>
                          <a:pt x="226" y="70"/>
                        </a:lnTo>
                        <a:lnTo>
                          <a:pt x="256" y="102"/>
                        </a:lnTo>
                        <a:lnTo>
                          <a:pt x="256" y="155"/>
                        </a:lnTo>
                        <a:lnTo>
                          <a:pt x="216" y="182"/>
                        </a:lnTo>
                        <a:lnTo>
                          <a:pt x="211" y="182"/>
                        </a:lnTo>
                        <a:lnTo>
                          <a:pt x="216" y="180"/>
                        </a:lnTo>
                        <a:lnTo>
                          <a:pt x="176" y="135"/>
                        </a:lnTo>
                        <a:lnTo>
                          <a:pt x="55" y="17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8" name="Freeform 447"/>
                  <p:cNvSpPr>
                    <a:spLocks/>
                  </p:cNvSpPr>
                  <p:nvPr/>
                </p:nvSpPr>
                <p:spPr bwMode="auto">
                  <a:xfrm>
                    <a:off x="5828816" y="3527349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1"/>
                      </a:cxn>
                      <a:cxn ang="0">
                        <a:pos x="87" y="0"/>
                      </a:cxn>
                      <a:cxn ang="0">
                        <a:pos x="131" y="28"/>
                      </a:cxn>
                      <a:cxn ang="0">
                        <a:pos x="131" y="137"/>
                      </a:cxn>
                      <a:cxn ang="0">
                        <a:pos x="103" y="166"/>
                      </a:cxn>
                      <a:cxn ang="0">
                        <a:pos x="122" y="204"/>
                      </a:cxn>
                      <a:cxn ang="0">
                        <a:pos x="179" y="236"/>
                      </a:cxn>
                      <a:cxn ang="0">
                        <a:pos x="106" y="307"/>
                      </a:cxn>
                      <a:cxn ang="0">
                        <a:pos x="77" y="278"/>
                      </a:cxn>
                      <a:cxn ang="0">
                        <a:pos x="77" y="224"/>
                      </a:cxn>
                      <a:cxn ang="0">
                        <a:pos x="58" y="208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1"/>
                        </a:lnTo>
                        <a:lnTo>
                          <a:pt x="87" y="0"/>
                        </a:lnTo>
                        <a:lnTo>
                          <a:pt x="131" y="28"/>
                        </a:lnTo>
                        <a:lnTo>
                          <a:pt x="131" y="137"/>
                        </a:lnTo>
                        <a:lnTo>
                          <a:pt x="103" y="166"/>
                        </a:lnTo>
                        <a:lnTo>
                          <a:pt x="122" y="204"/>
                        </a:lnTo>
                        <a:lnTo>
                          <a:pt x="179" y="236"/>
                        </a:lnTo>
                        <a:lnTo>
                          <a:pt x="106" y="307"/>
                        </a:lnTo>
                        <a:lnTo>
                          <a:pt x="77" y="278"/>
                        </a:lnTo>
                        <a:lnTo>
                          <a:pt x="77" y="224"/>
                        </a:lnTo>
                        <a:lnTo>
                          <a:pt x="58" y="208"/>
                        </a:lnTo>
                        <a:lnTo>
                          <a:pt x="7" y="2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699" name="Freeform 446"/>
                  <p:cNvSpPr>
                    <a:spLocks/>
                  </p:cNvSpPr>
                  <p:nvPr/>
                </p:nvSpPr>
                <p:spPr bwMode="auto">
                  <a:xfrm>
                    <a:off x="5828816" y="3527349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2"/>
                      </a:cxn>
                      <a:cxn ang="0">
                        <a:pos x="87" y="0"/>
                      </a:cxn>
                      <a:cxn ang="0">
                        <a:pos x="132" y="27"/>
                      </a:cxn>
                      <a:cxn ang="0">
                        <a:pos x="132" y="137"/>
                      </a:cxn>
                      <a:cxn ang="0">
                        <a:pos x="104" y="167"/>
                      </a:cxn>
                      <a:cxn ang="0">
                        <a:pos x="122" y="205"/>
                      </a:cxn>
                      <a:cxn ang="0">
                        <a:pos x="179" y="237"/>
                      </a:cxn>
                      <a:cxn ang="0">
                        <a:pos x="107" y="307"/>
                      </a:cxn>
                      <a:cxn ang="0">
                        <a:pos x="77" y="277"/>
                      </a:cxn>
                      <a:cxn ang="0">
                        <a:pos x="77" y="225"/>
                      </a:cxn>
                      <a:cxn ang="0">
                        <a:pos x="60" y="207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2"/>
                        </a:lnTo>
                        <a:lnTo>
                          <a:pt x="87" y="0"/>
                        </a:lnTo>
                        <a:lnTo>
                          <a:pt x="132" y="27"/>
                        </a:lnTo>
                        <a:lnTo>
                          <a:pt x="132" y="137"/>
                        </a:lnTo>
                        <a:lnTo>
                          <a:pt x="104" y="167"/>
                        </a:lnTo>
                        <a:lnTo>
                          <a:pt x="122" y="205"/>
                        </a:lnTo>
                        <a:lnTo>
                          <a:pt x="179" y="237"/>
                        </a:lnTo>
                        <a:lnTo>
                          <a:pt x="107" y="307"/>
                        </a:lnTo>
                        <a:lnTo>
                          <a:pt x="77" y="277"/>
                        </a:lnTo>
                        <a:lnTo>
                          <a:pt x="77" y="225"/>
                        </a:lnTo>
                        <a:lnTo>
                          <a:pt x="60" y="207"/>
                        </a:lnTo>
                        <a:lnTo>
                          <a:pt x="7" y="2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0" name="Freeform 445"/>
                  <p:cNvSpPr>
                    <a:spLocks/>
                  </p:cNvSpPr>
                  <p:nvPr/>
                </p:nvSpPr>
                <p:spPr bwMode="auto">
                  <a:xfrm>
                    <a:off x="5826333" y="3765796"/>
                    <a:ext cx="243415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3"/>
                      </a:cxn>
                      <a:cxn ang="0">
                        <a:pos x="186" y="86"/>
                      </a:cxn>
                      <a:cxn ang="0">
                        <a:pos x="246" y="246"/>
                      </a:cxn>
                      <a:cxn ang="0">
                        <a:pos x="134" y="419"/>
                      </a:cxn>
                      <a:cxn ang="0">
                        <a:pos x="58" y="390"/>
                      </a:cxn>
                      <a:cxn ang="0">
                        <a:pos x="29" y="329"/>
                      </a:cxn>
                      <a:cxn ang="0">
                        <a:pos x="0" y="291"/>
                      </a:cxn>
                      <a:cxn ang="0">
                        <a:pos x="35" y="252"/>
                      </a:cxn>
                      <a:cxn ang="0">
                        <a:pos x="45" y="169"/>
                      </a:cxn>
                      <a:cxn ang="0">
                        <a:pos x="70" y="147"/>
                      </a:cxn>
                      <a:cxn ang="0">
                        <a:pos x="64" y="150"/>
                      </a:cxn>
                      <a:cxn ang="0">
                        <a:pos x="70" y="150"/>
                      </a:cxn>
                      <a:cxn ang="0">
                        <a:pos x="109" y="121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3"/>
                        </a:lnTo>
                        <a:lnTo>
                          <a:pt x="186" y="86"/>
                        </a:lnTo>
                        <a:lnTo>
                          <a:pt x="246" y="246"/>
                        </a:lnTo>
                        <a:lnTo>
                          <a:pt x="134" y="419"/>
                        </a:lnTo>
                        <a:lnTo>
                          <a:pt x="58" y="390"/>
                        </a:lnTo>
                        <a:lnTo>
                          <a:pt x="29" y="329"/>
                        </a:lnTo>
                        <a:lnTo>
                          <a:pt x="0" y="291"/>
                        </a:lnTo>
                        <a:lnTo>
                          <a:pt x="35" y="252"/>
                        </a:lnTo>
                        <a:lnTo>
                          <a:pt x="45" y="169"/>
                        </a:lnTo>
                        <a:lnTo>
                          <a:pt x="70" y="147"/>
                        </a:lnTo>
                        <a:lnTo>
                          <a:pt x="64" y="150"/>
                        </a:lnTo>
                        <a:lnTo>
                          <a:pt x="70" y="150"/>
                        </a:lnTo>
                        <a:lnTo>
                          <a:pt x="109" y="121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1" name="Freeform 444"/>
                  <p:cNvSpPr>
                    <a:spLocks/>
                  </p:cNvSpPr>
                  <p:nvPr/>
                </p:nvSpPr>
                <p:spPr bwMode="auto">
                  <a:xfrm>
                    <a:off x="5826333" y="3765796"/>
                    <a:ext cx="245898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2"/>
                      </a:cxn>
                      <a:cxn ang="0">
                        <a:pos x="186" y="87"/>
                      </a:cxn>
                      <a:cxn ang="0">
                        <a:pos x="246" y="247"/>
                      </a:cxn>
                      <a:cxn ang="0">
                        <a:pos x="134" y="419"/>
                      </a:cxn>
                      <a:cxn ang="0">
                        <a:pos x="57" y="389"/>
                      </a:cxn>
                      <a:cxn ang="0">
                        <a:pos x="30" y="329"/>
                      </a:cxn>
                      <a:cxn ang="0">
                        <a:pos x="0" y="292"/>
                      </a:cxn>
                      <a:cxn ang="0">
                        <a:pos x="35" y="252"/>
                      </a:cxn>
                      <a:cxn ang="0">
                        <a:pos x="45" y="170"/>
                      </a:cxn>
                      <a:cxn ang="0">
                        <a:pos x="70" y="147"/>
                      </a:cxn>
                      <a:cxn ang="0">
                        <a:pos x="65" y="150"/>
                      </a:cxn>
                      <a:cxn ang="0">
                        <a:pos x="70" y="150"/>
                      </a:cxn>
                      <a:cxn ang="0">
                        <a:pos x="109" y="122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2"/>
                        </a:lnTo>
                        <a:lnTo>
                          <a:pt x="186" y="87"/>
                        </a:lnTo>
                        <a:lnTo>
                          <a:pt x="246" y="247"/>
                        </a:lnTo>
                        <a:lnTo>
                          <a:pt x="134" y="419"/>
                        </a:lnTo>
                        <a:lnTo>
                          <a:pt x="57" y="389"/>
                        </a:lnTo>
                        <a:lnTo>
                          <a:pt x="30" y="329"/>
                        </a:lnTo>
                        <a:lnTo>
                          <a:pt x="0" y="292"/>
                        </a:lnTo>
                        <a:lnTo>
                          <a:pt x="35" y="252"/>
                        </a:lnTo>
                        <a:lnTo>
                          <a:pt x="45" y="170"/>
                        </a:lnTo>
                        <a:lnTo>
                          <a:pt x="70" y="147"/>
                        </a:lnTo>
                        <a:lnTo>
                          <a:pt x="65" y="150"/>
                        </a:lnTo>
                        <a:lnTo>
                          <a:pt x="70" y="150"/>
                        </a:lnTo>
                        <a:lnTo>
                          <a:pt x="109" y="122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2" name="Freeform 443"/>
                  <p:cNvSpPr>
                    <a:spLocks/>
                  </p:cNvSpPr>
                  <p:nvPr/>
                </p:nvSpPr>
                <p:spPr bwMode="auto">
                  <a:xfrm>
                    <a:off x="4989283" y="4130918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4" y="76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1"/>
                      </a:cxn>
                      <a:cxn ang="0">
                        <a:pos x="76" y="249"/>
                      </a:cxn>
                      <a:cxn ang="0">
                        <a:pos x="153" y="233"/>
                      </a:cxn>
                      <a:cxn ang="0">
                        <a:pos x="249" y="208"/>
                      </a:cxn>
                      <a:cxn ang="0">
                        <a:pos x="249" y="217"/>
                      </a:cxn>
                      <a:cxn ang="0">
                        <a:pos x="377" y="169"/>
                      </a:cxn>
                      <a:cxn ang="0">
                        <a:pos x="441" y="131"/>
                      </a:cxn>
                      <a:cxn ang="0">
                        <a:pos x="415" y="83"/>
                      </a:cxn>
                      <a:cxn ang="0">
                        <a:pos x="412" y="41"/>
                      </a:cxn>
                      <a:cxn ang="0">
                        <a:pos x="364" y="6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4" y="76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1"/>
                        </a:lnTo>
                        <a:lnTo>
                          <a:pt x="76" y="249"/>
                        </a:lnTo>
                        <a:lnTo>
                          <a:pt x="153" y="233"/>
                        </a:lnTo>
                        <a:lnTo>
                          <a:pt x="249" y="208"/>
                        </a:lnTo>
                        <a:lnTo>
                          <a:pt x="249" y="217"/>
                        </a:lnTo>
                        <a:lnTo>
                          <a:pt x="377" y="169"/>
                        </a:lnTo>
                        <a:lnTo>
                          <a:pt x="441" y="131"/>
                        </a:lnTo>
                        <a:lnTo>
                          <a:pt x="415" y="83"/>
                        </a:lnTo>
                        <a:lnTo>
                          <a:pt x="412" y="41"/>
                        </a:lnTo>
                        <a:lnTo>
                          <a:pt x="364" y="6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3" name="Freeform 442"/>
                  <p:cNvSpPr>
                    <a:spLocks/>
                  </p:cNvSpPr>
                  <p:nvPr/>
                </p:nvSpPr>
                <p:spPr bwMode="auto">
                  <a:xfrm>
                    <a:off x="4989283" y="4130918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3" y="77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2"/>
                      </a:cxn>
                      <a:cxn ang="0">
                        <a:pos x="75" y="249"/>
                      </a:cxn>
                      <a:cxn ang="0">
                        <a:pos x="153" y="234"/>
                      </a:cxn>
                      <a:cxn ang="0">
                        <a:pos x="248" y="209"/>
                      </a:cxn>
                      <a:cxn ang="0">
                        <a:pos x="248" y="217"/>
                      </a:cxn>
                      <a:cxn ang="0">
                        <a:pos x="376" y="169"/>
                      </a:cxn>
                      <a:cxn ang="0">
                        <a:pos x="441" y="132"/>
                      </a:cxn>
                      <a:cxn ang="0">
                        <a:pos x="416" y="85"/>
                      </a:cxn>
                      <a:cxn ang="0">
                        <a:pos x="411" y="42"/>
                      </a:cxn>
                      <a:cxn ang="0">
                        <a:pos x="363" y="7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3" y="77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2"/>
                        </a:lnTo>
                        <a:lnTo>
                          <a:pt x="75" y="249"/>
                        </a:lnTo>
                        <a:lnTo>
                          <a:pt x="153" y="234"/>
                        </a:lnTo>
                        <a:lnTo>
                          <a:pt x="248" y="209"/>
                        </a:lnTo>
                        <a:lnTo>
                          <a:pt x="248" y="217"/>
                        </a:lnTo>
                        <a:lnTo>
                          <a:pt x="376" y="169"/>
                        </a:lnTo>
                        <a:lnTo>
                          <a:pt x="441" y="132"/>
                        </a:lnTo>
                        <a:lnTo>
                          <a:pt x="416" y="85"/>
                        </a:lnTo>
                        <a:lnTo>
                          <a:pt x="411" y="42"/>
                        </a:lnTo>
                        <a:lnTo>
                          <a:pt x="363" y="7"/>
                        </a:lnTo>
                        <a:lnTo>
                          <a:pt x="31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4" name="Freeform 441"/>
                  <p:cNvSpPr>
                    <a:spLocks/>
                  </p:cNvSpPr>
                  <p:nvPr/>
                </p:nvSpPr>
                <p:spPr bwMode="auto">
                  <a:xfrm>
                    <a:off x="5369309" y="4051436"/>
                    <a:ext cx="692987" cy="357671"/>
                  </a:xfrm>
                  <a:custGeom>
                    <a:avLst/>
                    <a:gdLst/>
                    <a:ahLst/>
                    <a:cxnLst>
                      <a:cxn ang="0">
                        <a:pos x="256" y="361"/>
                      </a:cxn>
                      <a:cxn ang="0">
                        <a:pos x="256" y="355"/>
                      </a:cxn>
                      <a:cxn ang="0">
                        <a:pos x="432" y="361"/>
                      </a:cxn>
                      <a:cxn ang="0">
                        <a:pos x="464" y="320"/>
                      </a:cxn>
                      <a:cxn ang="0">
                        <a:pos x="538" y="345"/>
                      </a:cxn>
                      <a:cxn ang="0">
                        <a:pos x="627" y="262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9" y="179"/>
                      </a:cxn>
                      <a:cxn ang="0">
                        <a:pos x="675" y="131"/>
                      </a:cxn>
                      <a:cxn ang="0">
                        <a:pos x="602" y="128"/>
                      </a:cxn>
                      <a:cxn ang="0">
                        <a:pos x="595" y="131"/>
                      </a:cxn>
                      <a:cxn ang="0">
                        <a:pos x="519" y="102"/>
                      </a:cxn>
                      <a:cxn ang="0">
                        <a:pos x="490" y="41"/>
                      </a:cxn>
                      <a:cxn ang="0">
                        <a:pos x="461" y="3"/>
                      </a:cxn>
                      <a:cxn ang="0">
                        <a:pos x="419" y="0"/>
                      </a:cxn>
                      <a:cxn ang="0">
                        <a:pos x="368" y="9"/>
                      </a:cxn>
                      <a:cxn ang="0">
                        <a:pos x="352" y="22"/>
                      </a:cxn>
                      <a:cxn ang="0">
                        <a:pos x="349" y="19"/>
                      </a:cxn>
                      <a:cxn ang="0">
                        <a:pos x="288" y="73"/>
                      </a:cxn>
                      <a:cxn ang="0">
                        <a:pos x="291" y="70"/>
                      </a:cxn>
                      <a:cxn ang="0">
                        <a:pos x="291" y="73"/>
                      </a:cxn>
                      <a:cxn ang="0">
                        <a:pos x="295" y="96"/>
                      </a:cxn>
                      <a:cxn ang="0">
                        <a:pos x="250" y="118"/>
                      </a:cxn>
                      <a:cxn ang="0">
                        <a:pos x="138" y="112"/>
                      </a:cxn>
                      <a:cxn ang="0">
                        <a:pos x="138" y="118"/>
                      </a:cxn>
                      <a:cxn ang="0">
                        <a:pos x="29" y="124"/>
                      </a:cxn>
                      <a:cxn ang="0">
                        <a:pos x="0" y="102"/>
                      </a:cxn>
                      <a:cxn ang="0">
                        <a:pos x="29" y="121"/>
                      </a:cxn>
                      <a:cxn ang="0">
                        <a:pos x="32" y="163"/>
                      </a:cxn>
                      <a:cxn ang="0">
                        <a:pos x="58" y="211"/>
                      </a:cxn>
                      <a:cxn ang="0">
                        <a:pos x="55" y="211"/>
                      </a:cxn>
                      <a:cxn ang="0">
                        <a:pos x="58" y="214"/>
                      </a:cxn>
                      <a:cxn ang="0">
                        <a:pos x="125" y="230"/>
                      </a:cxn>
                      <a:cxn ang="0">
                        <a:pos x="128" y="281"/>
                      </a:cxn>
                      <a:cxn ang="0">
                        <a:pos x="151" y="281"/>
                      </a:cxn>
                      <a:cxn ang="0">
                        <a:pos x="256" y="355"/>
                      </a:cxn>
                      <a:cxn ang="0">
                        <a:pos x="256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6" y="361"/>
                        </a:moveTo>
                        <a:lnTo>
                          <a:pt x="256" y="355"/>
                        </a:lnTo>
                        <a:lnTo>
                          <a:pt x="432" y="361"/>
                        </a:lnTo>
                        <a:lnTo>
                          <a:pt x="464" y="320"/>
                        </a:lnTo>
                        <a:lnTo>
                          <a:pt x="538" y="345"/>
                        </a:lnTo>
                        <a:lnTo>
                          <a:pt x="627" y="262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9" y="179"/>
                        </a:lnTo>
                        <a:lnTo>
                          <a:pt x="675" y="131"/>
                        </a:lnTo>
                        <a:lnTo>
                          <a:pt x="602" y="128"/>
                        </a:lnTo>
                        <a:lnTo>
                          <a:pt x="595" y="131"/>
                        </a:lnTo>
                        <a:lnTo>
                          <a:pt x="519" y="102"/>
                        </a:lnTo>
                        <a:lnTo>
                          <a:pt x="490" y="41"/>
                        </a:lnTo>
                        <a:lnTo>
                          <a:pt x="461" y="3"/>
                        </a:lnTo>
                        <a:lnTo>
                          <a:pt x="419" y="0"/>
                        </a:lnTo>
                        <a:lnTo>
                          <a:pt x="368" y="9"/>
                        </a:lnTo>
                        <a:lnTo>
                          <a:pt x="352" y="22"/>
                        </a:lnTo>
                        <a:lnTo>
                          <a:pt x="349" y="19"/>
                        </a:lnTo>
                        <a:lnTo>
                          <a:pt x="288" y="73"/>
                        </a:lnTo>
                        <a:lnTo>
                          <a:pt x="291" y="70"/>
                        </a:lnTo>
                        <a:lnTo>
                          <a:pt x="291" y="73"/>
                        </a:lnTo>
                        <a:lnTo>
                          <a:pt x="295" y="96"/>
                        </a:lnTo>
                        <a:lnTo>
                          <a:pt x="250" y="118"/>
                        </a:lnTo>
                        <a:lnTo>
                          <a:pt x="138" y="112"/>
                        </a:lnTo>
                        <a:lnTo>
                          <a:pt x="138" y="118"/>
                        </a:lnTo>
                        <a:lnTo>
                          <a:pt x="29" y="124"/>
                        </a:lnTo>
                        <a:lnTo>
                          <a:pt x="0" y="102"/>
                        </a:lnTo>
                        <a:lnTo>
                          <a:pt x="29" y="121"/>
                        </a:lnTo>
                        <a:lnTo>
                          <a:pt x="32" y="163"/>
                        </a:lnTo>
                        <a:lnTo>
                          <a:pt x="58" y="211"/>
                        </a:lnTo>
                        <a:lnTo>
                          <a:pt x="55" y="211"/>
                        </a:lnTo>
                        <a:lnTo>
                          <a:pt x="58" y="214"/>
                        </a:lnTo>
                        <a:lnTo>
                          <a:pt x="125" y="230"/>
                        </a:lnTo>
                        <a:lnTo>
                          <a:pt x="128" y="281"/>
                        </a:lnTo>
                        <a:lnTo>
                          <a:pt x="151" y="281"/>
                        </a:lnTo>
                        <a:lnTo>
                          <a:pt x="256" y="355"/>
                        </a:lnTo>
                        <a:lnTo>
                          <a:pt x="256" y="36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5" name="Freeform 440"/>
                  <p:cNvSpPr>
                    <a:spLocks/>
                  </p:cNvSpPr>
                  <p:nvPr/>
                </p:nvSpPr>
                <p:spPr bwMode="auto">
                  <a:xfrm>
                    <a:off x="5369309" y="4051436"/>
                    <a:ext cx="692987" cy="360156"/>
                  </a:xfrm>
                  <a:custGeom>
                    <a:avLst/>
                    <a:gdLst/>
                    <a:ahLst/>
                    <a:cxnLst>
                      <a:cxn ang="0">
                        <a:pos x="255" y="361"/>
                      </a:cxn>
                      <a:cxn ang="0">
                        <a:pos x="255" y="354"/>
                      </a:cxn>
                      <a:cxn ang="0">
                        <a:pos x="433" y="361"/>
                      </a:cxn>
                      <a:cxn ang="0">
                        <a:pos x="463" y="319"/>
                      </a:cxn>
                      <a:cxn ang="0">
                        <a:pos x="538" y="344"/>
                      </a:cxn>
                      <a:cxn ang="0">
                        <a:pos x="628" y="261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8" y="179"/>
                      </a:cxn>
                      <a:cxn ang="0">
                        <a:pos x="675" y="132"/>
                      </a:cxn>
                      <a:cxn ang="0">
                        <a:pos x="603" y="129"/>
                      </a:cxn>
                      <a:cxn ang="0">
                        <a:pos x="595" y="132"/>
                      </a:cxn>
                      <a:cxn ang="0">
                        <a:pos x="518" y="102"/>
                      </a:cxn>
                      <a:cxn ang="0">
                        <a:pos x="490" y="42"/>
                      </a:cxn>
                      <a:cxn ang="0">
                        <a:pos x="460" y="5"/>
                      </a:cxn>
                      <a:cxn ang="0">
                        <a:pos x="418" y="0"/>
                      </a:cxn>
                      <a:cxn ang="0">
                        <a:pos x="368" y="10"/>
                      </a:cxn>
                      <a:cxn ang="0">
                        <a:pos x="353" y="22"/>
                      </a:cxn>
                      <a:cxn ang="0">
                        <a:pos x="348" y="20"/>
                      </a:cxn>
                      <a:cxn ang="0">
                        <a:pos x="288" y="75"/>
                      </a:cxn>
                      <a:cxn ang="0">
                        <a:pos x="290" y="70"/>
                      </a:cxn>
                      <a:cxn ang="0">
                        <a:pos x="290" y="75"/>
                      </a:cxn>
                      <a:cxn ang="0">
                        <a:pos x="295" y="97"/>
                      </a:cxn>
                      <a:cxn ang="0">
                        <a:pos x="250" y="120"/>
                      </a:cxn>
                      <a:cxn ang="0">
                        <a:pos x="138" y="112"/>
                      </a:cxn>
                      <a:cxn ang="0">
                        <a:pos x="138" y="120"/>
                      </a:cxn>
                      <a:cxn ang="0">
                        <a:pos x="28" y="124"/>
                      </a:cxn>
                      <a:cxn ang="0">
                        <a:pos x="0" y="102"/>
                      </a:cxn>
                      <a:cxn ang="0">
                        <a:pos x="28" y="122"/>
                      </a:cxn>
                      <a:cxn ang="0">
                        <a:pos x="33" y="164"/>
                      </a:cxn>
                      <a:cxn ang="0">
                        <a:pos x="58" y="212"/>
                      </a:cxn>
                      <a:cxn ang="0">
                        <a:pos x="55" y="212"/>
                      </a:cxn>
                      <a:cxn ang="0">
                        <a:pos x="58" y="214"/>
                      </a:cxn>
                      <a:cxn ang="0">
                        <a:pos x="125" y="229"/>
                      </a:cxn>
                      <a:cxn ang="0">
                        <a:pos x="128" y="281"/>
                      </a:cxn>
                      <a:cxn ang="0">
                        <a:pos x="150" y="281"/>
                      </a:cxn>
                      <a:cxn ang="0">
                        <a:pos x="255" y="354"/>
                      </a:cxn>
                      <a:cxn ang="0">
                        <a:pos x="255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5" y="361"/>
                        </a:moveTo>
                        <a:lnTo>
                          <a:pt x="255" y="354"/>
                        </a:lnTo>
                        <a:lnTo>
                          <a:pt x="433" y="361"/>
                        </a:lnTo>
                        <a:lnTo>
                          <a:pt x="463" y="319"/>
                        </a:lnTo>
                        <a:lnTo>
                          <a:pt x="538" y="344"/>
                        </a:lnTo>
                        <a:lnTo>
                          <a:pt x="628" y="261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8" y="179"/>
                        </a:lnTo>
                        <a:lnTo>
                          <a:pt x="675" y="132"/>
                        </a:lnTo>
                        <a:lnTo>
                          <a:pt x="603" y="129"/>
                        </a:lnTo>
                        <a:lnTo>
                          <a:pt x="595" y="132"/>
                        </a:lnTo>
                        <a:lnTo>
                          <a:pt x="518" y="102"/>
                        </a:lnTo>
                        <a:lnTo>
                          <a:pt x="490" y="42"/>
                        </a:lnTo>
                        <a:lnTo>
                          <a:pt x="460" y="5"/>
                        </a:lnTo>
                        <a:lnTo>
                          <a:pt x="418" y="0"/>
                        </a:lnTo>
                        <a:lnTo>
                          <a:pt x="368" y="10"/>
                        </a:lnTo>
                        <a:lnTo>
                          <a:pt x="353" y="22"/>
                        </a:lnTo>
                        <a:lnTo>
                          <a:pt x="348" y="20"/>
                        </a:lnTo>
                        <a:lnTo>
                          <a:pt x="288" y="75"/>
                        </a:lnTo>
                        <a:lnTo>
                          <a:pt x="290" y="70"/>
                        </a:lnTo>
                        <a:lnTo>
                          <a:pt x="290" y="75"/>
                        </a:lnTo>
                        <a:lnTo>
                          <a:pt x="295" y="97"/>
                        </a:lnTo>
                        <a:lnTo>
                          <a:pt x="250" y="120"/>
                        </a:lnTo>
                        <a:lnTo>
                          <a:pt x="138" y="112"/>
                        </a:lnTo>
                        <a:lnTo>
                          <a:pt x="138" y="120"/>
                        </a:lnTo>
                        <a:lnTo>
                          <a:pt x="28" y="124"/>
                        </a:lnTo>
                        <a:lnTo>
                          <a:pt x="0" y="102"/>
                        </a:lnTo>
                        <a:lnTo>
                          <a:pt x="28" y="122"/>
                        </a:lnTo>
                        <a:lnTo>
                          <a:pt x="33" y="164"/>
                        </a:lnTo>
                        <a:lnTo>
                          <a:pt x="58" y="212"/>
                        </a:lnTo>
                        <a:lnTo>
                          <a:pt x="55" y="212"/>
                        </a:lnTo>
                        <a:lnTo>
                          <a:pt x="58" y="214"/>
                        </a:lnTo>
                        <a:lnTo>
                          <a:pt x="125" y="229"/>
                        </a:lnTo>
                        <a:lnTo>
                          <a:pt x="128" y="281"/>
                        </a:lnTo>
                        <a:lnTo>
                          <a:pt x="150" y="281"/>
                        </a:lnTo>
                        <a:lnTo>
                          <a:pt x="255" y="354"/>
                        </a:lnTo>
                        <a:lnTo>
                          <a:pt x="255" y="36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6" name="Freeform 439"/>
                  <p:cNvSpPr>
                    <a:spLocks/>
                  </p:cNvSpPr>
                  <p:nvPr/>
                </p:nvSpPr>
                <p:spPr bwMode="auto">
                  <a:xfrm>
                    <a:off x="5225247" y="4379301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2" y="7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5" h="55">
                        <a:moveTo>
                          <a:pt x="4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2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7" name="Freeform 438"/>
                  <p:cNvSpPr>
                    <a:spLocks/>
                  </p:cNvSpPr>
                  <p:nvPr/>
                </p:nvSpPr>
                <p:spPr bwMode="auto">
                  <a:xfrm>
                    <a:off x="5225247" y="4379301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3" y="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5" h="55">
                        <a:moveTo>
                          <a:pt x="5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3" y="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8" name="Freeform 437"/>
                  <p:cNvSpPr>
                    <a:spLocks/>
                  </p:cNvSpPr>
                  <p:nvPr/>
                </p:nvSpPr>
                <p:spPr bwMode="auto">
                  <a:xfrm>
                    <a:off x="5197924" y="4424010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2" y="10"/>
                      </a:cxn>
                      <a:cxn ang="0">
                        <a:pos x="0" y="51"/>
                      </a:cxn>
                      <a:cxn ang="0">
                        <a:pos x="19" y="93"/>
                      </a:cxn>
                      <a:cxn ang="0">
                        <a:pos x="35" y="134"/>
                      </a:cxn>
                      <a:cxn ang="0">
                        <a:pos x="38" y="131"/>
                      </a:cxn>
                      <a:cxn ang="0">
                        <a:pos x="38" y="134"/>
                      </a:cxn>
                      <a:cxn ang="0">
                        <a:pos x="80" y="29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2" y="10"/>
                        </a:lnTo>
                        <a:lnTo>
                          <a:pt x="0" y="51"/>
                        </a:lnTo>
                        <a:lnTo>
                          <a:pt x="19" y="93"/>
                        </a:lnTo>
                        <a:lnTo>
                          <a:pt x="35" y="134"/>
                        </a:lnTo>
                        <a:lnTo>
                          <a:pt x="38" y="131"/>
                        </a:lnTo>
                        <a:lnTo>
                          <a:pt x="38" y="134"/>
                        </a:lnTo>
                        <a:lnTo>
                          <a:pt x="80" y="29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09" name="Freeform 436"/>
                  <p:cNvSpPr>
                    <a:spLocks/>
                  </p:cNvSpPr>
                  <p:nvPr/>
                </p:nvSpPr>
                <p:spPr bwMode="auto">
                  <a:xfrm>
                    <a:off x="5197924" y="4424010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3" y="10"/>
                      </a:cxn>
                      <a:cxn ang="0">
                        <a:pos x="0" y="50"/>
                      </a:cxn>
                      <a:cxn ang="0">
                        <a:pos x="20" y="92"/>
                      </a:cxn>
                      <a:cxn ang="0">
                        <a:pos x="35" y="134"/>
                      </a:cxn>
                      <a:cxn ang="0">
                        <a:pos x="38" y="129"/>
                      </a:cxn>
                      <a:cxn ang="0">
                        <a:pos x="38" y="134"/>
                      </a:cxn>
                      <a:cxn ang="0">
                        <a:pos x="80" y="30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3" y="10"/>
                        </a:lnTo>
                        <a:lnTo>
                          <a:pt x="0" y="50"/>
                        </a:lnTo>
                        <a:lnTo>
                          <a:pt x="20" y="92"/>
                        </a:lnTo>
                        <a:lnTo>
                          <a:pt x="35" y="134"/>
                        </a:lnTo>
                        <a:lnTo>
                          <a:pt x="38" y="129"/>
                        </a:lnTo>
                        <a:lnTo>
                          <a:pt x="38" y="134"/>
                        </a:lnTo>
                        <a:lnTo>
                          <a:pt x="80" y="30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0" name="Freeform 435"/>
                  <p:cNvSpPr>
                    <a:spLocks/>
                  </p:cNvSpPr>
                  <p:nvPr/>
                </p:nvSpPr>
                <p:spPr bwMode="auto">
                  <a:xfrm>
                    <a:off x="5230215" y="4299819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6" y="39"/>
                      </a:cxn>
                      <a:cxn ang="0">
                        <a:pos x="0" y="80"/>
                      </a:cxn>
                      <a:cxn ang="0">
                        <a:pos x="48" y="87"/>
                      </a:cxn>
                      <a:cxn ang="0">
                        <a:pos x="51" y="135"/>
                      </a:cxn>
                      <a:cxn ang="0">
                        <a:pos x="48" y="135"/>
                      </a:cxn>
                      <a:cxn ang="0">
                        <a:pos x="51" y="135"/>
                      </a:cxn>
                      <a:cxn ang="0">
                        <a:pos x="118" y="125"/>
                      </a:cxn>
                      <a:cxn ang="0">
                        <a:pos x="137" y="51"/>
                      </a:cxn>
                      <a:cxn ang="0">
                        <a:pos x="137" y="0"/>
                      </a:cxn>
                      <a:cxn ang="0">
                        <a:pos x="124" y="0"/>
                      </a:cxn>
                      <a:cxn ang="0">
                        <a:pos x="6" y="48"/>
                      </a:cxn>
                      <a:cxn ang="0">
                        <a:pos x="6" y="39"/>
                      </a:cxn>
                    </a:cxnLst>
                    <a:rect l="0" t="0" r="r" b="b"/>
                    <a:pathLst>
                      <a:path w="137" h="135">
                        <a:moveTo>
                          <a:pt x="6" y="39"/>
                        </a:moveTo>
                        <a:lnTo>
                          <a:pt x="0" y="80"/>
                        </a:lnTo>
                        <a:lnTo>
                          <a:pt x="48" y="87"/>
                        </a:lnTo>
                        <a:lnTo>
                          <a:pt x="51" y="135"/>
                        </a:lnTo>
                        <a:lnTo>
                          <a:pt x="48" y="135"/>
                        </a:lnTo>
                        <a:lnTo>
                          <a:pt x="51" y="135"/>
                        </a:lnTo>
                        <a:lnTo>
                          <a:pt x="118" y="125"/>
                        </a:lnTo>
                        <a:lnTo>
                          <a:pt x="137" y="51"/>
                        </a:lnTo>
                        <a:lnTo>
                          <a:pt x="137" y="0"/>
                        </a:lnTo>
                        <a:lnTo>
                          <a:pt x="124" y="0"/>
                        </a:lnTo>
                        <a:lnTo>
                          <a:pt x="6" y="48"/>
                        </a:lnTo>
                        <a:lnTo>
                          <a:pt x="6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1" name="Freeform 434"/>
                  <p:cNvSpPr>
                    <a:spLocks/>
                  </p:cNvSpPr>
                  <p:nvPr/>
                </p:nvSpPr>
                <p:spPr bwMode="auto">
                  <a:xfrm>
                    <a:off x="5230215" y="4299819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5" y="40"/>
                      </a:cxn>
                      <a:cxn ang="0">
                        <a:pos x="0" y="80"/>
                      </a:cxn>
                      <a:cxn ang="0">
                        <a:pos x="47" y="88"/>
                      </a:cxn>
                      <a:cxn ang="0">
                        <a:pos x="50" y="135"/>
                      </a:cxn>
                      <a:cxn ang="0">
                        <a:pos x="47" y="135"/>
                      </a:cxn>
                      <a:cxn ang="0">
                        <a:pos x="50" y="135"/>
                      </a:cxn>
                      <a:cxn ang="0">
                        <a:pos x="117" y="125"/>
                      </a:cxn>
                      <a:cxn ang="0">
                        <a:pos x="137" y="50"/>
                      </a:cxn>
                      <a:cxn ang="0">
                        <a:pos x="137" y="0"/>
                      </a:cxn>
                      <a:cxn ang="0">
                        <a:pos x="122" y="0"/>
                      </a:cxn>
                      <a:cxn ang="0">
                        <a:pos x="5" y="48"/>
                      </a:cxn>
                      <a:cxn ang="0">
                        <a:pos x="5" y="40"/>
                      </a:cxn>
                    </a:cxnLst>
                    <a:rect l="0" t="0" r="r" b="b"/>
                    <a:pathLst>
                      <a:path w="137" h="135">
                        <a:moveTo>
                          <a:pt x="5" y="40"/>
                        </a:moveTo>
                        <a:lnTo>
                          <a:pt x="0" y="80"/>
                        </a:lnTo>
                        <a:lnTo>
                          <a:pt x="47" y="88"/>
                        </a:lnTo>
                        <a:lnTo>
                          <a:pt x="50" y="135"/>
                        </a:lnTo>
                        <a:lnTo>
                          <a:pt x="47" y="135"/>
                        </a:lnTo>
                        <a:lnTo>
                          <a:pt x="50" y="135"/>
                        </a:lnTo>
                        <a:lnTo>
                          <a:pt x="117" y="125"/>
                        </a:lnTo>
                        <a:lnTo>
                          <a:pt x="137" y="50"/>
                        </a:lnTo>
                        <a:lnTo>
                          <a:pt x="137" y="0"/>
                        </a:lnTo>
                        <a:lnTo>
                          <a:pt x="122" y="0"/>
                        </a:lnTo>
                        <a:lnTo>
                          <a:pt x="5" y="48"/>
                        </a:lnTo>
                        <a:lnTo>
                          <a:pt x="5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2" name="Freeform 433"/>
                  <p:cNvSpPr>
                    <a:spLocks/>
                  </p:cNvSpPr>
                  <p:nvPr/>
                </p:nvSpPr>
                <p:spPr bwMode="auto">
                  <a:xfrm>
                    <a:off x="5232698" y="4553169"/>
                    <a:ext cx="0" cy="7452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h="7">
                        <a:moveTo>
                          <a:pt x="0" y="7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3" name="Freeform 432"/>
                  <p:cNvSpPr>
                    <a:spLocks/>
                  </p:cNvSpPr>
                  <p:nvPr/>
                </p:nvSpPr>
                <p:spPr bwMode="auto">
                  <a:xfrm>
                    <a:off x="5235182" y="4424010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4"/>
                      </a:cxn>
                      <a:cxn ang="0">
                        <a:pos x="3" y="170"/>
                      </a:cxn>
                      <a:cxn ang="0">
                        <a:pos x="10" y="170"/>
                      </a:cxn>
                      <a:cxn ang="0">
                        <a:pos x="48" y="147"/>
                      </a:cxn>
                      <a:cxn ang="0">
                        <a:pos x="86" y="144"/>
                      </a:cxn>
                      <a:cxn ang="0">
                        <a:pos x="83" y="77"/>
                      </a:cxn>
                      <a:cxn ang="0">
                        <a:pos x="134" y="32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29"/>
                      </a:cxn>
                      <a:cxn ang="0">
                        <a:pos x="0" y="134"/>
                      </a:cxn>
                    </a:cxnLst>
                    <a:rect l="0" t="0" r="r" b="b"/>
                    <a:pathLst>
                      <a:path w="134" h="170">
                        <a:moveTo>
                          <a:pt x="0" y="134"/>
                        </a:moveTo>
                        <a:lnTo>
                          <a:pt x="3" y="170"/>
                        </a:lnTo>
                        <a:lnTo>
                          <a:pt x="10" y="170"/>
                        </a:lnTo>
                        <a:lnTo>
                          <a:pt x="48" y="147"/>
                        </a:lnTo>
                        <a:lnTo>
                          <a:pt x="86" y="144"/>
                        </a:lnTo>
                        <a:lnTo>
                          <a:pt x="83" y="77"/>
                        </a:lnTo>
                        <a:lnTo>
                          <a:pt x="134" y="32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29"/>
                        </a:lnTo>
                        <a:lnTo>
                          <a:pt x="0" y="1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4" name="Freeform 431"/>
                  <p:cNvSpPr>
                    <a:spLocks/>
                  </p:cNvSpPr>
                  <p:nvPr/>
                </p:nvSpPr>
                <p:spPr bwMode="auto">
                  <a:xfrm>
                    <a:off x="5235182" y="4424010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5"/>
                      </a:cxn>
                      <a:cxn ang="0">
                        <a:pos x="2" y="170"/>
                      </a:cxn>
                      <a:cxn ang="0">
                        <a:pos x="10" y="170"/>
                      </a:cxn>
                      <a:cxn ang="0">
                        <a:pos x="47" y="148"/>
                      </a:cxn>
                      <a:cxn ang="0">
                        <a:pos x="87" y="145"/>
                      </a:cxn>
                      <a:cxn ang="0">
                        <a:pos x="82" y="78"/>
                      </a:cxn>
                      <a:cxn ang="0">
                        <a:pos x="134" y="33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30"/>
                      </a:cxn>
                      <a:cxn ang="0">
                        <a:pos x="0" y="135"/>
                      </a:cxn>
                    </a:cxnLst>
                    <a:rect l="0" t="0" r="r" b="b"/>
                    <a:pathLst>
                      <a:path w="134" h="170">
                        <a:moveTo>
                          <a:pt x="0" y="135"/>
                        </a:moveTo>
                        <a:lnTo>
                          <a:pt x="2" y="170"/>
                        </a:lnTo>
                        <a:lnTo>
                          <a:pt x="10" y="170"/>
                        </a:lnTo>
                        <a:lnTo>
                          <a:pt x="47" y="148"/>
                        </a:lnTo>
                        <a:lnTo>
                          <a:pt x="87" y="145"/>
                        </a:lnTo>
                        <a:lnTo>
                          <a:pt x="82" y="78"/>
                        </a:lnTo>
                        <a:lnTo>
                          <a:pt x="134" y="33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30"/>
                        </a:lnTo>
                        <a:lnTo>
                          <a:pt x="0" y="1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5" name="Freeform 430"/>
                  <p:cNvSpPr>
                    <a:spLocks/>
                  </p:cNvSpPr>
                  <p:nvPr/>
                </p:nvSpPr>
                <p:spPr bwMode="auto">
                  <a:xfrm>
                    <a:off x="5332051" y="4262562"/>
                    <a:ext cx="293091" cy="196222"/>
                  </a:xfrm>
                  <a:custGeom>
                    <a:avLst/>
                    <a:gdLst/>
                    <a:ahLst/>
                    <a:cxnLst>
                      <a:cxn ang="0">
                        <a:pos x="282" y="169"/>
                      </a:cxn>
                      <a:cxn ang="0">
                        <a:pos x="294" y="150"/>
                      </a:cxn>
                      <a:cxn ang="0">
                        <a:pos x="294" y="144"/>
                      </a:cxn>
                      <a:cxn ang="0">
                        <a:pos x="189" y="70"/>
                      </a:cxn>
                      <a:cxn ang="0">
                        <a:pos x="166" y="70"/>
                      </a:cxn>
                      <a:cxn ang="0">
                        <a:pos x="163" y="19"/>
                      </a:cxn>
                      <a:cxn ang="0">
                        <a:pos x="96" y="3"/>
                      </a:cxn>
                      <a:cxn ang="0">
                        <a:pos x="93" y="0"/>
                      </a:cxn>
                      <a:cxn ang="0">
                        <a:pos x="96" y="0"/>
                      </a:cxn>
                      <a:cxn ang="0">
                        <a:pos x="32" y="38"/>
                      </a:cxn>
                      <a:cxn ang="0">
                        <a:pos x="0" y="51"/>
                      </a:cxn>
                      <a:cxn ang="0">
                        <a:pos x="22" y="38"/>
                      </a:cxn>
                      <a:cxn ang="0">
                        <a:pos x="35" y="38"/>
                      </a:cxn>
                      <a:cxn ang="0">
                        <a:pos x="35" y="89"/>
                      </a:cxn>
                      <a:cxn ang="0">
                        <a:pos x="16" y="163"/>
                      </a:cxn>
                      <a:cxn ang="0">
                        <a:pos x="10" y="163"/>
                      </a:cxn>
                      <a:cxn ang="0">
                        <a:pos x="16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9"/>
                      </a:cxn>
                      <a:cxn ang="0">
                        <a:pos x="282" y="169"/>
                      </a:cxn>
                    </a:cxnLst>
                    <a:rect l="0" t="0" r="r" b="b"/>
                    <a:pathLst>
                      <a:path w="294" h="198">
                        <a:moveTo>
                          <a:pt x="282" y="169"/>
                        </a:moveTo>
                        <a:lnTo>
                          <a:pt x="294" y="150"/>
                        </a:lnTo>
                        <a:lnTo>
                          <a:pt x="294" y="144"/>
                        </a:lnTo>
                        <a:lnTo>
                          <a:pt x="189" y="70"/>
                        </a:lnTo>
                        <a:lnTo>
                          <a:pt x="166" y="70"/>
                        </a:lnTo>
                        <a:lnTo>
                          <a:pt x="163" y="19"/>
                        </a:lnTo>
                        <a:lnTo>
                          <a:pt x="96" y="3"/>
                        </a:lnTo>
                        <a:lnTo>
                          <a:pt x="93" y="0"/>
                        </a:lnTo>
                        <a:lnTo>
                          <a:pt x="96" y="0"/>
                        </a:lnTo>
                        <a:lnTo>
                          <a:pt x="32" y="38"/>
                        </a:lnTo>
                        <a:lnTo>
                          <a:pt x="0" y="51"/>
                        </a:lnTo>
                        <a:lnTo>
                          <a:pt x="22" y="38"/>
                        </a:lnTo>
                        <a:lnTo>
                          <a:pt x="35" y="38"/>
                        </a:lnTo>
                        <a:lnTo>
                          <a:pt x="35" y="89"/>
                        </a:lnTo>
                        <a:lnTo>
                          <a:pt x="16" y="163"/>
                        </a:lnTo>
                        <a:lnTo>
                          <a:pt x="10" y="163"/>
                        </a:lnTo>
                        <a:lnTo>
                          <a:pt x="16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9"/>
                        </a:lnTo>
                        <a:lnTo>
                          <a:pt x="282" y="16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6" name="Freeform 429"/>
                  <p:cNvSpPr>
                    <a:spLocks/>
                  </p:cNvSpPr>
                  <p:nvPr/>
                </p:nvSpPr>
                <p:spPr bwMode="auto">
                  <a:xfrm>
                    <a:off x="5332051" y="4262562"/>
                    <a:ext cx="290608" cy="196222"/>
                  </a:xfrm>
                  <a:custGeom>
                    <a:avLst/>
                    <a:gdLst/>
                    <a:ahLst/>
                    <a:cxnLst>
                      <a:cxn ang="0">
                        <a:pos x="281" y="168"/>
                      </a:cxn>
                      <a:cxn ang="0">
                        <a:pos x="294" y="150"/>
                      </a:cxn>
                      <a:cxn ang="0">
                        <a:pos x="294" y="143"/>
                      </a:cxn>
                      <a:cxn ang="0">
                        <a:pos x="188" y="70"/>
                      </a:cxn>
                      <a:cxn ang="0">
                        <a:pos x="166" y="70"/>
                      </a:cxn>
                      <a:cxn ang="0">
                        <a:pos x="163" y="18"/>
                      </a:cxn>
                      <a:cxn ang="0">
                        <a:pos x="95" y="3"/>
                      </a:cxn>
                      <a:cxn ang="0">
                        <a:pos x="93" y="0"/>
                      </a:cxn>
                      <a:cxn ang="0">
                        <a:pos x="95" y="0"/>
                      </a:cxn>
                      <a:cxn ang="0">
                        <a:pos x="30" y="38"/>
                      </a:cxn>
                      <a:cxn ang="0">
                        <a:pos x="0" y="50"/>
                      </a:cxn>
                      <a:cxn ang="0">
                        <a:pos x="20" y="38"/>
                      </a:cxn>
                      <a:cxn ang="0">
                        <a:pos x="35" y="38"/>
                      </a:cxn>
                      <a:cxn ang="0">
                        <a:pos x="35" y="88"/>
                      </a:cxn>
                      <a:cxn ang="0">
                        <a:pos x="15" y="163"/>
                      </a:cxn>
                      <a:cxn ang="0">
                        <a:pos x="10" y="163"/>
                      </a:cxn>
                      <a:cxn ang="0">
                        <a:pos x="15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8"/>
                      </a:cxn>
                      <a:cxn ang="0">
                        <a:pos x="281" y="168"/>
                      </a:cxn>
                    </a:cxnLst>
                    <a:rect l="0" t="0" r="r" b="b"/>
                    <a:pathLst>
                      <a:path w="294" h="198">
                        <a:moveTo>
                          <a:pt x="281" y="168"/>
                        </a:moveTo>
                        <a:lnTo>
                          <a:pt x="294" y="150"/>
                        </a:lnTo>
                        <a:lnTo>
                          <a:pt x="294" y="143"/>
                        </a:lnTo>
                        <a:lnTo>
                          <a:pt x="188" y="70"/>
                        </a:lnTo>
                        <a:lnTo>
                          <a:pt x="166" y="70"/>
                        </a:lnTo>
                        <a:lnTo>
                          <a:pt x="163" y="18"/>
                        </a:lnTo>
                        <a:lnTo>
                          <a:pt x="95" y="3"/>
                        </a:lnTo>
                        <a:lnTo>
                          <a:pt x="93" y="0"/>
                        </a:lnTo>
                        <a:lnTo>
                          <a:pt x="95" y="0"/>
                        </a:lnTo>
                        <a:lnTo>
                          <a:pt x="30" y="38"/>
                        </a:lnTo>
                        <a:lnTo>
                          <a:pt x="0" y="50"/>
                        </a:lnTo>
                        <a:lnTo>
                          <a:pt x="20" y="38"/>
                        </a:lnTo>
                        <a:lnTo>
                          <a:pt x="35" y="38"/>
                        </a:lnTo>
                        <a:lnTo>
                          <a:pt x="35" y="88"/>
                        </a:lnTo>
                        <a:lnTo>
                          <a:pt x="15" y="163"/>
                        </a:lnTo>
                        <a:lnTo>
                          <a:pt x="10" y="163"/>
                        </a:lnTo>
                        <a:lnTo>
                          <a:pt x="15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8"/>
                        </a:lnTo>
                        <a:lnTo>
                          <a:pt x="281" y="16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7" name="Freeform 428"/>
                  <p:cNvSpPr>
                    <a:spLocks/>
                  </p:cNvSpPr>
                  <p:nvPr/>
                </p:nvSpPr>
                <p:spPr bwMode="auto">
                  <a:xfrm>
                    <a:off x="5538209" y="4421527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9"/>
                      </a:cxn>
                      <a:cxn ang="0">
                        <a:pos x="70" y="16"/>
                      </a:cxn>
                      <a:cxn ang="0">
                        <a:pos x="77" y="0"/>
                      </a:cxn>
                      <a:cxn ang="0">
                        <a:pos x="74" y="9"/>
                      </a:cxn>
                      <a:cxn ang="0">
                        <a:pos x="3" y="9"/>
                      </a:cxn>
                      <a:cxn ang="0">
                        <a:pos x="0" y="9"/>
                      </a:cxn>
                      <a:cxn ang="0">
                        <a:pos x="0" y="16"/>
                      </a:cxn>
                      <a:cxn ang="0">
                        <a:pos x="32" y="45"/>
                      </a:cxn>
                      <a:cxn ang="0">
                        <a:pos x="86" y="29"/>
                      </a:cxn>
                    </a:cxnLst>
                    <a:rect l="0" t="0" r="r" b="b"/>
                    <a:pathLst>
                      <a:path w="86" h="45">
                        <a:moveTo>
                          <a:pt x="86" y="29"/>
                        </a:moveTo>
                        <a:lnTo>
                          <a:pt x="70" y="16"/>
                        </a:lnTo>
                        <a:lnTo>
                          <a:pt x="77" y="0"/>
                        </a:lnTo>
                        <a:lnTo>
                          <a:pt x="74" y="9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16"/>
                        </a:lnTo>
                        <a:lnTo>
                          <a:pt x="32" y="45"/>
                        </a:lnTo>
                        <a:lnTo>
                          <a:pt x="86" y="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8" name="Freeform 427"/>
                  <p:cNvSpPr>
                    <a:spLocks/>
                  </p:cNvSpPr>
                  <p:nvPr/>
                </p:nvSpPr>
                <p:spPr bwMode="auto">
                  <a:xfrm>
                    <a:off x="5538209" y="4421527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71" y="15"/>
                      </a:cxn>
                      <a:cxn ang="0">
                        <a:pos x="78" y="0"/>
                      </a:cxn>
                      <a:cxn ang="0">
                        <a:pos x="73" y="8"/>
                      </a:cxn>
                      <a:cxn ang="0">
                        <a:pos x="3" y="8"/>
                      </a:cxn>
                      <a:cxn ang="0">
                        <a:pos x="0" y="8"/>
                      </a:cxn>
                      <a:cxn ang="0">
                        <a:pos x="0" y="15"/>
                      </a:cxn>
                      <a:cxn ang="0">
                        <a:pos x="33" y="45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45">
                        <a:moveTo>
                          <a:pt x="86" y="28"/>
                        </a:moveTo>
                        <a:lnTo>
                          <a:pt x="71" y="15"/>
                        </a:lnTo>
                        <a:lnTo>
                          <a:pt x="78" y="0"/>
                        </a:lnTo>
                        <a:lnTo>
                          <a:pt x="73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33" y="45"/>
                        </a:lnTo>
                        <a:lnTo>
                          <a:pt x="86" y="2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19" name="Freeform 426"/>
                  <p:cNvSpPr>
                    <a:spLocks/>
                  </p:cNvSpPr>
                  <p:nvPr/>
                </p:nvSpPr>
                <p:spPr bwMode="auto">
                  <a:xfrm>
                    <a:off x="5702142" y="4446366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2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6" y="45"/>
                      </a:cxn>
                      <a:cxn ang="0">
                        <a:pos x="45" y="42"/>
                      </a:cxn>
                    </a:cxnLst>
                    <a:rect l="0" t="0" r="r" b="b"/>
                    <a:pathLst>
                      <a:path w="45" h="45">
                        <a:moveTo>
                          <a:pt x="45" y="42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6" y="45"/>
                        </a:lnTo>
                        <a:lnTo>
                          <a:pt x="45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0" name="Freeform 425"/>
                  <p:cNvSpPr>
                    <a:spLocks/>
                  </p:cNvSpPr>
                  <p:nvPr/>
                </p:nvSpPr>
                <p:spPr bwMode="auto">
                  <a:xfrm>
                    <a:off x="5702142" y="4446366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3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8" y="45"/>
                      </a:cxn>
                      <a:cxn ang="0">
                        <a:pos x="45" y="43"/>
                      </a:cxn>
                    </a:cxnLst>
                    <a:rect l="0" t="0" r="r" b="b"/>
                    <a:pathLst>
                      <a:path w="45" h="45">
                        <a:moveTo>
                          <a:pt x="45" y="43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8" y="45"/>
                        </a:lnTo>
                        <a:lnTo>
                          <a:pt x="45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1" name="Freeform 424"/>
                  <p:cNvSpPr>
                    <a:spLocks/>
                  </p:cNvSpPr>
                  <p:nvPr/>
                </p:nvSpPr>
                <p:spPr bwMode="auto">
                  <a:xfrm>
                    <a:off x="5714560" y="4414075"/>
                    <a:ext cx="171385" cy="121708"/>
                  </a:xfrm>
                  <a:custGeom>
                    <a:avLst/>
                    <a:gdLst/>
                    <a:ahLst/>
                    <a:cxnLst>
                      <a:cxn ang="0">
                        <a:pos x="173" y="39"/>
                      </a:cxn>
                      <a:cxn ang="0">
                        <a:pos x="125" y="0"/>
                      </a:cxn>
                      <a:cxn ang="0">
                        <a:pos x="70" y="74"/>
                      </a:cxn>
                      <a:cxn ang="0">
                        <a:pos x="35" y="74"/>
                      </a:cxn>
                      <a:cxn ang="0">
                        <a:pos x="26" y="61"/>
                      </a:cxn>
                      <a:cxn ang="0">
                        <a:pos x="32" y="74"/>
                      </a:cxn>
                      <a:cxn ang="0">
                        <a:pos x="3" y="77"/>
                      </a:cxn>
                      <a:cxn ang="0">
                        <a:pos x="0" y="84"/>
                      </a:cxn>
                      <a:cxn ang="0">
                        <a:pos x="10" y="122"/>
                      </a:cxn>
                      <a:cxn ang="0">
                        <a:pos x="102" y="122"/>
                      </a:cxn>
                      <a:cxn ang="0">
                        <a:pos x="173" y="39"/>
                      </a:cxn>
                    </a:cxnLst>
                    <a:rect l="0" t="0" r="r" b="b"/>
                    <a:pathLst>
                      <a:path w="173" h="122">
                        <a:moveTo>
                          <a:pt x="173" y="39"/>
                        </a:moveTo>
                        <a:lnTo>
                          <a:pt x="125" y="0"/>
                        </a:lnTo>
                        <a:lnTo>
                          <a:pt x="70" y="74"/>
                        </a:lnTo>
                        <a:lnTo>
                          <a:pt x="35" y="74"/>
                        </a:lnTo>
                        <a:lnTo>
                          <a:pt x="26" y="61"/>
                        </a:lnTo>
                        <a:lnTo>
                          <a:pt x="32" y="74"/>
                        </a:lnTo>
                        <a:lnTo>
                          <a:pt x="3" y="77"/>
                        </a:lnTo>
                        <a:lnTo>
                          <a:pt x="0" y="84"/>
                        </a:lnTo>
                        <a:lnTo>
                          <a:pt x="10" y="122"/>
                        </a:lnTo>
                        <a:lnTo>
                          <a:pt x="102" y="122"/>
                        </a:lnTo>
                        <a:lnTo>
                          <a:pt x="173" y="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2" name="Freeform 423"/>
                  <p:cNvSpPr>
                    <a:spLocks/>
                  </p:cNvSpPr>
                  <p:nvPr/>
                </p:nvSpPr>
                <p:spPr bwMode="auto">
                  <a:xfrm>
                    <a:off x="5714560" y="4414075"/>
                    <a:ext cx="173868" cy="121708"/>
                  </a:xfrm>
                  <a:custGeom>
                    <a:avLst/>
                    <a:gdLst/>
                    <a:ahLst/>
                    <a:cxnLst>
                      <a:cxn ang="0">
                        <a:pos x="173" y="40"/>
                      </a:cxn>
                      <a:cxn ang="0">
                        <a:pos x="124" y="0"/>
                      </a:cxn>
                      <a:cxn ang="0">
                        <a:pos x="69" y="75"/>
                      </a:cxn>
                      <a:cxn ang="0">
                        <a:pos x="35" y="75"/>
                      </a:cxn>
                      <a:cxn ang="0">
                        <a:pos x="27" y="60"/>
                      </a:cxn>
                      <a:cxn ang="0">
                        <a:pos x="32" y="75"/>
                      </a:cxn>
                      <a:cxn ang="0">
                        <a:pos x="5" y="77"/>
                      </a:cxn>
                      <a:cxn ang="0">
                        <a:pos x="0" y="85"/>
                      </a:cxn>
                      <a:cxn ang="0">
                        <a:pos x="10" y="122"/>
                      </a:cxn>
                      <a:cxn ang="0">
                        <a:pos x="101" y="122"/>
                      </a:cxn>
                      <a:cxn ang="0">
                        <a:pos x="173" y="40"/>
                      </a:cxn>
                    </a:cxnLst>
                    <a:rect l="0" t="0" r="r" b="b"/>
                    <a:pathLst>
                      <a:path w="173" h="122">
                        <a:moveTo>
                          <a:pt x="173" y="40"/>
                        </a:moveTo>
                        <a:lnTo>
                          <a:pt x="124" y="0"/>
                        </a:lnTo>
                        <a:lnTo>
                          <a:pt x="69" y="75"/>
                        </a:lnTo>
                        <a:lnTo>
                          <a:pt x="35" y="75"/>
                        </a:lnTo>
                        <a:lnTo>
                          <a:pt x="27" y="60"/>
                        </a:lnTo>
                        <a:lnTo>
                          <a:pt x="32" y="75"/>
                        </a:lnTo>
                        <a:lnTo>
                          <a:pt x="5" y="77"/>
                        </a:lnTo>
                        <a:lnTo>
                          <a:pt x="0" y="85"/>
                        </a:lnTo>
                        <a:lnTo>
                          <a:pt x="10" y="122"/>
                        </a:lnTo>
                        <a:lnTo>
                          <a:pt x="101" y="122"/>
                        </a:lnTo>
                        <a:lnTo>
                          <a:pt x="17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3" name="Freeform 422"/>
                  <p:cNvSpPr>
                    <a:spLocks/>
                  </p:cNvSpPr>
                  <p:nvPr/>
                </p:nvSpPr>
                <p:spPr bwMode="auto">
                  <a:xfrm>
                    <a:off x="5769204" y="4453816"/>
                    <a:ext cx="248383" cy="419768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2" y="352"/>
                      </a:cxn>
                      <a:cxn ang="0">
                        <a:pos x="112" y="317"/>
                      </a:cxn>
                      <a:cxn ang="0">
                        <a:pos x="183" y="227"/>
                      </a:cxn>
                      <a:cxn ang="0">
                        <a:pos x="250" y="102"/>
                      </a:cxn>
                      <a:cxn ang="0">
                        <a:pos x="244" y="45"/>
                      </a:cxn>
                      <a:cxn ang="0">
                        <a:pos x="164" y="6"/>
                      </a:cxn>
                      <a:cxn ang="0">
                        <a:pos x="122" y="0"/>
                      </a:cxn>
                      <a:cxn ang="0">
                        <a:pos x="119" y="0"/>
                      </a:cxn>
                      <a:cxn ang="0">
                        <a:pos x="64" y="67"/>
                      </a:cxn>
                      <a:cxn ang="0">
                        <a:pos x="64" y="70"/>
                      </a:cxn>
                      <a:cxn ang="0">
                        <a:pos x="103" y="86"/>
                      </a:cxn>
                      <a:cxn ang="0">
                        <a:pos x="106" y="99"/>
                      </a:cxn>
                      <a:cxn ang="0">
                        <a:pos x="103" y="157"/>
                      </a:cxn>
                      <a:cxn ang="0">
                        <a:pos x="52" y="243"/>
                      </a:cxn>
                      <a:cxn ang="0">
                        <a:pos x="58" y="288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2" y="352"/>
                        </a:lnTo>
                        <a:lnTo>
                          <a:pt x="112" y="317"/>
                        </a:lnTo>
                        <a:lnTo>
                          <a:pt x="183" y="227"/>
                        </a:lnTo>
                        <a:lnTo>
                          <a:pt x="250" y="102"/>
                        </a:lnTo>
                        <a:lnTo>
                          <a:pt x="244" y="45"/>
                        </a:lnTo>
                        <a:lnTo>
                          <a:pt x="164" y="6"/>
                        </a:lnTo>
                        <a:lnTo>
                          <a:pt x="122" y="0"/>
                        </a:lnTo>
                        <a:lnTo>
                          <a:pt x="119" y="0"/>
                        </a:lnTo>
                        <a:lnTo>
                          <a:pt x="64" y="67"/>
                        </a:lnTo>
                        <a:lnTo>
                          <a:pt x="64" y="70"/>
                        </a:lnTo>
                        <a:lnTo>
                          <a:pt x="103" y="86"/>
                        </a:lnTo>
                        <a:lnTo>
                          <a:pt x="106" y="99"/>
                        </a:lnTo>
                        <a:lnTo>
                          <a:pt x="103" y="157"/>
                        </a:lnTo>
                        <a:lnTo>
                          <a:pt x="52" y="243"/>
                        </a:lnTo>
                        <a:lnTo>
                          <a:pt x="58" y="288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4" name="Freeform 421"/>
                  <p:cNvSpPr>
                    <a:spLocks/>
                  </p:cNvSpPr>
                  <p:nvPr/>
                </p:nvSpPr>
                <p:spPr bwMode="auto">
                  <a:xfrm>
                    <a:off x="5769204" y="4453816"/>
                    <a:ext cx="248383" cy="417283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3" y="352"/>
                      </a:cxn>
                      <a:cxn ang="0">
                        <a:pos x="113" y="317"/>
                      </a:cxn>
                      <a:cxn ang="0">
                        <a:pos x="183" y="226"/>
                      </a:cxn>
                      <a:cxn ang="0">
                        <a:pos x="250" y="100"/>
                      </a:cxn>
                      <a:cxn ang="0">
                        <a:pos x="245" y="45"/>
                      </a:cxn>
                      <a:cxn ang="0">
                        <a:pos x="165" y="5"/>
                      </a:cxn>
                      <a:cxn ang="0">
                        <a:pos x="123" y="0"/>
                      </a:cxn>
                      <a:cxn ang="0">
                        <a:pos x="120" y="0"/>
                      </a:cxn>
                      <a:cxn ang="0">
                        <a:pos x="65" y="65"/>
                      </a:cxn>
                      <a:cxn ang="0">
                        <a:pos x="65" y="70"/>
                      </a:cxn>
                      <a:cxn ang="0">
                        <a:pos x="103" y="85"/>
                      </a:cxn>
                      <a:cxn ang="0">
                        <a:pos x="105" y="98"/>
                      </a:cxn>
                      <a:cxn ang="0">
                        <a:pos x="103" y="156"/>
                      </a:cxn>
                      <a:cxn ang="0">
                        <a:pos x="53" y="244"/>
                      </a:cxn>
                      <a:cxn ang="0">
                        <a:pos x="58" y="289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3" y="352"/>
                        </a:lnTo>
                        <a:lnTo>
                          <a:pt x="113" y="317"/>
                        </a:lnTo>
                        <a:lnTo>
                          <a:pt x="183" y="226"/>
                        </a:lnTo>
                        <a:lnTo>
                          <a:pt x="250" y="100"/>
                        </a:lnTo>
                        <a:lnTo>
                          <a:pt x="245" y="45"/>
                        </a:lnTo>
                        <a:lnTo>
                          <a:pt x="165" y="5"/>
                        </a:lnTo>
                        <a:lnTo>
                          <a:pt x="123" y="0"/>
                        </a:lnTo>
                        <a:lnTo>
                          <a:pt x="120" y="0"/>
                        </a:lnTo>
                        <a:lnTo>
                          <a:pt x="65" y="65"/>
                        </a:lnTo>
                        <a:lnTo>
                          <a:pt x="65" y="70"/>
                        </a:lnTo>
                        <a:lnTo>
                          <a:pt x="103" y="85"/>
                        </a:lnTo>
                        <a:lnTo>
                          <a:pt x="105" y="98"/>
                        </a:lnTo>
                        <a:lnTo>
                          <a:pt x="103" y="156"/>
                        </a:lnTo>
                        <a:lnTo>
                          <a:pt x="53" y="244"/>
                        </a:lnTo>
                        <a:lnTo>
                          <a:pt x="58" y="289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5" name="Freeform 420"/>
                  <p:cNvSpPr>
                    <a:spLocks/>
                  </p:cNvSpPr>
                  <p:nvPr/>
                </p:nvSpPr>
                <p:spPr bwMode="auto">
                  <a:xfrm>
                    <a:off x="5471145" y="4791617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1" y="218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58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7" y="0"/>
                      </a:cxn>
                      <a:cxn ang="0">
                        <a:pos x="172" y="42"/>
                      </a:cxn>
                      <a:cxn ang="0">
                        <a:pos x="157" y="103"/>
                      </a:cxn>
                      <a:cxn ang="0">
                        <a:pos x="35" y="93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1" y="218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58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7" y="0"/>
                        </a:lnTo>
                        <a:lnTo>
                          <a:pt x="172" y="42"/>
                        </a:lnTo>
                        <a:lnTo>
                          <a:pt x="157" y="103"/>
                        </a:lnTo>
                        <a:lnTo>
                          <a:pt x="35" y="93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6" name="Freeform 419"/>
                  <p:cNvSpPr>
                    <a:spLocks/>
                  </p:cNvSpPr>
                  <p:nvPr/>
                </p:nvSpPr>
                <p:spPr bwMode="auto">
                  <a:xfrm>
                    <a:off x="5471145" y="4791617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0" y="219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60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8" y="0"/>
                      </a:cxn>
                      <a:cxn ang="0">
                        <a:pos x="173" y="42"/>
                      </a:cxn>
                      <a:cxn ang="0">
                        <a:pos x="158" y="105"/>
                      </a:cxn>
                      <a:cxn ang="0">
                        <a:pos x="35" y="95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0" y="219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60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8" y="0"/>
                        </a:lnTo>
                        <a:lnTo>
                          <a:pt x="173" y="42"/>
                        </a:lnTo>
                        <a:lnTo>
                          <a:pt x="158" y="105"/>
                        </a:lnTo>
                        <a:lnTo>
                          <a:pt x="35" y="95"/>
                        </a:lnTo>
                        <a:lnTo>
                          <a:pt x="0" y="1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7" name="Freeform 418"/>
                  <p:cNvSpPr>
                    <a:spLocks/>
                  </p:cNvSpPr>
                  <p:nvPr/>
                </p:nvSpPr>
                <p:spPr bwMode="auto">
                  <a:xfrm>
                    <a:off x="5237665" y="4428978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7"/>
                      </a:cxn>
                      <a:cxn ang="0">
                        <a:pos x="7" y="180"/>
                      </a:cxn>
                      <a:cxn ang="0">
                        <a:pos x="58" y="234"/>
                      </a:cxn>
                      <a:cxn ang="0">
                        <a:pos x="64" y="269"/>
                      </a:cxn>
                      <a:cxn ang="0">
                        <a:pos x="128" y="311"/>
                      </a:cxn>
                      <a:cxn ang="0">
                        <a:pos x="234" y="490"/>
                      </a:cxn>
                      <a:cxn ang="0">
                        <a:pos x="234" y="487"/>
                      </a:cxn>
                      <a:cxn ang="0">
                        <a:pos x="269" y="458"/>
                      </a:cxn>
                      <a:cxn ang="0">
                        <a:pos x="391" y="468"/>
                      </a:cxn>
                      <a:cxn ang="0">
                        <a:pos x="406" y="407"/>
                      </a:cxn>
                      <a:cxn ang="0">
                        <a:pos x="531" y="365"/>
                      </a:cxn>
                      <a:cxn ang="0">
                        <a:pos x="534" y="365"/>
                      </a:cxn>
                      <a:cxn ang="0">
                        <a:pos x="534" y="362"/>
                      </a:cxn>
                      <a:cxn ang="0">
                        <a:pos x="592" y="311"/>
                      </a:cxn>
                      <a:cxn ang="0">
                        <a:pos x="586" y="266"/>
                      </a:cxn>
                      <a:cxn ang="0">
                        <a:pos x="637" y="180"/>
                      </a:cxn>
                      <a:cxn ang="0">
                        <a:pos x="640" y="122"/>
                      </a:cxn>
                      <a:cxn ang="0">
                        <a:pos x="637" y="109"/>
                      </a:cxn>
                      <a:cxn ang="0">
                        <a:pos x="598" y="93"/>
                      </a:cxn>
                      <a:cxn ang="0">
                        <a:pos x="598" y="90"/>
                      </a:cxn>
                      <a:cxn ang="0">
                        <a:pos x="582" y="106"/>
                      </a:cxn>
                      <a:cxn ang="0">
                        <a:pos x="490" y="106"/>
                      </a:cxn>
                      <a:cxn ang="0">
                        <a:pos x="480" y="68"/>
                      </a:cxn>
                      <a:cxn ang="0">
                        <a:pos x="483" y="61"/>
                      </a:cxn>
                      <a:cxn ang="0">
                        <a:pos x="467" y="39"/>
                      </a:cxn>
                      <a:cxn ang="0">
                        <a:pos x="458" y="61"/>
                      </a:cxn>
                      <a:cxn ang="0">
                        <a:pos x="387" y="20"/>
                      </a:cxn>
                      <a:cxn ang="0">
                        <a:pos x="333" y="36"/>
                      </a:cxn>
                      <a:cxn ang="0">
                        <a:pos x="301" y="7"/>
                      </a:cxn>
                      <a:cxn ang="0">
                        <a:pos x="301" y="0"/>
                      </a:cxn>
                      <a:cxn ang="0">
                        <a:pos x="221" y="29"/>
                      </a:cxn>
                      <a:cxn ang="0">
                        <a:pos x="128" y="29"/>
                      </a:cxn>
                      <a:cxn ang="0">
                        <a:pos x="80" y="71"/>
                      </a:cxn>
                      <a:cxn ang="0">
                        <a:pos x="83" y="138"/>
                      </a:cxn>
                      <a:cxn ang="0">
                        <a:pos x="45" y="141"/>
                      </a:cxn>
                      <a:cxn ang="0">
                        <a:pos x="7" y="164"/>
                      </a:cxn>
                      <a:cxn ang="0">
                        <a:pos x="0" y="164"/>
                      </a:cxn>
                      <a:cxn ang="0">
                        <a:pos x="0" y="157"/>
                      </a:cxn>
                    </a:cxnLst>
                    <a:rect l="0" t="0" r="r" b="b"/>
                    <a:pathLst>
                      <a:path w="640" h="490">
                        <a:moveTo>
                          <a:pt x="0" y="157"/>
                        </a:moveTo>
                        <a:lnTo>
                          <a:pt x="7" y="180"/>
                        </a:lnTo>
                        <a:lnTo>
                          <a:pt x="58" y="234"/>
                        </a:lnTo>
                        <a:lnTo>
                          <a:pt x="64" y="269"/>
                        </a:lnTo>
                        <a:lnTo>
                          <a:pt x="128" y="311"/>
                        </a:lnTo>
                        <a:lnTo>
                          <a:pt x="234" y="490"/>
                        </a:lnTo>
                        <a:lnTo>
                          <a:pt x="234" y="487"/>
                        </a:lnTo>
                        <a:lnTo>
                          <a:pt x="269" y="458"/>
                        </a:lnTo>
                        <a:lnTo>
                          <a:pt x="391" y="468"/>
                        </a:lnTo>
                        <a:lnTo>
                          <a:pt x="406" y="407"/>
                        </a:lnTo>
                        <a:lnTo>
                          <a:pt x="531" y="365"/>
                        </a:lnTo>
                        <a:lnTo>
                          <a:pt x="534" y="365"/>
                        </a:lnTo>
                        <a:lnTo>
                          <a:pt x="534" y="362"/>
                        </a:lnTo>
                        <a:lnTo>
                          <a:pt x="592" y="311"/>
                        </a:lnTo>
                        <a:lnTo>
                          <a:pt x="586" y="266"/>
                        </a:lnTo>
                        <a:lnTo>
                          <a:pt x="637" y="180"/>
                        </a:lnTo>
                        <a:lnTo>
                          <a:pt x="640" y="122"/>
                        </a:lnTo>
                        <a:lnTo>
                          <a:pt x="637" y="109"/>
                        </a:lnTo>
                        <a:lnTo>
                          <a:pt x="598" y="93"/>
                        </a:lnTo>
                        <a:lnTo>
                          <a:pt x="598" y="90"/>
                        </a:lnTo>
                        <a:lnTo>
                          <a:pt x="582" y="106"/>
                        </a:lnTo>
                        <a:lnTo>
                          <a:pt x="490" y="106"/>
                        </a:lnTo>
                        <a:lnTo>
                          <a:pt x="480" y="68"/>
                        </a:lnTo>
                        <a:lnTo>
                          <a:pt x="483" y="61"/>
                        </a:lnTo>
                        <a:lnTo>
                          <a:pt x="467" y="39"/>
                        </a:lnTo>
                        <a:lnTo>
                          <a:pt x="458" y="61"/>
                        </a:lnTo>
                        <a:lnTo>
                          <a:pt x="387" y="20"/>
                        </a:lnTo>
                        <a:lnTo>
                          <a:pt x="333" y="36"/>
                        </a:lnTo>
                        <a:lnTo>
                          <a:pt x="301" y="7"/>
                        </a:lnTo>
                        <a:lnTo>
                          <a:pt x="301" y="0"/>
                        </a:lnTo>
                        <a:lnTo>
                          <a:pt x="221" y="29"/>
                        </a:lnTo>
                        <a:lnTo>
                          <a:pt x="128" y="29"/>
                        </a:lnTo>
                        <a:lnTo>
                          <a:pt x="80" y="71"/>
                        </a:lnTo>
                        <a:lnTo>
                          <a:pt x="83" y="138"/>
                        </a:lnTo>
                        <a:lnTo>
                          <a:pt x="45" y="141"/>
                        </a:lnTo>
                        <a:lnTo>
                          <a:pt x="7" y="164"/>
                        </a:lnTo>
                        <a:lnTo>
                          <a:pt x="0" y="164"/>
                        </a:lnTo>
                        <a:lnTo>
                          <a:pt x="0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8" name="Freeform 417"/>
                  <p:cNvSpPr>
                    <a:spLocks/>
                  </p:cNvSpPr>
                  <p:nvPr/>
                </p:nvSpPr>
                <p:spPr bwMode="auto">
                  <a:xfrm>
                    <a:off x="5237665" y="4428978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8" y="180"/>
                      </a:cxn>
                      <a:cxn ang="0">
                        <a:pos x="60" y="235"/>
                      </a:cxn>
                      <a:cxn ang="0">
                        <a:pos x="65" y="270"/>
                      </a:cxn>
                      <a:cxn ang="0">
                        <a:pos x="130" y="313"/>
                      </a:cxn>
                      <a:cxn ang="0">
                        <a:pos x="235" y="490"/>
                      </a:cxn>
                      <a:cxn ang="0">
                        <a:pos x="235" y="488"/>
                      </a:cxn>
                      <a:cxn ang="0">
                        <a:pos x="270" y="460"/>
                      </a:cxn>
                      <a:cxn ang="0">
                        <a:pos x="393" y="470"/>
                      </a:cxn>
                      <a:cxn ang="0">
                        <a:pos x="408" y="408"/>
                      </a:cxn>
                      <a:cxn ang="0">
                        <a:pos x="533" y="365"/>
                      </a:cxn>
                      <a:cxn ang="0">
                        <a:pos x="535" y="365"/>
                      </a:cxn>
                      <a:cxn ang="0">
                        <a:pos x="535" y="363"/>
                      </a:cxn>
                      <a:cxn ang="0">
                        <a:pos x="593" y="313"/>
                      </a:cxn>
                      <a:cxn ang="0">
                        <a:pos x="588" y="268"/>
                      </a:cxn>
                      <a:cxn ang="0">
                        <a:pos x="638" y="180"/>
                      </a:cxn>
                      <a:cxn ang="0">
                        <a:pos x="640" y="123"/>
                      </a:cxn>
                      <a:cxn ang="0">
                        <a:pos x="638" y="110"/>
                      </a:cxn>
                      <a:cxn ang="0">
                        <a:pos x="600" y="95"/>
                      </a:cxn>
                      <a:cxn ang="0">
                        <a:pos x="600" y="90"/>
                      </a:cxn>
                      <a:cxn ang="0">
                        <a:pos x="583" y="108"/>
                      </a:cxn>
                      <a:cxn ang="0">
                        <a:pos x="490" y="108"/>
                      </a:cxn>
                      <a:cxn ang="0">
                        <a:pos x="480" y="70"/>
                      </a:cxn>
                      <a:cxn ang="0">
                        <a:pos x="485" y="63"/>
                      </a:cxn>
                      <a:cxn ang="0">
                        <a:pos x="468" y="40"/>
                      </a:cxn>
                      <a:cxn ang="0">
                        <a:pos x="460" y="63"/>
                      </a:cxn>
                      <a:cxn ang="0">
                        <a:pos x="388" y="20"/>
                      </a:cxn>
                      <a:cxn ang="0">
                        <a:pos x="335" y="38"/>
                      </a:cxn>
                      <a:cxn ang="0">
                        <a:pos x="303" y="8"/>
                      </a:cxn>
                      <a:cxn ang="0">
                        <a:pos x="303" y="0"/>
                      </a:cxn>
                      <a:cxn ang="0">
                        <a:pos x="223" y="30"/>
                      </a:cxn>
                      <a:cxn ang="0">
                        <a:pos x="130" y="30"/>
                      </a:cxn>
                      <a:cxn ang="0">
                        <a:pos x="80" y="73"/>
                      </a:cxn>
                      <a:cxn ang="0">
                        <a:pos x="85" y="140"/>
                      </a:cxn>
                      <a:cxn ang="0">
                        <a:pos x="45" y="143"/>
                      </a:cxn>
                      <a:cxn ang="0">
                        <a:pos x="8" y="165"/>
                      </a:cxn>
                      <a:cxn ang="0">
                        <a:pos x="0" y="165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640" h="490">
                        <a:moveTo>
                          <a:pt x="0" y="158"/>
                        </a:moveTo>
                        <a:lnTo>
                          <a:pt x="8" y="180"/>
                        </a:lnTo>
                        <a:lnTo>
                          <a:pt x="60" y="235"/>
                        </a:lnTo>
                        <a:lnTo>
                          <a:pt x="65" y="270"/>
                        </a:lnTo>
                        <a:lnTo>
                          <a:pt x="130" y="313"/>
                        </a:lnTo>
                        <a:lnTo>
                          <a:pt x="235" y="490"/>
                        </a:lnTo>
                        <a:lnTo>
                          <a:pt x="235" y="488"/>
                        </a:lnTo>
                        <a:lnTo>
                          <a:pt x="270" y="460"/>
                        </a:lnTo>
                        <a:lnTo>
                          <a:pt x="393" y="470"/>
                        </a:lnTo>
                        <a:lnTo>
                          <a:pt x="408" y="408"/>
                        </a:lnTo>
                        <a:lnTo>
                          <a:pt x="533" y="365"/>
                        </a:lnTo>
                        <a:lnTo>
                          <a:pt x="535" y="365"/>
                        </a:lnTo>
                        <a:lnTo>
                          <a:pt x="535" y="363"/>
                        </a:lnTo>
                        <a:lnTo>
                          <a:pt x="593" y="313"/>
                        </a:lnTo>
                        <a:lnTo>
                          <a:pt x="588" y="268"/>
                        </a:lnTo>
                        <a:lnTo>
                          <a:pt x="638" y="180"/>
                        </a:lnTo>
                        <a:lnTo>
                          <a:pt x="640" y="123"/>
                        </a:lnTo>
                        <a:lnTo>
                          <a:pt x="638" y="110"/>
                        </a:lnTo>
                        <a:lnTo>
                          <a:pt x="600" y="95"/>
                        </a:lnTo>
                        <a:lnTo>
                          <a:pt x="600" y="90"/>
                        </a:lnTo>
                        <a:lnTo>
                          <a:pt x="583" y="108"/>
                        </a:lnTo>
                        <a:lnTo>
                          <a:pt x="490" y="108"/>
                        </a:lnTo>
                        <a:lnTo>
                          <a:pt x="480" y="70"/>
                        </a:lnTo>
                        <a:lnTo>
                          <a:pt x="485" y="63"/>
                        </a:lnTo>
                        <a:lnTo>
                          <a:pt x="468" y="40"/>
                        </a:lnTo>
                        <a:lnTo>
                          <a:pt x="460" y="63"/>
                        </a:lnTo>
                        <a:lnTo>
                          <a:pt x="388" y="20"/>
                        </a:lnTo>
                        <a:lnTo>
                          <a:pt x="335" y="38"/>
                        </a:lnTo>
                        <a:lnTo>
                          <a:pt x="303" y="8"/>
                        </a:lnTo>
                        <a:lnTo>
                          <a:pt x="303" y="0"/>
                        </a:lnTo>
                        <a:lnTo>
                          <a:pt x="223" y="30"/>
                        </a:lnTo>
                        <a:lnTo>
                          <a:pt x="130" y="30"/>
                        </a:lnTo>
                        <a:lnTo>
                          <a:pt x="80" y="73"/>
                        </a:lnTo>
                        <a:lnTo>
                          <a:pt x="85" y="140"/>
                        </a:lnTo>
                        <a:lnTo>
                          <a:pt x="45" y="143"/>
                        </a:lnTo>
                        <a:lnTo>
                          <a:pt x="8" y="165"/>
                        </a:lnTo>
                        <a:lnTo>
                          <a:pt x="0" y="165"/>
                        </a:lnTo>
                        <a:lnTo>
                          <a:pt x="0" y="1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29" name="Freeform 416"/>
                  <p:cNvSpPr>
                    <a:spLocks/>
                  </p:cNvSpPr>
                  <p:nvPr/>
                </p:nvSpPr>
                <p:spPr bwMode="auto">
                  <a:xfrm>
                    <a:off x="5967910" y="3768279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6"/>
                      </a:cxn>
                      <a:cxn ang="0">
                        <a:pos x="275" y="409"/>
                      </a:cxn>
                      <a:cxn ang="0">
                        <a:pos x="268" y="345"/>
                      </a:cxn>
                      <a:cxn ang="0">
                        <a:pos x="227" y="345"/>
                      </a:cxn>
                      <a:cxn ang="0">
                        <a:pos x="208" y="278"/>
                      </a:cxn>
                      <a:cxn ang="0">
                        <a:pos x="233" y="240"/>
                      </a:cxn>
                      <a:cxn ang="0">
                        <a:pos x="182" y="131"/>
                      </a:cxn>
                      <a:cxn ang="0">
                        <a:pos x="153" y="128"/>
                      </a:cxn>
                      <a:cxn ang="0">
                        <a:pos x="109" y="35"/>
                      </a:cxn>
                      <a:cxn ang="0">
                        <a:pos x="121" y="0"/>
                      </a:cxn>
                      <a:cxn ang="0">
                        <a:pos x="77" y="6"/>
                      </a:cxn>
                      <a:cxn ang="0">
                        <a:pos x="45" y="83"/>
                      </a:cxn>
                      <a:cxn ang="0">
                        <a:pos x="105" y="243"/>
                      </a:cxn>
                      <a:cxn ang="0">
                        <a:pos x="0" y="413"/>
                      </a:cxn>
                      <a:cxn ang="0">
                        <a:pos x="73" y="416"/>
                      </a:cxn>
                      <a:cxn ang="0">
                        <a:pos x="67" y="464"/>
                      </a:cxn>
                      <a:cxn ang="0">
                        <a:pos x="93" y="509"/>
                      </a:cxn>
                      <a:cxn ang="0">
                        <a:pos x="96" y="509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6"/>
                        </a:lnTo>
                        <a:lnTo>
                          <a:pt x="275" y="409"/>
                        </a:lnTo>
                        <a:lnTo>
                          <a:pt x="268" y="345"/>
                        </a:lnTo>
                        <a:lnTo>
                          <a:pt x="227" y="345"/>
                        </a:lnTo>
                        <a:lnTo>
                          <a:pt x="208" y="278"/>
                        </a:lnTo>
                        <a:lnTo>
                          <a:pt x="233" y="240"/>
                        </a:lnTo>
                        <a:lnTo>
                          <a:pt x="182" y="131"/>
                        </a:lnTo>
                        <a:lnTo>
                          <a:pt x="153" y="128"/>
                        </a:lnTo>
                        <a:lnTo>
                          <a:pt x="109" y="35"/>
                        </a:lnTo>
                        <a:lnTo>
                          <a:pt x="121" y="0"/>
                        </a:lnTo>
                        <a:lnTo>
                          <a:pt x="77" y="6"/>
                        </a:lnTo>
                        <a:lnTo>
                          <a:pt x="45" y="83"/>
                        </a:lnTo>
                        <a:lnTo>
                          <a:pt x="105" y="243"/>
                        </a:lnTo>
                        <a:lnTo>
                          <a:pt x="0" y="413"/>
                        </a:lnTo>
                        <a:lnTo>
                          <a:pt x="73" y="416"/>
                        </a:lnTo>
                        <a:lnTo>
                          <a:pt x="67" y="464"/>
                        </a:lnTo>
                        <a:lnTo>
                          <a:pt x="93" y="509"/>
                        </a:lnTo>
                        <a:lnTo>
                          <a:pt x="96" y="509"/>
                        </a:lnTo>
                        <a:lnTo>
                          <a:pt x="93" y="51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0" name="Freeform 415"/>
                  <p:cNvSpPr>
                    <a:spLocks/>
                  </p:cNvSpPr>
                  <p:nvPr/>
                </p:nvSpPr>
                <p:spPr bwMode="auto">
                  <a:xfrm>
                    <a:off x="5967910" y="3768279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7"/>
                      </a:cxn>
                      <a:cxn ang="0">
                        <a:pos x="275" y="410"/>
                      </a:cxn>
                      <a:cxn ang="0">
                        <a:pos x="268" y="345"/>
                      </a:cxn>
                      <a:cxn ang="0">
                        <a:pos x="225" y="345"/>
                      </a:cxn>
                      <a:cxn ang="0">
                        <a:pos x="208" y="280"/>
                      </a:cxn>
                      <a:cxn ang="0">
                        <a:pos x="233" y="240"/>
                      </a:cxn>
                      <a:cxn ang="0">
                        <a:pos x="180" y="132"/>
                      </a:cxn>
                      <a:cxn ang="0">
                        <a:pos x="153" y="130"/>
                      </a:cxn>
                      <a:cxn ang="0">
                        <a:pos x="108" y="35"/>
                      </a:cxn>
                      <a:cxn ang="0">
                        <a:pos x="120" y="0"/>
                      </a:cxn>
                      <a:cxn ang="0">
                        <a:pos x="75" y="7"/>
                      </a:cxn>
                      <a:cxn ang="0">
                        <a:pos x="45" y="85"/>
                      </a:cxn>
                      <a:cxn ang="0">
                        <a:pos x="105" y="245"/>
                      </a:cxn>
                      <a:cxn ang="0">
                        <a:pos x="0" y="415"/>
                      </a:cxn>
                      <a:cxn ang="0">
                        <a:pos x="73" y="417"/>
                      </a:cxn>
                      <a:cxn ang="0">
                        <a:pos x="65" y="465"/>
                      </a:cxn>
                      <a:cxn ang="0">
                        <a:pos x="93" y="510"/>
                      </a:cxn>
                      <a:cxn ang="0">
                        <a:pos x="95" y="510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7"/>
                        </a:lnTo>
                        <a:lnTo>
                          <a:pt x="275" y="410"/>
                        </a:lnTo>
                        <a:lnTo>
                          <a:pt x="268" y="345"/>
                        </a:lnTo>
                        <a:lnTo>
                          <a:pt x="225" y="345"/>
                        </a:lnTo>
                        <a:lnTo>
                          <a:pt x="208" y="280"/>
                        </a:lnTo>
                        <a:lnTo>
                          <a:pt x="233" y="240"/>
                        </a:lnTo>
                        <a:lnTo>
                          <a:pt x="180" y="132"/>
                        </a:lnTo>
                        <a:lnTo>
                          <a:pt x="153" y="130"/>
                        </a:lnTo>
                        <a:lnTo>
                          <a:pt x="108" y="35"/>
                        </a:lnTo>
                        <a:lnTo>
                          <a:pt x="120" y="0"/>
                        </a:lnTo>
                        <a:lnTo>
                          <a:pt x="75" y="7"/>
                        </a:lnTo>
                        <a:lnTo>
                          <a:pt x="45" y="85"/>
                        </a:lnTo>
                        <a:lnTo>
                          <a:pt x="105" y="245"/>
                        </a:lnTo>
                        <a:lnTo>
                          <a:pt x="0" y="415"/>
                        </a:lnTo>
                        <a:lnTo>
                          <a:pt x="73" y="417"/>
                        </a:lnTo>
                        <a:lnTo>
                          <a:pt x="65" y="465"/>
                        </a:lnTo>
                        <a:lnTo>
                          <a:pt x="93" y="510"/>
                        </a:lnTo>
                        <a:lnTo>
                          <a:pt x="95" y="510"/>
                        </a:lnTo>
                        <a:lnTo>
                          <a:pt x="93" y="51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1" name="Freeform 414"/>
                  <p:cNvSpPr>
                    <a:spLocks/>
                  </p:cNvSpPr>
                  <p:nvPr/>
                </p:nvSpPr>
                <p:spPr bwMode="auto">
                  <a:xfrm>
                    <a:off x="6074716" y="3440414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6" y="739"/>
                      </a:cxn>
                      <a:cxn ang="0">
                        <a:pos x="201" y="723"/>
                      </a:cxn>
                      <a:cxn ang="0">
                        <a:pos x="223" y="771"/>
                      </a:cxn>
                      <a:cxn ang="0">
                        <a:pos x="271" y="759"/>
                      </a:cxn>
                      <a:cxn ang="0">
                        <a:pos x="287" y="711"/>
                      </a:cxn>
                      <a:cxn ang="0">
                        <a:pos x="339" y="746"/>
                      </a:cxn>
                      <a:cxn ang="0">
                        <a:pos x="451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8" y="717"/>
                      </a:cxn>
                      <a:cxn ang="0">
                        <a:pos x="626" y="637"/>
                      </a:cxn>
                      <a:cxn ang="0">
                        <a:pos x="611" y="509"/>
                      </a:cxn>
                      <a:cxn ang="0">
                        <a:pos x="572" y="275"/>
                      </a:cxn>
                      <a:cxn ang="0">
                        <a:pos x="575" y="272"/>
                      </a:cxn>
                      <a:cxn ang="0">
                        <a:pos x="572" y="269"/>
                      </a:cxn>
                      <a:cxn ang="0">
                        <a:pos x="438" y="240"/>
                      </a:cxn>
                      <a:cxn ang="0">
                        <a:pos x="438" y="208"/>
                      </a:cxn>
                      <a:cxn ang="0">
                        <a:pos x="499" y="183"/>
                      </a:cxn>
                      <a:cxn ang="0">
                        <a:pos x="499" y="151"/>
                      </a:cxn>
                      <a:cxn ang="0">
                        <a:pos x="524" y="128"/>
                      </a:cxn>
                      <a:cxn ang="0">
                        <a:pos x="540" y="167"/>
                      </a:cxn>
                      <a:cxn ang="0">
                        <a:pos x="588" y="167"/>
                      </a:cxn>
                      <a:cxn ang="0">
                        <a:pos x="598" y="170"/>
                      </a:cxn>
                      <a:cxn ang="0">
                        <a:pos x="591" y="157"/>
                      </a:cxn>
                      <a:cxn ang="0">
                        <a:pos x="607" y="163"/>
                      </a:cxn>
                      <a:cxn ang="0">
                        <a:pos x="607" y="157"/>
                      </a:cxn>
                      <a:cxn ang="0">
                        <a:pos x="559" y="58"/>
                      </a:cxn>
                      <a:cxn ang="0">
                        <a:pos x="518" y="51"/>
                      </a:cxn>
                      <a:cxn ang="0">
                        <a:pos x="483" y="0"/>
                      </a:cxn>
                      <a:cxn ang="0">
                        <a:pos x="435" y="10"/>
                      </a:cxn>
                      <a:cxn ang="0">
                        <a:pos x="409" y="112"/>
                      </a:cxn>
                      <a:cxn ang="0">
                        <a:pos x="435" y="122"/>
                      </a:cxn>
                      <a:cxn ang="0">
                        <a:pos x="403" y="202"/>
                      </a:cxn>
                      <a:cxn ang="0">
                        <a:pos x="367" y="199"/>
                      </a:cxn>
                      <a:cxn ang="0">
                        <a:pos x="361" y="234"/>
                      </a:cxn>
                      <a:cxn ang="0">
                        <a:pos x="387" y="240"/>
                      </a:cxn>
                      <a:cxn ang="0">
                        <a:pos x="380" y="288"/>
                      </a:cxn>
                      <a:cxn ang="0">
                        <a:pos x="326" y="320"/>
                      </a:cxn>
                      <a:cxn ang="0">
                        <a:pos x="252" y="378"/>
                      </a:cxn>
                      <a:cxn ang="0">
                        <a:pos x="220" y="339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3" y="330"/>
                      </a:cxn>
                      <a:cxn ang="0">
                        <a:pos x="153" y="285"/>
                      </a:cxn>
                      <a:cxn ang="0">
                        <a:pos x="105" y="243"/>
                      </a:cxn>
                      <a:cxn ang="0">
                        <a:pos x="64" y="275"/>
                      </a:cxn>
                      <a:cxn ang="0">
                        <a:pos x="16" y="330"/>
                      </a:cxn>
                      <a:cxn ang="0">
                        <a:pos x="12" y="339"/>
                      </a:cxn>
                      <a:cxn ang="0">
                        <a:pos x="0" y="365"/>
                      </a:cxn>
                      <a:cxn ang="0">
                        <a:pos x="44" y="458"/>
                      </a:cxn>
                      <a:cxn ang="0">
                        <a:pos x="73" y="461"/>
                      </a:cxn>
                      <a:cxn ang="0">
                        <a:pos x="124" y="570"/>
                      </a:cxn>
                      <a:cxn ang="0">
                        <a:pos x="99" y="608"/>
                      </a:cxn>
                      <a:cxn ang="0">
                        <a:pos x="118" y="675"/>
                      </a:cxn>
                      <a:cxn ang="0">
                        <a:pos x="159" y="675"/>
                      </a:cxn>
                      <a:cxn ang="0">
                        <a:pos x="166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6" y="739"/>
                        </a:moveTo>
                        <a:lnTo>
                          <a:pt x="201" y="723"/>
                        </a:lnTo>
                        <a:lnTo>
                          <a:pt x="223" y="771"/>
                        </a:lnTo>
                        <a:lnTo>
                          <a:pt x="271" y="759"/>
                        </a:lnTo>
                        <a:lnTo>
                          <a:pt x="287" y="711"/>
                        </a:lnTo>
                        <a:lnTo>
                          <a:pt x="339" y="746"/>
                        </a:lnTo>
                        <a:lnTo>
                          <a:pt x="451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8" y="717"/>
                        </a:lnTo>
                        <a:lnTo>
                          <a:pt x="626" y="637"/>
                        </a:lnTo>
                        <a:lnTo>
                          <a:pt x="611" y="509"/>
                        </a:lnTo>
                        <a:lnTo>
                          <a:pt x="572" y="275"/>
                        </a:lnTo>
                        <a:lnTo>
                          <a:pt x="575" y="272"/>
                        </a:lnTo>
                        <a:lnTo>
                          <a:pt x="572" y="269"/>
                        </a:lnTo>
                        <a:lnTo>
                          <a:pt x="438" y="240"/>
                        </a:lnTo>
                        <a:lnTo>
                          <a:pt x="438" y="208"/>
                        </a:lnTo>
                        <a:lnTo>
                          <a:pt x="499" y="183"/>
                        </a:lnTo>
                        <a:lnTo>
                          <a:pt x="499" y="151"/>
                        </a:lnTo>
                        <a:lnTo>
                          <a:pt x="524" y="128"/>
                        </a:lnTo>
                        <a:lnTo>
                          <a:pt x="540" y="167"/>
                        </a:lnTo>
                        <a:lnTo>
                          <a:pt x="588" y="167"/>
                        </a:lnTo>
                        <a:lnTo>
                          <a:pt x="598" y="170"/>
                        </a:lnTo>
                        <a:lnTo>
                          <a:pt x="591" y="157"/>
                        </a:lnTo>
                        <a:lnTo>
                          <a:pt x="607" y="163"/>
                        </a:lnTo>
                        <a:lnTo>
                          <a:pt x="607" y="157"/>
                        </a:lnTo>
                        <a:lnTo>
                          <a:pt x="559" y="58"/>
                        </a:lnTo>
                        <a:lnTo>
                          <a:pt x="518" y="51"/>
                        </a:lnTo>
                        <a:lnTo>
                          <a:pt x="483" y="0"/>
                        </a:lnTo>
                        <a:lnTo>
                          <a:pt x="435" y="10"/>
                        </a:lnTo>
                        <a:lnTo>
                          <a:pt x="409" y="112"/>
                        </a:lnTo>
                        <a:lnTo>
                          <a:pt x="435" y="122"/>
                        </a:lnTo>
                        <a:lnTo>
                          <a:pt x="403" y="202"/>
                        </a:lnTo>
                        <a:lnTo>
                          <a:pt x="367" y="199"/>
                        </a:lnTo>
                        <a:lnTo>
                          <a:pt x="361" y="234"/>
                        </a:lnTo>
                        <a:lnTo>
                          <a:pt x="387" y="240"/>
                        </a:lnTo>
                        <a:lnTo>
                          <a:pt x="380" y="288"/>
                        </a:lnTo>
                        <a:lnTo>
                          <a:pt x="326" y="320"/>
                        </a:lnTo>
                        <a:lnTo>
                          <a:pt x="252" y="378"/>
                        </a:lnTo>
                        <a:lnTo>
                          <a:pt x="220" y="339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3" y="330"/>
                        </a:lnTo>
                        <a:lnTo>
                          <a:pt x="153" y="285"/>
                        </a:lnTo>
                        <a:lnTo>
                          <a:pt x="105" y="243"/>
                        </a:lnTo>
                        <a:lnTo>
                          <a:pt x="64" y="275"/>
                        </a:lnTo>
                        <a:lnTo>
                          <a:pt x="16" y="330"/>
                        </a:lnTo>
                        <a:lnTo>
                          <a:pt x="12" y="339"/>
                        </a:lnTo>
                        <a:lnTo>
                          <a:pt x="0" y="365"/>
                        </a:lnTo>
                        <a:lnTo>
                          <a:pt x="44" y="458"/>
                        </a:lnTo>
                        <a:lnTo>
                          <a:pt x="73" y="461"/>
                        </a:lnTo>
                        <a:lnTo>
                          <a:pt x="124" y="570"/>
                        </a:lnTo>
                        <a:lnTo>
                          <a:pt x="99" y="608"/>
                        </a:lnTo>
                        <a:lnTo>
                          <a:pt x="118" y="675"/>
                        </a:lnTo>
                        <a:lnTo>
                          <a:pt x="159" y="675"/>
                        </a:lnTo>
                        <a:lnTo>
                          <a:pt x="166" y="73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2" name="Freeform 413"/>
                  <p:cNvSpPr>
                    <a:spLocks/>
                  </p:cNvSpPr>
                  <p:nvPr/>
                </p:nvSpPr>
                <p:spPr bwMode="auto">
                  <a:xfrm>
                    <a:off x="6074716" y="3440414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7" y="739"/>
                      </a:cxn>
                      <a:cxn ang="0">
                        <a:pos x="202" y="724"/>
                      </a:cxn>
                      <a:cxn ang="0">
                        <a:pos x="222" y="772"/>
                      </a:cxn>
                      <a:cxn ang="0">
                        <a:pos x="272" y="759"/>
                      </a:cxn>
                      <a:cxn ang="0">
                        <a:pos x="287" y="712"/>
                      </a:cxn>
                      <a:cxn ang="0">
                        <a:pos x="340" y="747"/>
                      </a:cxn>
                      <a:cxn ang="0">
                        <a:pos x="452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7" y="717"/>
                      </a:cxn>
                      <a:cxn ang="0">
                        <a:pos x="627" y="637"/>
                      </a:cxn>
                      <a:cxn ang="0">
                        <a:pos x="612" y="509"/>
                      </a:cxn>
                      <a:cxn ang="0">
                        <a:pos x="572" y="275"/>
                      </a:cxn>
                      <a:cxn ang="0">
                        <a:pos x="574" y="272"/>
                      </a:cxn>
                      <a:cxn ang="0">
                        <a:pos x="572" y="270"/>
                      </a:cxn>
                      <a:cxn ang="0">
                        <a:pos x="437" y="240"/>
                      </a:cxn>
                      <a:cxn ang="0">
                        <a:pos x="437" y="210"/>
                      </a:cxn>
                      <a:cxn ang="0">
                        <a:pos x="499" y="185"/>
                      </a:cxn>
                      <a:cxn ang="0">
                        <a:pos x="499" y="152"/>
                      </a:cxn>
                      <a:cxn ang="0">
                        <a:pos x="524" y="130"/>
                      </a:cxn>
                      <a:cxn ang="0">
                        <a:pos x="539" y="167"/>
                      </a:cxn>
                      <a:cxn ang="0">
                        <a:pos x="587" y="167"/>
                      </a:cxn>
                      <a:cxn ang="0">
                        <a:pos x="597" y="170"/>
                      </a:cxn>
                      <a:cxn ang="0">
                        <a:pos x="592" y="157"/>
                      </a:cxn>
                      <a:cxn ang="0">
                        <a:pos x="607" y="165"/>
                      </a:cxn>
                      <a:cxn ang="0">
                        <a:pos x="607" y="157"/>
                      </a:cxn>
                      <a:cxn ang="0">
                        <a:pos x="559" y="60"/>
                      </a:cxn>
                      <a:cxn ang="0">
                        <a:pos x="517" y="52"/>
                      </a:cxn>
                      <a:cxn ang="0">
                        <a:pos x="482" y="0"/>
                      </a:cxn>
                      <a:cxn ang="0">
                        <a:pos x="434" y="10"/>
                      </a:cxn>
                      <a:cxn ang="0">
                        <a:pos x="409" y="112"/>
                      </a:cxn>
                      <a:cxn ang="0">
                        <a:pos x="434" y="122"/>
                      </a:cxn>
                      <a:cxn ang="0">
                        <a:pos x="402" y="202"/>
                      </a:cxn>
                      <a:cxn ang="0">
                        <a:pos x="367" y="200"/>
                      </a:cxn>
                      <a:cxn ang="0">
                        <a:pos x="362" y="235"/>
                      </a:cxn>
                      <a:cxn ang="0">
                        <a:pos x="387" y="240"/>
                      </a:cxn>
                      <a:cxn ang="0">
                        <a:pos x="380" y="290"/>
                      </a:cxn>
                      <a:cxn ang="0">
                        <a:pos x="327" y="320"/>
                      </a:cxn>
                      <a:cxn ang="0">
                        <a:pos x="252" y="380"/>
                      </a:cxn>
                      <a:cxn ang="0">
                        <a:pos x="220" y="340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2" y="330"/>
                      </a:cxn>
                      <a:cxn ang="0">
                        <a:pos x="152" y="285"/>
                      </a:cxn>
                      <a:cxn ang="0">
                        <a:pos x="105" y="245"/>
                      </a:cxn>
                      <a:cxn ang="0">
                        <a:pos x="65" y="275"/>
                      </a:cxn>
                      <a:cxn ang="0">
                        <a:pos x="17" y="330"/>
                      </a:cxn>
                      <a:cxn ang="0">
                        <a:pos x="12" y="340"/>
                      </a:cxn>
                      <a:cxn ang="0">
                        <a:pos x="0" y="365"/>
                      </a:cxn>
                      <a:cxn ang="0">
                        <a:pos x="45" y="459"/>
                      </a:cxn>
                      <a:cxn ang="0">
                        <a:pos x="72" y="462"/>
                      </a:cxn>
                      <a:cxn ang="0">
                        <a:pos x="125" y="569"/>
                      </a:cxn>
                      <a:cxn ang="0">
                        <a:pos x="100" y="609"/>
                      </a:cxn>
                      <a:cxn ang="0">
                        <a:pos x="117" y="674"/>
                      </a:cxn>
                      <a:cxn ang="0">
                        <a:pos x="160" y="674"/>
                      </a:cxn>
                      <a:cxn ang="0">
                        <a:pos x="167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7" y="739"/>
                        </a:moveTo>
                        <a:lnTo>
                          <a:pt x="202" y="724"/>
                        </a:lnTo>
                        <a:lnTo>
                          <a:pt x="222" y="772"/>
                        </a:lnTo>
                        <a:lnTo>
                          <a:pt x="272" y="759"/>
                        </a:lnTo>
                        <a:lnTo>
                          <a:pt x="287" y="712"/>
                        </a:lnTo>
                        <a:lnTo>
                          <a:pt x="340" y="747"/>
                        </a:lnTo>
                        <a:lnTo>
                          <a:pt x="452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7" y="717"/>
                        </a:lnTo>
                        <a:lnTo>
                          <a:pt x="627" y="637"/>
                        </a:lnTo>
                        <a:lnTo>
                          <a:pt x="612" y="509"/>
                        </a:lnTo>
                        <a:lnTo>
                          <a:pt x="572" y="275"/>
                        </a:lnTo>
                        <a:lnTo>
                          <a:pt x="574" y="272"/>
                        </a:lnTo>
                        <a:lnTo>
                          <a:pt x="572" y="270"/>
                        </a:lnTo>
                        <a:lnTo>
                          <a:pt x="437" y="240"/>
                        </a:lnTo>
                        <a:lnTo>
                          <a:pt x="437" y="210"/>
                        </a:lnTo>
                        <a:lnTo>
                          <a:pt x="499" y="185"/>
                        </a:lnTo>
                        <a:lnTo>
                          <a:pt x="499" y="152"/>
                        </a:lnTo>
                        <a:lnTo>
                          <a:pt x="524" y="130"/>
                        </a:lnTo>
                        <a:lnTo>
                          <a:pt x="539" y="167"/>
                        </a:lnTo>
                        <a:lnTo>
                          <a:pt x="587" y="167"/>
                        </a:lnTo>
                        <a:lnTo>
                          <a:pt x="597" y="170"/>
                        </a:lnTo>
                        <a:lnTo>
                          <a:pt x="592" y="157"/>
                        </a:lnTo>
                        <a:lnTo>
                          <a:pt x="607" y="165"/>
                        </a:lnTo>
                        <a:lnTo>
                          <a:pt x="607" y="157"/>
                        </a:lnTo>
                        <a:lnTo>
                          <a:pt x="559" y="60"/>
                        </a:lnTo>
                        <a:lnTo>
                          <a:pt x="517" y="52"/>
                        </a:lnTo>
                        <a:lnTo>
                          <a:pt x="482" y="0"/>
                        </a:lnTo>
                        <a:lnTo>
                          <a:pt x="434" y="10"/>
                        </a:lnTo>
                        <a:lnTo>
                          <a:pt x="409" y="112"/>
                        </a:lnTo>
                        <a:lnTo>
                          <a:pt x="434" y="122"/>
                        </a:lnTo>
                        <a:lnTo>
                          <a:pt x="402" y="202"/>
                        </a:lnTo>
                        <a:lnTo>
                          <a:pt x="367" y="200"/>
                        </a:lnTo>
                        <a:lnTo>
                          <a:pt x="362" y="235"/>
                        </a:lnTo>
                        <a:lnTo>
                          <a:pt x="387" y="240"/>
                        </a:lnTo>
                        <a:lnTo>
                          <a:pt x="380" y="290"/>
                        </a:lnTo>
                        <a:lnTo>
                          <a:pt x="327" y="320"/>
                        </a:lnTo>
                        <a:lnTo>
                          <a:pt x="252" y="380"/>
                        </a:lnTo>
                        <a:lnTo>
                          <a:pt x="220" y="340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2" y="330"/>
                        </a:lnTo>
                        <a:lnTo>
                          <a:pt x="152" y="285"/>
                        </a:lnTo>
                        <a:lnTo>
                          <a:pt x="105" y="245"/>
                        </a:lnTo>
                        <a:lnTo>
                          <a:pt x="65" y="275"/>
                        </a:lnTo>
                        <a:lnTo>
                          <a:pt x="17" y="330"/>
                        </a:lnTo>
                        <a:lnTo>
                          <a:pt x="12" y="340"/>
                        </a:lnTo>
                        <a:lnTo>
                          <a:pt x="0" y="365"/>
                        </a:lnTo>
                        <a:lnTo>
                          <a:pt x="45" y="459"/>
                        </a:lnTo>
                        <a:lnTo>
                          <a:pt x="72" y="462"/>
                        </a:lnTo>
                        <a:lnTo>
                          <a:pt x="125" y="569"/>
                        </a:lnTo>
                        <a:lnTo>
                          <a:pt x="100" y="609"/>
                        </a:lnTo>
                        <a:lnTo>
                          <a:pt x="117" y="674"/>
                        </a:lnTo>
                        <a:lnTo>
                          <a:pt x="160" y="674"/>
                        </a:lnTo>
                        <a:lnTo>
                          <a:pt x="167" y="739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3" name="Freeform 412"/>
                  <p:cNvSpPr>
                    <a:spLocks/>
                  </p:cNvSpPr>
                  <p:nvPr/>
                </p:nvSpPr>
                <p:spPr bwMode="auto">
                  <a:xfrm>
                    <a:off x="6293292" y="3673894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5"/>
                      </a:cxn>
                      <a:cxn ang="0">
                        <a:pos x="141" y="0"/>
                      </a:cxn>
                      <a:cxn ang="0">
                        <a:pos x="167" y="6"/>
                      </a:cxn>
                      <a:cxn ang="0">
                        <a:pos x="160" y="54"/>
                      </a:cxn>
                      <a:cxn ang="0">
                        <a:pos x="106" y="86"/>
                      </a:cxn>
                      <a:cxn ang="0">
                        <a:pos x="32" y="144"/>
                      </a:cxn>
                      <a:cxn ang="0">
                        <a:pos x="0" y="105"/>
                      </a:cxn>
                      <a:cxn ang="0">
                        <a:pos x="0" y="109"/>
                      </a:cxn>
                      <a:cxn ang="0">
                        <a:pos x="0" y="105"/>
                      </a:cxn>
                    </a:cxnLst>
                    <a:rect l="0" t="0" r="r" b="b"/>
                    <a:pathLst>
                      <a:path w="167" h="144">
                        <a:moveTo>
                          <a:pt x="0" y="105"/>
                        </a:moveTo>
                        <a:lnTo>
                          <a:pt x="141" y="0"/>
                        </a:lnTo>
                        <a:lnTo>
                          <a:pt x="167" y="6"/>
                        </a:lnTo>
                        <a:lnTo>
                          <a:pt x="160" y="54"/>
                        </a:lnTo>
                        <a:lnTo>
                          <a:pt x="106" y="86"/>
                        </a:lnTo>
                        <a:lnTo>
                          <a:pt x="32" y="144"/>
                        </a:lnTo>
                        <a:lnTo>
                          <a:pt x="0" y="105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4" name="Freeform 411"/>
                  <p:cNvSpPr>
                    <a:spLocks/>
                  </p:cNvSpPr>
                  <p:nvPr/>
                </p:nvSpPr>
                <p:spPr bwMode="auto">
                  <a:xfrm>
                    <a:off x="6293292" y="3673894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4"/>
                      </a:cxn>
                      <a:cxn ang="0">
                        <a:pos x="142" y="0"/>
                      </a:cxn>
                      <a:cxn ang="0">
                        <a:pos x="167" y="5"/>
                      </a:cxn>
                      <a:cxn ang="0">
                        <a:pos x="160" y="55"/>
                      </a:cxn>
                      <a:cxn ang="0">
                        <a:pos x="107" y="84"/>
                      </a:cxn>
                      <a:cxn ang="0">
                        <a:pos x="32" y="144"/>
                      </a:cxn>
                      <a:cxn ang="0">
                        <a:pos x="0" y="104"/>
                      </a:cxn>
                      <a:cxn ang="0">
                        <a:pos x="0" y="109"/>
                      </a:cxn>
                      <a:cxn ang="0">
                        <a:pos x="0" y="104"/>
                      </a:cxn>
                    </a:cxnLst>
                    <a:rect l="0" t="0" r="r" b="b"/>
                    <a:pathLst>
                      <a:path w="167" h="144">
                        <a:moveTo>
                          <a:pt x="0" y="104"/>
                        </a:moveTo>
                        <a:lnTo>
                          <a:pt x="142" y="0"/>
                        </a:lnTo>
                        <a:lnTo>
                          <a:pt x="167" y="5"/>
                        </a:lnTo>
                        <a:lnTo>
                          <a:pt x="160" y="55"/>
                        </a:lnTo>
                        <a:lnTo>
                          <a:pt x="107" y="84"/>
                        </a:lnTo>
                        <a:lnTo>
                          <a:pt x="32" y="144"/>
                        </a:lnTo>
                        <a:lnTo>
                          <a:pt x="0" y="104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5" name="Freeform 410"/>
                  <p:cNvSpPr>
                    <a:spLocks/>
                  </p:cNvSpPr>
                  <p:nvPr/>
                </p:nvSpPr>
                <p:spPr bwMode="auto">
                  <a:xfrm>
                    <a:off x="6439837" y="3552187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55"/>
                      </a:cxn>
                      <a:cxn ang="0">
                        <a:pos x="42" y="0"/>
                      </a:cxn>
                      <a:cxn ang="0">
                        <a:pos x="68" y="10"/>
                      </a:cxn>
                      <a:cxn ang="0">
                        <a:pos x="36" y="90"/>
                      </a:cxn>
                      <a:cxn ang="0">
                        <a:pos x="7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68" h="90">
                        <a:moveTo>
                          <a:pt x="0" y="87"/>
                        </a:moveTo>
                        <a:lnTo>
                          <a:pt x="7" y="55"/>
                        </a:lnTo>
                        <a:lnTo>
                          <a:pt x="42" y="0"/>
                        </a:lnTo>
                        <a:lnTo>
                          <a:pt x="68" y="10"/>
                        </a:lnTo>
                        <a:lnTo>
                          <a:pt x="36" y="90"/>
                        </a:lnTo>
                        <a:lnTo>
                          <a:pt x="7" y="87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6" name="Freeform 409"/>
                  <p:cNvSpPr>
                    <a:spLocks/>
                  </p:cNvSpPr>
                  <p:nvPr/>
                </p:nvSpPr>
                <p:spPr bwMode="auto">
                  <a:xfrm>
                    <a:off x="6439837" y="3552187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8"/>
                      </a:cxn>
                      <a:cxn ang="0">
                        <a:pos x="8" y="55"/>
                      </a:cxn>
                      <a:cxn ang="0">
                        <a:pos x="43" y="0"/>
                      </a:cxn>
                      <a:cxn ang="0">
                        <a:pos x="68" y="10"/>
                      </a:cxn>
                      <a:cxn ang="0">
                        <a:pos x="35" y="90"/>
                      </a:cxn>
                      <a:cxn ang="0">
                        <a:pos x="8" y="88"/>
                      </a:cxn>
                      <a:cxn ang="0">
                        <a:pos x="0" y="88"/>
                      </a:cxn>
                    </a:cxnLst>
                    <a:rect l="0" t="0" r="r" b="b"/>
                    <a:pathLst>
                      <a:path w="68" h="90">
                        <a:moveTo>
                          <a:pt x="0" y="88"/>
                        </a:moveTo>
                        <a:lnTo>
                          <a:pt x="8" y="55"/>
                        </a:lnTo>
                        <a:lnTo>
                          <a:pt x="43" y="0"/>
                        </a:lnTo>
                        <a:lnTo>
                          <a:pt x="68" y="10"/>
                        </a:lnTo>
                        <a:lnTo>
                          <a:pt x="35" y="90"/>
                        </a:lnTo>
                        <a:lnTo>
                          <a:pt x="8" y="88"/>
                        </a:lnTo>
                        <a:lnTo>
                          <a:pt x="0" y="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7" name="Freeform 408"/>
                  <p:cNvSpPr>
                    <a:spLocks/>
                  </p:cNvSpPr>
                  <p:nvPr/>
                </p:nvSpPr>
                <p:spPr bwMode="auto">
                  <a:xfrm>
                    <a:off x="6509384" y="3569573"/>
                    <a:ext cx="168900" cy="144062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7"/>
                      </a:cxn>
                      <a:cxn ang="0">
                        <a:pos x="153" y="29"/>
                      </a:cxn>
                      <a:cxn ang="0">
                        <a:pos x="160" y="42"/>
                      </a:cxn>
                      <a:cxn ang="0">
                        <a:pos x="150" y="39"/>
                      </a:cxn>
                      <a:cxn ang="0">
                        <a:pos x="102" y="39"/>
                      </a:cxn>
                      <a:cxn ang="0">
                        <a:pos x="86" y="0"/>
                      </a:cxn>
                      <a:cxn ang="0">
                        <a:pos x="61" y="23"/>
                      </a:cxn>
                      <a:cxn ang="0">
                        <a:pos x="61" y="55"/>
                      </a:cxn>
                      <a:cxn ang="0">
                        <a:pos x="0" y="80"/>
                      </a:cxn>
                      <a:cxn ang="0">
                        <a:pos x="0" y="112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7"/>
                        </a:lnTo>
                        <a:lnTo>
                          <a:pt x="153" y="29"/>
                        </a:lnTo>
                        <a:lnTo>
                          <a:pt x="160" y="42"/>
                        </a:lnTo>
                        <a:lnTo>
                          <a:pt x="150" y="39"/>
                        </a:lnTo>
                        <a:lnTo>
                          <a:pt x="102" y="39"/>
                        </a:lnTo>
                        <a:lnTo>
                          <a:pt x="86" y="0"/>
                        </a:lnTo>
                        <a:lnTo>
                          <a:pt x="61" y="23"/>
                        </a:lnTo>
                        <a:lnTo>
                          <a:pt x="61" y="55"/>
                        </a:lnTo>
                        <a:lnTo>
                          <a:pt x="0" y="80"/>
                        </a:lnTo>
                        <a:lnTo>
                          <a:pt x="0" y="112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8" name="Freeform 407"/>
                  <p:cNvSpPr>
                    <a:spLocks/>
                  </p:cNvSpPr>
                  <p:nvPr/>
                </p:nvSpPr>
                <p:spPr bwMode="auto">
                  <a:xfrm>
                    <a:off x="6509384" y="3569573"/>
                    <a:ext cx="168900" cy="141579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6"/>
                      </a:cxn>
                      <a:cxn ang="0">
                        <a:pos x="154" y="28"/>
                      </a:cxn>
                      <a:cxn ang="0">
                        <a:pos x="159" y="40"/>
                      </a:cxn>
                      <a:cxn ang="0">
                        <a:pos x="149" y="38"/>
                      </a:cxn>
                      <a:cxn ang="0">
                        <a:pos x="102" y="38"/>
                      </a:cxn>
                      <a:cxn ang="0">
                        <a:pos x="87" y="0"/>
                      </a:cxn>
                      <a:cxn ang="0">
                        <a:pos x="62" y="23"/>
                      </a:cxn>
                      <a:cxn ang="0">
                        <a:pos x="62" y="56"/>
                      </a:cxn>
                      <a:cxn ang="0">
                        <a:pos x="0" y="81"/>
                      </a:cxn>
                      <a:cxn ang="0">
                        <a:pos x="0" y="111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6"/>
                        </a:lnTo>
                        <a:lnTo>
                          <a:pt x="154" y="28"/>
                        </a:lnTo>
                        <a:lnTo>
                          <a:pt x="159" y="40"/>
                        </a:lnTo>
                        <a:lnTo>
                          <a:pt x="149" y="38"/>
                        </a:lnTo>
                        <a:lnTo>
                          <a:pt x="102" y="38"/>
                        </a:lnTo>
                        <a:lnTo>
                          <a:pt x="87" y="0"/>
                        </a:lnTo>
                        <a:lnTo>
                          <a:pt x="62" y="23"/>
                        </a:lnTo>
                        <a:lnTo>
                          <a:pt x="62" y="56"/>
                        </a:lnTo>
                        <a:lnTo>
                          <a:pt x="0" y="81"/>
                        </a:lnTo>
                        <a:lnTo>
                          <a:pt x="0" y="111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39" name="Freeform 406"/>
                  <p:cNvSpPr>
                    <a:spLocks/>
                  </p:cNvSpPr>
                  <p:nvPr/>
                </p:nvSpPr>
                <p:spPr bwMode="auto">
                  <a:xfrm>
                    <a:off x="6554093" y="3321190"/>
                    <a:ext cx="665665" cy="298059"/>
                  </a:xfrm>
                  <a:custGeom>
                    <a:avLst/>
                    <a:gdLst/>
                    <a:ahLst/>
                    <a:cxnLst>
                      <a:cxn ang="0">
                        <a:pos x="124" y="284"/>
                      </a:cxn>
                      <a:cxn ang="0">
                        <a:pos x="153" y="284"/>
                      </a:cxn>
                      <a:cxn ang="0">
                        <a:pos x="249" y="300"/>
                      </a:cxn>
                      <a:cxn ang="0">
                        <a:pos x="271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3" y="204"/>
                      </a:cxn>
                      <a:cxn ang="0">
                        <a:pos x="671" y="153"/>
                      </a:cxn>
                      <a:cxn ang="0">
                        <a:pos x="655" y="137"/>
                      </a:cxn>
                      <a:cxn ang="0">
                        <a:pos x="540" y="134"/>
                      </a:cxn>
                      <a:cxn ang="0">
                        <a:pos x="508" y="118"/>
                      </a:cxn>
                      <a:cxn ang="0">
                        <a:pos x="451" y="153"/>
                      </a:cxn>
                      <a:cxn ang="0">
                        <a:pos x="380" y="134"/>
                      </a:cxn>
                      <a:cxn ang="0">
                        <a:pos x="351" y="163"/>
                      </a:cxn>
                      <a:cxn ang="0">
                        <a:pos x="287" y="128"/>
                      </a:cxn>
                      <a:cxn ang="0">
                        <a:pos x="281" y="83"/>
                      </a:cxn>
                      <a:cxn ang="0">
                        <a:pos x="310" y="57"/>
                      </a:cxn>
                      <a:cxn ang="0">
                        <a:pos x="259" y="0"/>
                      </a:cxn>
                      <a:cxn ang="0">
                        <a:pos x="150" y="92"/>
                      </a:cxn>
                      <a:cxn ang="0">
                        <a:pos x="41" y="83"/>
                      </a:cxn>
                      <a:cxn ang="0">
                        <a:pos x="0" y="121"/>
                      </a:cxn>
                      <a:cxn ang="0">
                        <a:pos x="35" y="172"/>
                      </a:cxn>
                      <a:cxn ang="0">
                        <a:pos x="76" y="179"/>
                      </a:cxn>
                      <a:cxn ang="0">
                        <a:pos x="124" y="278"/>
                      </a:cxn>
                      <a:cxn ang="0">
                        <a:pos x="124" y="284"/>
                      </a:cxn>
                    </a:cxnLst>
                    <a:rect l="0" t="0" r="r" b="b"/>
                    <a:pathLst>
                      <a:path w="671" h="300">
                        <a:moveTo>
                          <a:pt x="124" y="284"/>
                        </a:moveTo>
                        <a:lnTo>
                          <a:pt x="153" y="284"/>
                        </a:lnTo>
                        <a:lnTo>
                          <a:pt x="249" y="300"/>
                        </a:lnTo>
                        <a:lnTo>
                          <a:pt x="271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3" y="204"/>
                        </a:lnTo>
                        <a:lnTo>
                          <a:pt x="671" y="153"/>
                        </a:lnTo>
                        <a:lnTo>
                          <a:pt x="655" y="137"/>
                        </a:lnTo>
                        <a:lnTo>
                          <a:pt x="540" y="134"/>
                        </a:lnTo>
                        <a:lnTo>
                          <a:pt x="508" y="118"/>
                        </a:lnTo>
                        <a:lnTo>
                          <a:pt x="451" y="153"/>
                        </a:lnTo>
                        <a:lnTo>
                          <a:pt x="380" y="134"/>
                        </a:lnTo>
                        <a:lnTo>
                          <a:pt x="351" y="163"/>
                        </a:lnTo>
                        <a:lnTo>
                          <a:pt x="287" y="128"/>
                        </a:lnTo>
                        <a:lnTo>
                          <a:pt x="281" y="83"/>
                        </a:lnTo>
                        <a:lnTo>
                          <a:pt x="310" y="57"/>
                        </a:lnTo>
                        <a:lnTo>
                          <a:pt x="259" y="0"/>
                        </a:lnTo>
                        <a:lnTo>
                          <a:pt x="150" y="92"/>
                        </a:lnTo>
                        <a:lnTo>
                          <a:pt x="41" y="83"/>
                        </a:lnTo>
                        <a:lnTo>
                          <a:pt x="0" y="121"/>
                        </a:lnTo>
                        <a:lnTo>
                          <a:pt x="35" y="172"/>
                        </a:lnTo>
                        <a:lnTo>
                          <a:pt x="76" y="179"/>
                        </a:lnTo>
                        <a:lnTo>
                          <a:pt x="124" y="278"/>
                        </a:lnTo>
                        <a:lnTo>
                          <a:pt x="124" y="28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0" name="Freeform 405"/>
                  <p:cNvSpPr>
                    <a:spLocks/>
                  </p:cNvSpPr>
                  <p:nvPr/>
                </p:nvSpPr>
                <p:spPr bwMode="auto">
                  <a:xfrm>
                    <a:off x="6554093" y="3321190"/>
                    <a:ext cx="668150" cy="298059"/>
                  </a:xfrm>
                  <a:custGeom>
                    <a:avLst/>
                    <a:gdLst/>
                    <a:ahLst/>
                    <a:cxnLst>
                      <a:cxn ang="0">
                        <a:pos x="125" y="285"/>
                      </a:cxn>
                      <a:cxn ang="0">
                        <a:pos x="155" y="285"/>
                      </a:cxn>
                      <a:cxn ang="0">
                        <a:pos x="249" y="300"/>
                      </a:cxn>
                      <a:cxn ang="0">
                        <a:pos x="272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4" y="205"/>
                      </a:cxn>
                      <a:cxn ang="0">
                        <a:pos x="671" y="153"/>
                      </a:cxn>
                      <a:cxn ang="0">
                        <a:pos x="654" y="138"/>
                      </a:cxn>
                      <a:cxn ang="0">
                        <a:pos x="539" y="135"/>
                      </a:cxn>
                      <a:cxn ang="0">
                        <a:pos x="509" y="118"/>
                      </a:cxn>
                      <a:cxn ang="0">
                        <a:pos x="451" y="153"/>
                      </a:cxn>
                      <a:cxn ang="0">
                        <a:pos x="379" y="135"/>
                      </a:cxn>
                      <a:cxn ang="0">
                        <a:pos x="352" y="163"/>
                      </a:cxn>
                      <a:cxn ang="0">
                        <a:pos x="287" y="128"/>
                      </a:cxn>
                      <a:cxn ang="0">
                        <a:pos x="282" y="83"/>
                      </a:cxn>
                      <a:cxn ang="0">
                        <a:pos x="309" y="58"/>
                      </a:cxn>
                      <a:cxn ang="0">
                        <a:pos x="259" y="0"/>
                      </a:cxn>
                      <a:cxn ang="0">
                        <a:pos x="150" y="93"/>
                      </a:cxn>
                      <a:cxn ang="0">
                        <a:pos x="42" y="83"/>
                      </a:cxn>
                      <a:cxn ang="0">
                        <a:pos x="0" y="120"/>
                      </a:cxn>
                      <a:cxn ang="0">
                        <a:pos x="35" y="173"/>
                      </a:cxn>
                      <a:cxn ang="0">
                        <a:pos x="77" y="180"/>
                      </a:cxn>
                      <a:cxn ang="0">
                        <a:pos x="125" y="278"/>
                      </a:cxn>
                      <a:cxn ang="0">
                        <a:pos x="125" y="285"/>
                      </a:cxn>
                    </a:cxnLst>
                    <a:rect l="0" t="0" r="r" b="b"/>
                    <a:pathLst>
                      <a:path w="671" h="300">
                        <a:moveTo>
                          <a:pt x="125" y="285"/>
                        </a:moveTo>
                        <a:lnTo>
                          <a:pt x="155" y="285"/>
                        </a:lnTo>
                        <a:lnTo>
                          <a:pt x="249" y="300"/>
                        </a:lnTo>
                        <a:lnTo>
                          <a:pt x="272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4" y="205"/>
                        </a:lnTo>
                        <a:lnTo>
                          <a:pt x="671" y="153"/>
                        </a:lnTo>
                        <a:lnTo>
                          <a:pt x="654" y="138"/>
                        </a:lnTo>
                        <a:lnTo>
                          <a:pt x="539" y="135"/>
                        </a:lnTo>
                        <a:lnTo>
                          <a:pt x="509" y="118"/>
                        </a:lnTo>
                        <a:lnTo>
                          <a:pt x="451" y="153"/>
                        </a:lnTo>
                        <a:lnTo>
                          <a:pt x="379" y="135"/>
                        </a:lnTo>
                        <a:lnTo>
                          <a:pt x="352" y="163"/>
                        </a:lnTo>
                        <a:lnTo>
                          <a:pt x="287" y="128"/>
                        </a:lnTo>
                        <a:lnTo>
                          <a:pt x="282" y="83"/>
                        </a:lnTo>
                        <a:lnTo>
                          <a:pt x="309" y="58"/>
                        </a:lnTo>
                        <a:lnTo>
                          <a:pt x="259" y="0"/>
                        </a:lnTo>
                        <a:lnTo>
                          <a:pt x="150" y="93"/>
                        </a:lnTo>
                        <a:lnTo>
                          <a:pt x="42" y="83"/>
                        </a:lnTo>
                        <a:lnTo>
                          <a:pt x="0" y="120"/>
                        </a:lnTo>
                        <a:lnTo>
                          <a:pt x="35" y="173"/>
                        </a:lnTo>
                        <a:lnTo>
                          <a:pt x="77" y="180"/>
                        </a:lnTo>
                        <a:lnTo>
                          <a:pt x="125" y="278"/>
                        </a:lnTo>
                        <a:lnTo>
                          <a:pt x="125" y="28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1" name="Freeform 404"/>
                  <p:cNvSpPr>
                    <a:spLocks/>
                  </p:cNvSpPr>
                  <p:nvPr/>
                </p:nvSpPr>
                <p:spPr bwMode="auto">
                  <a:xfrm>
                    <a:off x="6834766" y="3246675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18"/>
                      </a:cxn>
                      <a:cxn ang="0">
                        <a:pos x="445" y="195"/>
                      </a:cxn>
                      <a:cxn ang="0">
                        <a:pos x="496" y="170"/>
                      </a:cxn>
                      <a:cxn ang="0">
                        <a:pos x="569" y="144"/>
                      </a:cxn>
                      <a:cxn ang="0">
                        <a:pos x="582" y="131"/>
                      </a:cxn>
                      <a:cxn ang="0">
                        <a:pos x="579" y="54"/>
                      </a:cxn>
                      <a:cxn ang="0">
                        <a:pos x="579" y="51"/>
                      </a:cxn>
                      <a:cxn ang="0">
                        <a:pos x="573" y="51"/>
                      </a:cxn>
                      <a:cxn ang="0">
                        <a:pos x="528" y="102"/>
                      </a:cxn>
                      <a:cxn ang="0">
                        <a:pos x="493" y="102"/>
                      </a:cxn>
                      <a:cxn ang="0">
                        <a:pos x="429" y="166"/>
                      </a:cxn>
                      <a:cxn ang="0">
                        <a:pos x="381" y="166"/>
                      </a:cxn>
                      <a:cxn ang="0">
                        <a:pos x="253" y="150"/>
                      </a:cxn>
                      <a:cxn ang="0">
                        <a:pos x="323" y="90"/>
                      </a:cxn>
                      <a:cxn ang="0">
                        <a:pos x="323" y="67"/>
                      </a:cxn>
                      <a:cxn ang="0">
                        <a:pos x="326" y="67"/>
                      </a:cxn>
                      <a:cxn ang="0">
                        <a:pos x="323" y="64"/>
                      </a:cxn>
                      <a:cxn ang="0">
                        <a:pos x="288" y="48"/>
                      </a:cxn>
                      <a:cxn ang="0">
                        <a:pos x="285" y="0"/>
                      </a:cxn>
                      <a:cxn ang="0">
                        <a:pos x="131" y="64"/>
                      </a:cxn>
                      <a:cxn ang="0">
                        <a:pos x="96" y="118"/>
                      </a:cxn>
                      <a:cxn ang="0">
                        <a:pos x="29" y="131"/>
                      </a:cxn>
                      <a:cxn ang="0">
                        <a:pos x="0" y="157"/>
                      </a:cxn>
                      <a:cxn ang="0">
                        <a:pos x="6" y="202"/>
                      </a:cxn>
                      <a:cxn ang="0">
                        <a:pos x="70" y="237"/>
                      </a:cxn>
                      <a:cxn ang="0">
                        <a:pos x="99" y="208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9" y="208"/>
                      </a:cxn>
                      <a:cxn ang="0">
                        <a:pos x="374" y="211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18"/>
                        </a:lnTo>
                        <a:lnTo>
                          <a:pt x="445" y="195"/>
                        </a:lnTo>
                        <a:lnTo>
                          <a:pt x="496" y="170"/>
                        </a:lnTo>
                        <a:lnTo>
                          <a:pt x="569" y="144"/>
                        </a:lnTo>
                        <a:lnTo>
                          <a:pt x="582" y="131"/>
                        </a:lnTo>
                        <a:lnTo>
                          <a:pt x="579" y="54"/>
                        </a:lnTo>
                        <a:lnTo>
                          <a:pt x="579" y="51"/>
                        </a:lnTo>
                        <a:lnTo>
                          <a:pt x="573" y="51"/>
                        </a:lnTo>
                        <a:lnTo>
                          <a:pt x="528" y="102"/>
                        </a:lnTo>
                        <a:lnTo>
                          <a:pt x="493" y="102"/>
                        </a:lnTo>
                        <a:lnTo>
                          <a:pt x="429" y="166"/>
                        </a:lnTo>
                        <a:lnTo>
                          <a:pt x="381" y="166"/>
                        </a:lnTo>
                        <a:lnTo>
                          <a:pt x="253" y="150"/>
                        </a:lnTo>
                        <a:lnTo>
                          <a:pt x="323" y="90"/>
                        </a:lnTo>
                        <a:lnTo>
                          <a:pt x="323" y="67"/>
                        </a:lnTo>
                        <a:lnTo>
                          <a:pt x="326" y="67"/>
                        </a:lnTo>
                        <a:lnTo>
                          <a:pt x="323" y="64"/>
                        </a:lnTo>
                        <a:lnTo>
                          <a:pt x="288" y="48"/>
                        </a:lnTo>
                        <a:lnTo>
                          <a:pt x="285" y="0"/>
                        </a:lnTo>
                        <a:lnTo>
                          <a:pt x="131" y="64"/>
                        </a:lnTo>
                        <a:lnTo>
                          <a:pt x="96" y="118"/>
                        </a:lnTo>
                        <a:lnTo>
                          <a:pt x="29" y="131"/>
                        </a:lnTo>
                        <a:lnTo>
                          <a:pt x="0" y="157"/>
                        </a:lnTo>
                        <a:lnTo>
                          <a:pt x="6" y="202"/>
                        </a:lnTo>
                        <a:lnTo>
                          <a:pt x="70" y="237"/>
                        </a:lnTo>
                        <a:lnTo>
                          <a:pt x="99" y="208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9" y="208"/>
                        </a:lnTo>
                        <a:lnTo>
                          <a:pt x="374" y="211"/>
                        </a:lnTo>
                        <a:lnTo>
                          <a:pt x="390" y="22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2" name="Freeform 403"/>
                  <p:cNvSpPr>
                    <a:spLocks/>
                  </p:cNvSpPr>
                  <p:nvPr/>
                </p:nvSpPr>
                <p:spPr bwMode="auto">
                  <a:xfrm>
                    <a:off x="6834766" y="3246675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20"/>
                      </a:cxn>
                      <a:cxn ang="0">
                        <a:pos x="445" y="195"/>
                      </a:cxn>
                      <a:cxn ang="0">
                        <a:pos x="495" y="170"/>
                      </a:cxn>
                      <a:cxn ang="0">
                        <a:pos x="567" y="145"/>
                      </a:cxn>
                      <a:cxn ang="0">
                        <a:pos x="582" y="132"/>
                      </a:cxn>
                      <a:cxn ang="0">
                        <a:pos x="577" y="55"/>
                      </a:cxn>
                      <a:cxn ang="0">
                        <a:pos x="577" y="52"/>
                      </a:cxn>
                      <a:cxn ang="0">
                        <a:pos x="572" y="52"/>
                      </a:cxn>
                      <a:cxn ang="0">
                        <a:pos x="527" y="102"/>
                      </a:cxn>
                      <a:cxn ang="0">
                        <a:pos x="492" y="102"/>
                      </a:cxn>
                      <a:cxn ang="0">
                        <a:pos x="427" y="167"/>
                      </a:cxn>
                      <a:cxn ang="0">
                        <a:pos x="380" y="167"/>
                      </a:cxn>
                      <a:cxn ang="0">
                        <a:pos x="252" y="150"/>
                      </a:cxn>
                      <a:cxn ang="0">
                        <a:pos x="322" y="90"/>
                      </a:cxn>
                      <a:cxn ang="0">
                        <a:pos x="322" y="67"/>
                      </a:cxn>
                      <a:cxn ang="0">
                        <a:pos x="325" y="67"/>
                      </a:cxn>
                      <a:cxn ang="0">
                        <a:pos x="322" y="65"/>
                      </a:cxn>
                      <a:cxn ang="0">
                        <a:pos x="287" y="50"/>
                      </a:cxn>
                      <a:cxn ang="0">
                        <a:pos x="285" y="0"/>
                      </a:cxn>
                      <a:cxn ang="0">
                        <a:pos x="130" y="65"/>
                      </a:cxn>
                      <a:cxn ang="0">
                        <a:pos x="95" y="120"/>
                      </a:cxn>
                      <a:cxn ang="0">
                        <a:pos x="27" y="132"/>
                      </a:cxn>
                      <a:cxn ang="0">
                        <a:pos x="0" y="157"/>
                      </a:cxn>
                      <a:cxn ang="0">
                        <a:pos x="5" y="202"/>
                      </a:cxn>
                      <a:cxn ang="0">
                        <a:pos x="70" y="237"/>
                      </a:cxn>
                      <a:cxn ang="0">
                        <a:pos x="97" y="210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7" y="210"/>
                      </a:cxn>
                      <a:cxn ang="0">
                        <a:pos x="372" y="212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20"/>
                        </a:lnTo>
                        <a:lnTo>
                          <a:pt x="445" y="195"/>
                        </a:lnTo>
                        <a:lnTo>
                          <a:pt x="495" y="170"/>
                        </a:lnTo>
                        <a:lnTo>
                          <a:pt x="567" y="145"/>
                        </a:lnTo>
                        <a:lnTo>
                          <a:pt x="582" y="132"/>
                        </a:lnTo>
                        <a:lnTo>
                          <a:pt x="577" y="55"/>
                        </a:lnTo>
                        <a:lnTo>
                          <a:pt x="577" y="52"/>
                        </a:lnTo>
                        <a:lnTo>
                          <a:pt x="572" y="52"/>
                        </a:lnTo>
                        <a:lnTo>
                          <a:pt x="527" y="102"/>
                        </a:lnTo>
                        <a:lnTo>
                          <a:pt x="492" y="102"/>
                        </a:lnTo>
                        <a:lnTo>
                          <a:pt x="427" y="167"/>
                        </a:lnTo>
                        <a:lnTo>
                          <a:pt x="380" y="167"/>
                        </a:lnTo>
                        <a:lnTo>
                          <a:pt x="252" y="150"/>
                        </a:lnTo>
                        <a:lnTo>
                          <a:pt x="322" y="90"/>
                        </a:lnTo>
                        <a:lnTo>
                          <a:pt x="322" y="67"/>
                        </a:lnTo>
                        <a:lnTo>
                          <a:pt x="325" y="67"/>
                        </a:lnTo>
                        <a:lnTo>
                          <a:pt x="322" y="65"/>
                        </a:lnTo>
                        <a:lnTo>
                          <a:pt x="287" y="50"/>
                        </a:lnTo>
                        <a:lnTo>
                          <a:pt x="285" y="0"/>
                        </a:lnTo>
                        <a:lnTo>
                          <a:pt x="130" y="65"/>
                        </a:lnTo>
                        <a:lnTo>
                          <a:pt x="95" y="120"/>
                        </a:lnTo>
                        <a:lnTo>
                          <a:pt x="27" y="132"/>
                        </a:lnTo>
                        <a:lnTo>
                          <a:pt x="0" y="157"/>
                        </a:lnTo>
                        <a:lnTo>
                          <a:pt x="5" y="202"/>
                        </a:lnTo>
                        <a:lnTo>
                          <a:pt x="70" y="237"/>
                        </a:lnTo>
                        <a:lnTo>
                          <a:pt x="97" y="210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7" y="210"/>
                        </a:lnTo>
                        <a:lnTo>
                          <a:pt x="372" y="212"/>
                        </a:lnTo>
                        <a:lnTo>
                          <a:pt x="390" y="2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3" name="Freeform 402"/>
                  <p:cNvSpPr>
                    <a:spLocks/>
                  </p:cNvSpPr>
                  <p:nvPr/>
                </p:nvSpPr>
                <p:spPr bwMode="auto">
                  <a:xfrm>
                    <a:off x="7388659" y="3298837"/>
                    <a:ext cx="14903" cy="17386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19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16" h="19">
                        <a:moveTo>
                          <a:pt x="16" y="0"/>
                        </a:moveTo>
                        <a:lnTo>
                          <a:pt x="0" y="19"/>
                        </a:lnTo>
                        <a:lnTo>
                          <a:pt x="16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4" name="Freeform 401"/>
                  <p:cNvSpPr>
                    <a:spLocks/>
                  </p:cNvSpPr>
                  <p:nvPr/>
                </p:nvSpPr>
                <p:spPr bwMode="auto">
                  <a:xfrm>
                    <a:off x="7135309" y="3336093"/>
                    <a:ext cx="19871" cy="17388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9" h="16">
                        <a:moveTo>
                          <a:pt x="0" y="16"/>
                        </a:moveTo>
                        <a:lnTo>
                          <a:pt x="19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5" name="Freeform 400"/>
                  <p:cNvSpPr>
                    <a:spLocks/>
                  </p:cNvSpPr>
                  <p:nvPr/>
                </p:nvSpPr>
                <p:spPr bwMode="auto">
                  <a:xfrm>
                    <a:off x="7110470" y="3162225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2" y="131"/>
                      </a:cxn>
                      <a:cxn ang="0">
                        <a:pos x="135" y="80"/>
                      </a:cxn>
                      <a:cxn ang="0">
                        <a:pos x="84" y="28"/>
                      </a:cxn>
                      <a:cxn ang="0">
                        <a:pos x="64" y="0"/>
                      </a:cxn>
                      <a:cxn ang="0">
                        <a:pos x="26" y="3"/>
                      </a:cxn>
                      <a:cxn ang="0">
                        <a:pos x="0" y="89"/>
                      </a:cxn>
                      <a:cxn ang="0">
                        <a:pos x="7" y="86"/>
                      </a:cxn>
                      <a:cxn ang="0">
                        <a:pos x="10" y="134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2" y="131"/>
                        </a:lnTo>
                        <a:lnTo>
                          <a:pt x="135" y="80"/>
                        </a:lnTo>
                        <a:lnTo>
                          <a:pt x="84" y="28"/>
                        </a:lnTo>
                        <a:lnTo>
                          <a:pt x="64" y="0"/>
                        </a:lnTo>
                        <a:lnTo>
                          <a:pt x="26" y="3"/>
                        </a:lnTo>
                        <a:lnTo>
                          <a:pt x="0" y="89"/>
                        </a:lnTo>
                        <a:lnTo>
                          <a:pt x="7" y="86"/>
                        </a:lnTo>
                        <a:lnTo>
                          <a:pt x="10" y="134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6" name="Freeform 399"/>
                  <p:cNvSpPr>
                    <a:spLocks/>
                  </p:cNvSpPr>
                  <p:nvPr/>
                </p:nvSpPr>
                <p:spPr bwMode="auto">
                  <a:xfrm>
                    <a:off x="7110470" y="3162225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3" y="130"/>
                      </a:cxn>
                      <a:cxn ang="0">
                        <a:pos x="135" y="80"/>
                      </a:cxn>
                      <a:cxn ang="0">
                        <a:pos x="85" y="28"/>
                      </a:cxn>
                      <a:cxn ang="0">
                        <a:pos x="65" y="0"/>
                      </a:cxn>
                      <a:cxn ang="0">
                        <a:pos x="25" y="3"/>
                      </a:cxn>
                      <a:cxn ang="0">
                        <a:pos x="0" y="90"/>
                      </a:cxn>
                      <a:cxn ang="0">
                        <a:pos x="8" y="85"/>
                      </a:cxn>
                      <a:cxn ang="0">
                        <a:pos x="10" y="135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3" y="130"/>
                        </a:lnTo>
                        <a:lnTo>
                          <a:pt x="135" y="80"/>
                        </a:lnTo>
                        <a:lnTo>
                          <a:pt x="85" y="28"/>
                        </a:lnTo>
                        <a:lnTo>
                          <a:pt x="65" y="0"/>
                        </a:lnTo>
                        <a:lnTo>
                          <a:pt x="25" y="3"/>
                        </a:lnTo>
                        <a:lnTo>
                          <a:pt x="0" y="90"/>
                        </a:lnTo>
                        <a:lnTo>
                          <a:pt x="8" y="85"/>
                        </a:lnTo>
                        <a:lnTo>
                          <a:pt x="10" y="135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7" name="Freeform 398"/>
                  <p:cNvSpPr>
                    <a:spLocks/>
                  </p:cNvSpPr>
                  <p:nvPr/>
                </p:nvSpPr>
                <p:spPr bwMode="auto">
                  <a:xfrm>
                    <a:off x="6802476" y="3172161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6" y="157"/>
                      </a:cxn>
                      <a:cxn ang="0">
                        <a:pos x="0" y="87"/>
                      </a:cxn>
                      <a:cxn ang="0">
                        <a:pos x="48" y="87"/>
                      </a:cxn>
                      <a:cxn ang="0">
                        <a:pos x="77" y="58"/>
                      </a:cxn>
                      <a:cxn ang="0">
                        <a:pos x="112" y="58"/>
                      </a:cxn>
                      <a:cxn ang="0">
                        <a:pos x="134" y="74"/>
                      </a:cxn>
                      <a:cxn ang="0">
                        <a:pos x="272" y="0"/>
                      </a:cxn>
                      <a:cxn ang="0">
                        <a:pos x="336" y="3"/>
                      </a:cxn>
                      <a:cxn ang="0">
                        <a:pos x="310" y="80"/>
                      </a:cxn>
                      <a:cxn ang="0">
                        <a:pos x="317" y="77"/>
                      </a:cxn>
                      <a:cxn ang="0">
                        <a:pos x="163" y="141"/>
                      </a:cxn>
                      <a:cxn ang="0">
                        <a:pos x="128" y="195"/>
                      </a:cxn>
                      <a:cxn ang="0">
                        <a:pos x="61" y="208"/>
                      </a:cxn>
                      <a:cxn ang="0">
                        <a:pos x="10" y="151"/>
                      </a:cxn>
                      <a:cxn ang="0">
                        <a:pos x="6" y="157"/>
                      </a:cxn>
                    </a:cxnLst>
                    <a:rect l="0" t="0" r="r" b="b"/>
                    <a:pathLst>
                      <a:path w="336" h="208">
                        <a:moveTo>
                          <a:pt x="6" y="157"/>
                        </a:moveTo>
                        <a:lnTo>
                          <a:pt x="0" y="87"/>
                        </a:lnTo>
                        <a:lnTo>
                          <a:pt x="48" y="87"/>
                        </a:lnTo>
                        <a:lnTo>
                          <a:pt x="77" y="58"/>
                        </a:lnTo>
                        <a:lnTo>
                          <a:pt x="112" y="58"/>
                        </a:lnTo>
                        <a:lnTo>
                          <a:pt x="134" y="74"/>
                        </a:lnTo>
                        <a:lnTo>
                          <a:pt x="272" y="0"/>
                        </a:lnTo>
                        <a:lnTo>
                          <a:pt x="336" y="3"/>
                        </a:lnTo>
                        <a:lnTo>
                          <a:pt x="310" y="80"/>
                        </a:lnTo>
                        <a:lnTo>
                          <a:pt x="317" y="77"/>
                        </a:lnTo>
                        <a:lnTo>
                          <a:pt x="163" y="141"/>
                        </a:lnTo>
                        <a:lnTo>
                          <a:pt x="128" y="195"/>
                        </a:lnTo>
                        <a:lnTo>
                          <a:pt x="61" y="208"/>
                        </a:lnTo>
                        <a:lnTo>
                          <a:pt x="10" y="151"/>
                        </a:lnTo>
                        <a:lnTo>
                          <a:pt x="6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8" name="Freeform 397"/>
                  <p:cNvSpPr>
                    <a:spLocks/>
                  </p:cNvSpPr>
                  <p:nvPr/>
                </p:nvSpPr>
                <p:spPr bwMode="auto">
                  <a:xfrm>
                    <a:off x="6802476" y="3172161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5" y="155"/>
                      </a:cxn>
                      <a:cxn ang="0">
                        <a:pos x="0" y="85"/>
                      </a:cxn>
                      <a:cxn ang="0">
                        <a:pos x="48" y="85"/>
                      </a:cxn>
                      <a:cxn ang="0">
                        <a:pos x="78" y="58"/>
                      </a:cxn>
                      <a:cxn ang="0">
                        <a:pos x="113" y="58"/>
                      </a:cxn>
                      <a:cxn ang="0">
                        <a:pos x="135" y="73"/>
                      </a:cxn>
                      <a:cxn ang="0">
                        <a:pos x="273" y="0"/>
                      </a:cxn>
                      <a:cxn ang="0">
                        <a:pos x="336" y="3"/>
                      </a:cxn>
                      <a:cxn ang="0">
                        <a:pos x="311" y="80"/>
                      </a:cxn>
                      <a:cxn ang="0">
                        <a:pos x="318" y="75"/>
                      </a:cxn>
                      <a:cxn ang="0">
                        <a:pos x="163" y="140"/>
                      </a:cxn>
                      <a:cxn ang="0">
                        <a:pos x="128" y="195"/>
                      </a:cxn>
                      <a:cxn ang="0">
                        <a:pos x="60" y="208"/>
                      </a:cxn>
                      <a:cxn ang="0">
                        <a:pos x="10" y="150"/>
                      </a:cxn>
                      <a:cxn ang="0">
                        <a:pos x="5" y="155"/>
                      </a:cxn>
                    </a:cxnLst>
                    <a:rect l="0" t="0" r="r" b="b"/>
                    <a:pathLst>
                      <a:path w="336" h="208">
                        <a:moveTo>
                          <a:pt x="5" y="155"/>
                        </a:moveTo>
                        <a:lnTo>
                          <a:pt x="0" y="85"/>
                        </a:lnTo>
                        <a:lnTo>
                          <a:pt x="48" y="85"/>
                        </a:lnTo>
                        <a:lnTo>
                          <a:pt x="78" y="58"/>
                        </a:lnTo>
                        <a:lnTo>
                          <a:pt x="113" y="58"/>
                        </a:lnTo>
                        <a:lnTo>
                          <a:pt x="135" y="73"/>
                        </a:lnTo>
                        <a:lnTo>
                          <a:pt x="273" y="0"/>
                        </a:lnTo>
                        <a:lnTo>
                          <a:pt x="336" y="3"/>
                        </a:lnTo>
                        <a:lnTo>
                          <a:pt x="311" y="80"/>
                        </a:lnTo>
                        <a:lnTo>
                          <a:pt x="318" y="75"/>
                        </a:lnTo>
                        <a:lnTo>
                          <a:pt x="163" y="140"/>
                        </a:lnTo>
                        <a:lnTo>
                          <a:pt x="128" y="195"/>
                        </a:lnTo>
                        <a:lnTo>
                          <a:pt x="60" y="208"/>
                        </a:lnTo>
                        <a:lnTo>
                          <a:pt x="10" y="150"/>
                        </a:lnTo>
                        <a:lnTo>
                          <a:pt x="5" y="1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49" name="Freeform 396"/>
                  <p:cNvSpPr>
                    <a:spLocks/>
                  </p:cNvSpPr>
                  <p:nvPr/>
                </p:nvSpPr>
                <p:spPr bwMode="auto">
                  <a:xfrm>
                    <a:off x="6799993" y="3057904"/>
                    <a:ext cx="499248" cy="201191"/>
                  </a:xfrm>
                  <a:custGeom>
                    <a:avLst/>
                    <a:gdLst/>
                    <a:ahLst/>
                    <a:cxnLst>
                      <a:cxn ang="0">
                        <a:pos x="448" y="186"/>
                      </a:cxn>
                      <a:cxn ang="0">
                        <a:pos x="502" y="163"/>
                      </a:cxn>
                      <a:cxn ang="0">
                        <a:pos x="448" y="64"/>
                      </a:cxn>
                      <a:cxn ang="0">
                        <a:pos x="422" y="16"/>
                      </a:cxn>
                      <a:cxn ang="0">
                        <a:pos x="349" y="0"/>
                      </a:cxn>
                      <a:cxn ang="0">
                        <a:pos x="297" y="22"/>
                      </a:cxn>
                      <a:cxn ang="0">
                        <a:pos x="259" y="54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8" y="74"/>
                      </a:cxn>
                      <a:cxn ang="0">
                        <a:pos x="0" y="134"/>
                      </a:cxn>
                      <a:cxn ang="0">
                        <a:pos x="9" y="202"/>
                      </a:cxn>
                      <a:cxn ang="0">
                        <a:pos x="51" y="202"/>
                      </a:cxn>
                      <a:cxn ang="0">
                        <a:pos x="80" y="173"/>
                      </a:cxn>
                      <a:cxn ang="0">
                        <a:pos x="115" y="173"/>
                      </a:cxn>
                      <a:cxn ang="0">
                        <a:pos x="137" y="189"/>
                      </a:cxn>
                      <a:cxn ang="0">
                        <a:pos x="275" y="115"/>
                      </a:cxn>
                      <a:cxn ang="0">
                        <a:pos x="339" y="118"/>
                      </a:cxn>
                      <a:cxn ang="0">
                        <a:pos x="329" y="144"/>
                      </a:cxn>
                      <a:cxn ang="0">
                        <a:pos x="339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8" y="186"/>
                      </a:cxn>
                    </a:cxnLst>
                    <a:rect l="0" t="0" r="r" b="b"/>
                    <a:pathLst>
                      <a:path w="502" h="202">
                        <a:moveTo>
                          <a:pt x="448" y="186"/>
                        </a:moveTo>
                        <a:lnTo>
                          <a:pt x="502" y="163"/>
                        </a:lnTo>
                        <a:lnTo>
                          <a:pt x="448" y="64"/>
                        </a:lnTo>
                        <a:lnTo>
                          <a:pt x="422" y="16"/>
                        </a:lnTo>
                        <a:lnTo>
                          <a:pt x="349" y="0"/>
                        </a:lnTo>
                        <a:lnTo>
                          <a:pt x="297" y="22"/>
                        </a:lnTo>
                        <a:lnTo>
                          <a:pt x="259" y="54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8" y="74"/>
                        </a:lnTo>
                        <a:lnTo>
                          <a:pt x="0" y="134"/>
                        </a:lnTo>
                        <a:lnTo>
                          <a:pt x="9" y="202"/>
                        </a:lnTo>
                        <a:lnTo>
                          <a:pt x="51" y="202"/>
                        </a:lnTo>
                        <a:lnTo>
                          <a:pt x="80" y="173"/>
                        </a:lnTo>
                        <a:lnTo>
                          <a:pt x="115" y="173"/>
                        </a:lnTo>
                        <a:lnTo>
                          <a:pt x="137" y="189"/>
                        </a:lnTo>
                        <a:lnTo>
                          <a:pt x="275" y="115"/>
                        </a:lnTo>
                        <a:lnTo>
                          <a:pt x="339" y="118"/>
                        </a:lnTo>
                        <a:lnTo>
                          <a:pt x="329" y="144"/>
                        </a:lnTo>
                        <a:lnTo>
                          <a:pt x="339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8" y="18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0" name="Freeform 395"/>
                  <p:cNvSpPr>
                    <a:spLocks/>
                  </p:cNvSpPr>
                  <p:nvPr/>
                </p:nvSpPr>
                <p:spPr bwMode="auto">
                  <a:xfrm>
                    <a:off x="6799993" y="3057904"/>
                    <a:ext cx="499248" cy="198706"/>
                  </a:xfrm>
                  <a:custGeom>
                    <a:avLst/>
                    <a:gdLst/>
                    <a:ahLst/>
                    <a:cxnLst>
                      <a:cxn ang="0">
                        <a:pos x="447" y="187"/>
                      </a:cxn>
                      <a:cxn ang="0">
                        <a:pos x="502" y="164"/>
                      </a:cxn>
                      <a:cxn ang="0">
                        <a:pos x="447" y="63"/>
                      </a:cxn>
                      <a:cxn ang="0">
                        <a:pos x="422" y="15"/>
                      </a:cxn>
                      <a:cxn ang="0">
                        <a:pos x="347" y="0"/>
                      </a:cxn>
                      <a:cxn ang="0">
                        <a:pos x="297" y="20"/>
                      </a:cxn>
                      <a:cxn ang="0">
                        <a:pos x="257" y="53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7" y="73"/>
                      </a:cxn>
                      <a:cxn ang="0">
                        <a:pos x="0" y="134"/>
                      </a:cxn>
                      <a:cxn ang="0">
                        <a:pos x="7" y="202"/>
                      </a:cxn>
                      <a:cxn ang="0">
                        <a:pos x="50" y="202"/>
                      </a:cxn>
                      <a:cxn ang="0">
                        <a:pos x="80" y="174"/>
                      </a:cxn>
                      <a:cxn ang="0">
                        <a:pos x="115" y="174"/>
                      </a:cxn>
                      <a:cxn ang="0">
                        <a:pos x="137" y="189"/>
                      </a:cxn>
                      <a:cxn ang="0">
                        <a:pos x="275" y="116"/>
                      </a:cxn>
                      <a:cxn ang="0">
                        <a:pos x="337" y="119"/>
                      </a:cxn>
                      <a:cxn ang="0">
                        <a:pos x="327" y="144"/>
                      </a:cxn>
                      <a:cxn ang="0">
                        <a:pos x="337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7" y="187"/>
                      </a:cxn>
                    </a:cxnLst>
                    <a:rect l="0" t="0" r="r" b="b"/>
                    <a:pathLst>
                      <a:path w="502" h="202">
                        <a:moveTo>
                          <a:pt x="447" y="187"/>
                        </a:moveTo>
                        <a:lnTo>
                          <a:pt x="502" y="164"/>
                        </a:lnTo>
                        <a:lnTo>
                          <a:pt x="447" y="63"/>
                        </a:lnTo>
                        <a:lnTo>
                          <a:pt x="422" y="15"/>
                        </a:lnTo>
                        <a:lnTo>
                          <a:pt x="347" y="0"/>
                        </a:lnTo>
                        <a:lnTo>
                          <a:pt x="297" y="20"/>
                        </a:lnTo>
                        <a:lnTo>
                          <a:pt x="257" y="53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7" y="73"/>
                        </a:lnTo>
                        <a:lnTo>
                          <a:pt x="0" y="134"/>
                        </a:lnTo>
                        <a:lnTo>
                          <a:pt x="7" y="202"/>
                        </a:lnTo>
                        <a:lnTo>
                          <a:pt x="50" y="202"/>
                        </a:lnTo>
                        <a:lnTo>
                          <a:pt x="80" y="174"/>
                        </a:lnTo>
                        <a:lnTo>
                          <a:pt x="115" y="174"/>
                        </a:lnTo>
                        <a:lnTo>
                          <a:pt x="137" y="189"/>
                        </a:lnTo>
                        <a:lnTo>
                          <a:pt x="275" y="116"/>
                        </a:lnTo>
                        <a:lnTo>
                          <a:pt x="337" y="119"/>
                        </a:lnTo>
                        <a:lnTo>
                          <a:pt x="327" y="144"/>
                        </a:lnTo>
                        <a:lnTo>
                          <a:pt x="337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7" y="18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1" name="Freeform 394"/>
                  <p:cNvSpPr>
                    <a:spLocks/>
                  </p:cNvSpPr>
                  <p:nvPr/>
                </p:nvSpPr>
                <p:spPr bwMode="auto">
                  <a:xfrm>
                    <a:off x="7473109" y="2918810"/>
                    <a:ext cx="64579" cy="57129"/>
                  </a:xfrm>
                  <a:custGeom>
                    <a:avLst/>
                    <a:gdLst/>
                    <a:ahLst/>
                    <a:cxnLst>
                      <a:cxn ang="0">
                        <a:pos x="29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5"/>
                      </a:cxn>
                      <a:cxn ang="0">
                        <a:pos x="29" y="58"/>
                      </a:cxn>
                    </a:cxnLst>
                    <a:rect l="0" t="0" r="r" b="b"/>
                    <a:pathLst>
                      <a:path w="64" h="58">
                        <a:moveTo>
                          <a:pt x="29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5"/>
                        </a:lnTo>
                        <a:lnTo>
                          <a:pt x="29" y="5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2" name="Freeform 393"/>
                  <p:cNvSpPr>
                    <a:spLocks/>
                  </p:cNvSpPr>
                  <p:nvPr/>
                </p:nvSpPr>
                <p:spPr bwMode="auto">
                  <a:xfrm>
                    <a:off x="7473109" y="2918810"/>
                    <a:ext cx="64579" cy="59612"/>
                  </a:xfrm>
                  <a:custGeom>
                    <a:avLst/>
                    <a:gdLst/>
                    <a:ahLst/>
                    <a:cxnLst>
                      <a:cxn ang="0">
                        <a:pos x="30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4"/>
                      </a:cxn>
                      <a:cxn ang="0">
                        <a:pos x="30" y="58"/>
                      </a:cxn>
                    </a:cxnLst>
                    <a:rect l="0" t="0" r="r" b="b"/>
                    <a:pathLst>
                      <a:path w="64" h="58">
                        <a:moveTo>
                          <a:pt x="30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4"/>
                        </a:lnTo>
                        <a:lnTo>
                          <a:pt x="30" y="5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3" name="Freeform 392"/>
                  <p:cNvSpPr>
                    <a:spLocks/>
                  </p:cNvSpPr>
                  <p:nvPr/>
                </p:nvSpPr>
                <p:spPr bwMode="auto">
                  <a:xfrm>
                    <a:off x="7398594" y="3266546"/>
                    <a:ext cx="139094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2"/>
                      </a:cxn>
                      <a:cxn ang="0">
                        <a:pos x="103" y="55"/>
                      </a:cxn>
                      <a:cxn ang="0">
                        <a:pos x="141" y="32"/>
                      </a:cxn>
                      <a:cxn ang="0">
                        <a:pos x="119" y="0"/>
                      </a:cxn>
                      <a:cxn ang="0">
                        <a:pos x="71" y="19"/>
                      </a:cxn>
                      <a:cxn ang="0">
                        <a:pos x="10" y="32"/>
                      </a:cxn>
                      <a:cxn ang="0">
                        <a:pos x="10" y="35"/>
                      </a:cxn>
                      <a:cxn ang="0">
                        <a:pos x="13" y="112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2"/>
                        </a:lnTo>
                        <a:lnTo>
                          <a:pt x="103" y="55"/>
                        </a:lnTo>
                        <a:lnTo>
                          <a:pt x="141" y="32"/>
                        </a:lnTo>
                        <a:lnTo>
                          <a:pt x="119" y="0"/>
                        </a:lnTo>
                        <a:lnTo>
                          <a:pt x="71" y="19"/>
                        </a:lnTo>
                        <a:lnTo>
                          <a:pt x="10" y="32"/>
                        </a:lnTo>
                        <a:lnTo>
                          <a:pt x="10" y="35"/>
                        </a:lnTo>
                        <a:lnTo>
                          <a:pt x="13" y="112"/>
                        </a:lnTo>
                        <a:lnTo>
                          <a:pt x="0" y="1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4" name="Freeform 391"/>
                  <p:cNvSpPr>
                    <a:spLocks/>
                  </p:cNvSpPr>
                  <p:nvPr/>
                </p:nvSpPr>
                <p:spPr bwMode="auto">
                  <a:xfrm>
                    <a:off x="7398594" y="3266546"/>
                    <a:ext cx="141579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3"/>
                      </a:cxn>
                      <a:cxn ang="0">
                        <a:pos x="104" y="55"/>
                      </a:cxn>
                      <a:cxn ang="0">
                        <a:pos x="141" y="33"/>
                      </a:cxn>
                      <a:cxn ang="0">
                        <a:pos x="119" y="0"/>
                      </a:cxn>
                      <a:cxn ang="0">
                        <a:pos x="72" y="20"/>
                      </a:cxn>
                      <a:cxn ang="0">
                        <a:pos x="10" y="33"/>
                      </a:cxn>
                      <a:cxn ang="0">
                        <a:pos x="10" y="35"/>
                      </a:cxn>
                      <a:cxn ang="0">
                        <a:pos x="15" y="113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3"/>
                        </a:lnTo>
                        <a:lnTo>
                          <a:pt x="104" y="55"/>
                        </a:lnTo>
                        <a:lnTo>
                          <a:pt x="141" y="33"/>
                        </a:lnTo>
                        <a:lnTo>
                          <a:pt x="119" y="0"/>
                        </a:lnTo>
                        <a:lnTo>
                          <a:pt x="72" y="2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15" y="113"/>
                        </a:lnTo>
                        <a:lnTo>
                          <a:pt x="0" y="1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5" name="Freeform 390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12" y="41"/>
                      </a:cxn>
                      <a:cxn ang="0">
                        <a:pos x="112" y="48"/>
                      </a:cxn>
                      <a:cxn ang="0">
                        <a:pos x="163" y="192"/>
                      </a:cxn>
                      <a:cxn ang="0">
                        <a:pos x="150" y="233"/>
                      </a:cxn>
                      <a:cxn ang="0">
                        <a:pos x="185" y="262"/>
                      </a:cxn>
                      <a:cxn ang="0">
                        <a:pos x="182" y="297"/>
                      </a:cxn>
                      <a:cxn ang="0">
                        <a:pos x="115" y="284"/>
                      </a:cxn>
                      <a:cxn ang="0">
                        <a:pos x="64" y="195"/>
                      </a:cxn>
                      <a:cxn ang="0">
                        <a:pos x="64" y="198"/>
                      </a:cxn>
                      <a:cxn ang="0">
                        <a:pos x="99" y="185"/>
                      </a:cxn>
                      <a:cxn ang="0">
                        <a:pos x="67" y="140"/>
                      </a:cxn>
                      <a:cxn ang="0">
                        <a:pos x="35" y="147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185" h="297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12" y="41"/>
                        </a:lnTo>
                        <a:lnTo>
                          <a:pt x="112" y="48"/>
                        </a:lnTo>
                        <a:lnTo>
                          <a:pt x="163" y="192"/>
                        </a:lnTo>
                        <a:lnTo>
                          <a:pt x="150" y="233"/>
                        </a:lnTo>
                        <a:lnTo>
                          <a:pt x="185" y="262"/>
                        </a:lnTo>
                        <a:lnTo>
                          <a:pt x="182" y="297"/>
                        </a:lnTo>
                        <a:lnTo>
                          <a:pt x="115" y="284"/>
                        </a:lnTo>
                        <a:lnTo>
                          <a:pt x="64" y="195"/>
                        </a:lnTo>
                        <a:lnTo>
                          <a:pt x="64" y="198"/>
                        </a:lnTo>
                        <a:lnTo>
                          <a:pt x="99" y="185"/>
                        </a:lnTo>
                        <a:lnTo>
                          <a:pt x="67" y="140"/>
                        </a:lnTo>
                        <a:lnTo>
                          <a:pt x="35" y="147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6" name="Freeform 389"/>
                  <p:cNvSpPr>
                    <a:spLocks/>
                  </p:cNvSpPr>
                  <p:nvPr/>
                </p:nvSpPr>
                <p:spPr bwMode="auto">
                  <a:xfrm>
                    <a:off x="7438335" y="2779716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8" y="0"/>
                      </a:cxn>
                      <a:cxn ang="0">
                        <a:pos x="95" y="50"/>
                      </a:cxn>
                      <a:cxn ang="0">
                        <a:pos x="113" y="42"/>
                      </a:cxn>
                      <a:cxn ang="0">
                        <a:pos x="113" y="50"/>
                      </a:cxn>
                      <a:cxn ang="0">
                        <a:pos x="163" y="192"/>
                      </a:cxn>
                      <a:cxn ang="0">
                        <a:pos x="150" y="235"/>
                      </a:cxn>
                      <a:cxn ang="0">
                        <a:pos x="185" y="262"/>
                      </a:cxn>
                      <a:cxn ang="0">
                        <a:pos x="183" y="297"/>
                      </a:cxn>
                      <a:cxn ang="0">
                        <a:pos x="115" y="285"/>
                      </a:cxn>
                      <a:cxn ang="0">
                        <a:pos x="65" y="195"/>
                      </a:cxn>
                      <a:cxn ang="0">
                        <a:pos x="65" y="200"/>
                      </a:cxn>
                      <a:cxn ang="0">
                        <a:pos x="100" y="185"/>
                      </a:cxn>
                      <a:cxn ang="0">
                        <a:pos x="68" y="140"/>
                      </a:cxn>
                      <a:cxn ang="0">
                        <a:pos x="35" y="147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8" y="0"/>
                      </a:cxn>
                    </a:cxnLst>
                    <a:rect l="0" t="0" r="r" b="b"/>
                    <a:pathLst>
                      <a:path w="185" h="297">
                        <a:moveTo>
                          <a:pt x="68" y="0"/>
                        </a:moveTo>
                        <a:lnTo>
                          <a:pt x="95" y="50"/>
                        </a:lnTo>
                        <a:lnTo>
                          <a:pt x="113" y="42"/>
                        </a:lnTo>
                        <a:lnTo>
                          <a:pt x="113" y="50"/>
                        </a:lnTo>
                        <a:lnTo>
                          <a:pt x="163" y="192"/>
                        </a:lnTo>
                        <a:lnTo>
                          <a:pt x="150" y="235"/>
                        </a:lnTo>
                        <a:lnTo>
                          <a:pt x="185" y="262"/>
                        </a:lnTo>
                        <a:lnTo>
                          <a:pt x="183" y="297"/>
                        </a:lnTo>
                        <a:lnTo>
                          <a:pt x="115" y="285"/>
                        </a:lnTo>
                        <a:lnTo>
                          <a:pt x="65" y="195"/>
                        </a:lnTo>
                        <a:lnTo>
                          <a:pt x="65" y="200"/>
                        </a:lnTo>
                        <a:lnTo>
                          <a:pt x="100" y="185"/>
                        </a:lnTo>
                        <a:lnTo>
                          <a:pt x="68" y="140"/>
                        </a:lnTo>
                        <a:lnTo>
                          <a:pt x="35" y="147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7" name="Freeform 388"/>
                  <p:cNvSpPr>
                    <a:spLocks/>
                  </p:cNvSpPr>
                  <p:nvPr/>
                </p:nvSpPr>
                <p:spPr bwMode="auto">
                  <a:xfrm>
                    <a:off x="6360355" y="2245693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4" y="83"/>
                      </a:cxn>
                      <a:cxn ang="0">
                        <a:pos x="7" y="77"/>
                      </a:cxn>
                      <a:cxn ang="0">
                        <a:pos x="112" y="61"/>
                      </a:cxn>
                      <a:cxn ang="0">
                        <a:pos x="80" y="6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4" y="83"/>
                      </a:cxn>
                    </a:cxnLst>
                    <a:rect l="0" t="0" r="r" b="b"/>
                    <a:pathLst>
                      <a:path w="112" h="83">
                        <a:moveTo>
                          <a:pt x="4" y="83"/>
                        </a:moveTo>
                        <a:lnTo>
                          <a:pt x="7" y="77"/>
                        </a:lnTo>
                        <a:lnTo>
                          <a:pt x="112" y="61"/>
                        </a:lnTo>
                        <a:lnTo>
                          <a:pt x="80" y="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8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8" name="Freeform 387"/>
                  <p:cNvSpPr>
                    <a:spLocks/>
                  </p:cNvSpPr>
                  <p:nvPr/>
                </p:nvSpPr>
                <p:spPr bwMode="auto">
                  <a:xfrm>
                    <a:off x="6360355" y="2245693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5" y="83"/>
                      </a:cxn>
                      <a:cxn ang="0">
                        <a:pos x="7" y="78"/>
                      </a:cxn>
                      <a:cxn ang="0">
                        <a:pos x="112" y="63"/>
                      </a:cxn>
                      <a:cxn ang="0">
                        <a:pos x="80" y="8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5" y="83"/>
                      </a:cxn>
                    </a:cxnLst>
                    <a:rect l="0" t="0" r="r" b="b"/>
                    <a:pathLst>
                      <a:path w="112" h="83">
                        <a:moveTo>
                          <a:pt x="5" y="83"/>
                        </a:moveTo>
                        <a:lnTo>
                          <a:pt x="7" y="78"/>
                        </a:lnTo>
                        <a:lnTo>
                          <a:pt x="112" y="63"/>
                        </a:lnTo>
                        <a:lnTo>
                          <a:pt x="80" y="8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8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59" name="Freeform 386"/>
                  <p:cNvSpPr>
                    <a:spLocks/>
                  </p:cNvSpPr>
                  <p:nvPr/>
                </p:nvSpPr>
                <p:spPr bwMode="auto">
                  <a:xfrm>
                    <a:off x="6144263" y="2193532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50" y="188"/>
                      </a:cxn>
                      <a:cxn ang="0">
                        <a:pos x="150" y="172"/>
                      </a:cxn>
                      <a:cxn ang="0">
                        <a:pos x="195" y="176"/>
                      </a:cxn>
                      <a:cxn ang="0">
                        <a:pos x="221" y="137"/>
                      </a:cxn>
                      <a:cxn ang="0">
                        <a:pos x="217" y="54"/>
                      </a:cxn>
                      <a:cxn ang="0">
                        <a:pos x="221" y="54"/>
                      </a:cxn>
                      <a:cxn ang="0">
                        <a:pos x="259" y="57"/>
                      </a:cxn>
                      <a:cxn ang="0">
                        <a:pos x="195" y="51"/>
                      </a:cxn>
                      <a:cxn ang="0">
                        <a:pos x="182" y="76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29" y="0"/>
                      </a:cxn>
                      <a:cxn ang="0">
                        <a:pos x="22" y="3"/>
                      </a:cxn>
                      <a:cxn ang="0">
                        <a:pos x="19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6"/>
                      </a:cxn>
                      <a:cxn ang="0">
                        <a:pos x="147" y="188"/>
                      </a:cxn>
                      <a:cxn ang="0">
                        <a:pos x="150" y="188"/>
                      </a:cxn>
                    </a:cxnLst>
                    <a:rect l="0" t="0" r="r" b="b"/>
                    <a:pathLst>
                      <a:path w="259" h="188">
                        <a:moveTo>
                          <a:pt x="150" y="188"/>
                        </a:moveTo>
                        <a:lnTo>
                          <a:pt x="150" y="172"/>
                        </a:lnTo>
                        <a:lnTo>
                          <a:pt x="195" y="176"/>
                        </a:lnTo>
                        <a:lnTo>
                          <a:pt x="221" y="137"/>
                        </a:lnTo>
                        <a:lnTo>
                          <a:pt x="217" y="54"/>
                        </a:lnTo>
                        <a:lnTo>
                          <a:pt x="221" y="54"/>
                        </a:lnTo>
                        <a:lnTo>
                          <a:pt x="259" y="57"/>
                        </a:lnTo>
                        <a:lnTo>
                          <a:pt x="195" y="51"/>
                        </a:lnTo>
                        <a:lnTo>
                          <a:pt x="182" y="76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29" y="0"/>
                        </a:lnTo>
                        <a:lnTo>
                          <a:pt x="22" y="3"/>
                        </a:lnTo>
                        <a:lnTo>
                          <a:pt x="19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6"/>
                        </a:lnTo>
                        <a:lnTo>
                          <a:pt x="147" y="188"/>
                        </a:lnTo>
                        <a:lnTo>
                          <a:pt x="150" y="18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0" name="Freeform 385"/>
                  <p:cNvSpPr>
                    <a:spLocks/>
                  </p:cNvSpPr>
                  <p:nvPr/>
                </p:nvSpPr>
                <p:spPr bwMode="auto">
                  <a:xfrm>
                    <a:off x="6144263" y="2193532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49" y="188"/>
                      </a:cxn>
                      <a:cxn ang="0">
                        <a:pos x="149" y="170"/>
                      </a:cxn>
                      <a:cxn ang="0">
                        <a:pos x="194" y="175"/>
                      </a:cxn>
                      <a:cxn ang="0">
                        <a:pos x="222" y="135"/>
                      </a:cxn>
                      <a:cxn ang="0">
                        <a:pos x="217" y="53"/>
                      </a:cxn>
                      <a:cxn ang="0">
                        <a:pos x="222" y="53"/>
                      </a:cxn>
                      <a:cxn ang="0">
                        <a:pos x="259" y="55"/>
                      </a:cxn>
                      <a:cxn ang="0">
                        <a:pos x="194" y="50"/>
                      </a:cxn>
                      <a:cxn ang="0">
                        <a:pos x="182" y="75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30" y="0"/>
                      </a:cxn>
                      <a:cxn ang="0">
                        <a:pos x="22" y="3"/>
                      </a:cxn>
                      <a:cxn ang="0">
                        <a:pos x="20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5"/>
                      </a:cxn>
                      <a:cxn ang="0">
                        <a:pos x="147" y="188"/>
                      </a:cxn>
                      <a:cxn ang="0">
                        <a:pos x="149" y="188"/>
                      </a:cxn>
                    </a:cxnLst>
                    <a:rect l="0" t="0" r="r" b="b"/>
                    <a:pathLst>
                      <a:path w="259" h="188">
                        <a:moveTo>
                          <a:pt x="149" y="188"/>
                        </a:moveTo>
                        <a:lnTo>
                          <a:pt x="149" y="170"/>
                        </a:lnTo>
                        <a:lnTo>
                          <a:pt x="194" y="175"/>
                        </a:lnTo>
                        <a:lnTo>
                          <a:pt x="222" y="135"/>
                        </a:lnTo>
                        <a:lnTo>
                          <a:pt x="217" y="53"/>
                        </a:lnTo>
                        <a:lnTo>
                          <a:pt x="222" y="53"/>
                        </a:lnTo>
                        <a:lnTo>
                          <a:pt x="259" y="55"/>
                        </a:lnTo>
                        <a:lnTo>
                          <a:pt x="194" y="50"/>
                        </a:lnTo>
                        <a:lnTo>
                          <a:pt x="182" y="75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30" y="0"/>
                        </a:lnTo>
                        <a:lnTo>
                          <a:pt x="22" y="3"/>
                        </a:lnTo>
                        <a:lnTo>
                          <a:pt x="20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5"/>
                        </a:lnTo>
                        <a:lnTo>
                          <a:pt x="147" y="188"/>
                        </a:lnTo>
                        <a:lnTo>
                          <a:pt x="149" y="18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1" name="Freeform 384"/>
                  <p:cNvSpPr>
                    <a:spLocks/>
                  </p:cNvSpPr>
                  <p:nvPr/>
                </p:nvSpPr>
                <p:spPr bwMode="auto">
                  <a:xfrm>
                    <a:off x="5861107" y="2551203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6" y="96"/>
                      </a:cxn>
                      <a:cxn ang="0">
                        <a:pos x="109" y="99"/>
                      </a:cxn>
                      <a:cxn ang="0">
                        <a:pos x="115" y="106"/>
                      </a:cxn>
                      <a:cxn ang="0">
                        <a:pos x="125" y="109"/>
                      </a:cxn>
                      <a:cxn ang="0">
                        <a:pos x="135" y="112"/>
                      </a:cxn>
                      <a:cxn ang="0">
                        <a:pos x="147" y="115"/>
                      </a:cxn>
                      <a:cxn ang="0">
                        <a:pos x="157" y="122"/>
                      </a:cxn>
                      <a:cxn ang="0">
                        <a:pos x="163" y="115"/>
                      </a:cxn>
                      <a:cxn ang="0">
                        <a:pos x="167" y="112"/>
                      </a:cxn>
                      <a:cxn ang="0">
                        <a:pos x="167" y="106"/>
                      </a:cxn>
                      <a:cxn ang="0">
                        <a:pos x="167" y="90"/>
                      </a:cxn>
                      <a:cxn ang="0">
                        <a:pos x="173" y="71"/>
                      </a:cxn>
                      <a:cxn ang="0">
                        <a:pos x="176" y="48"/>
                      </a:cxn>
                      <a:cxn ang="0">
                        <a:pos x="176" y="29"/>
                      </a:cxn>
                      <a:cxn ang="0">
                        <a:pos x="179" y="19"/>
                      </a:cxn>
                      <a:cxn ang="0">
                        <a:pos x="179" y="7"/>
                      </a:cxn>
                      <a:cxn ang="0">
                        <a:pos x="183" y="3"/>
                      </a:cxn>
                      <a:cxn ang="0">
                        <a:pos x="221" y="0"/>
                      </a:cxn>
                      <a:cxn ang="0">
                        <a:pos x="231" y="29"/>
                      </a:cxn>
                      <a:cxn ang="0">
                        <a:pos x="272" y="122"/>
                      </a:cxn>
                      <a:cxn ang="0">
                        <a:pos x="295" y="211"/>
                      </a:cxn>
                      <a:cxn ang="0">
                        <a:pos x="349" y="231"/>
                      </a:cxn>
                      <a:cxn ang="0">
                        <a:pos x="365" y="416"/>
                      </a:cxn>
                      <a:cxn ang="0">
                        <a:pos x="304" y="474"/>
                      </a:cxn>
                      <a:cxn ang="0">
                        <a:pos x="263" y="583"/>
                      </a:cxn>
                      <a:cxn ang="0">
                        <a:pos x="176" y="627"/>
                      </a:cxn>
                      <a:cxn ang="0">
                        <a:pos x="125" y="695"/>
                      </a:cxn>
                      <a:cxn ang="0">
                        <a:pos x="61" y="695"/>
                      </a:cxn>
                      <a:cxn ang="0">
                        <a:pos x="26" y="704"/>
                      </a:cxn>
                      <a:cxn ang="0">
                        <a:pos x="26" y="698"/>
                      </a:cxn>
                      <a:cxn ang="0">
                        <a:pos x="23" y="701"/>
                      </a:cxn>
                      <a:cxn ang="0">
                        <a:pos x="0" y="477"/>
                      </a:cxn>
                      <a:cxn ang="0">
                        <a:pos x="42" y="394"/>
                      </a:cxn>
                      <a:cxn ang="0">
                        <a:pos x="80" y="387"/>
                      </a:cxn>
                      <a:cxn ang="0">
                        <a:pos x="147" y="218"/>
                      </a:cxn>
                      <a:cxn ang="0">
                        <a:pos x="109" y="179"/>
                      </a:cxn>
                      <a:cxn ang="0">
                        <a:pos x="106" y="96"/>
                      </a:cxn>
                    </a:cxnLst>
                    <a:rect l="0" t="0" r="r" b="b"/>
                    <a:pathLst>
                      <a:path w="365" h="704">
                        <a:moveTo>
                          <a:pt x="106" y="96"/>
                        </a:moveTo>
                        <a:lnTo>
                          <a:pt x="109" y="99"/>
                        </a:lnTo>
                        <a:lnTo>
                          <a:pt x="115" y="106"/>
                        </a:lnTo>
                        <a:lnTo>
                          <a:pt x="125" y="109"/>
                        </a:lnTo>
                        <a:lnTo>
                          <a:pt x="135" y="112"/>
                        </a:lnTo>
                        <a:lnTo>
                          <a:pt x="147" y="115"/>
                        </a:lnTo>
                        <a:lnTo>
                          <a:pt x="157" y="122"/>
                        </a:lnTo>
                        <a:lnTo>
                          <a:pt x="163" y="115"/>
                        </a:lnTo>
                        <a:lnTo>
                          <a:pt x="167" y="112"/>
                        </a:lnTo>
                        <a:lnTo>
                          <a:pt x="167" y="106"/>
                        </a:lnTo>
                        <a:lnTo>
                          <a:pt x="167" y="90"/>
                        </a:lnTo>
                        <a:lnTo>
                          <a:pt x="173" y="71"/>
                        </a:lnTo>
                        <a:lnTo>
                          <a:pt x="176" y="48"/>
                        </a:lnTo>
                        <a:lnTo>
                          <a:pt x="176" y="29"/>
                        </a:lnTo>
                        <a:lnTo>
                          <a:pt x="179" y="19"/>
                        </a:lnTo>
                        <a:lnTo>
                          <a:pt x="179" y="7"/>
                        </a:lnTo>
                        <a:lnTo>
                          <a:pt x="183" y="3"/>
                        </a:lnTo>
                        <a:lnTo>
                          <a:pt x="221" y="0"/>
                        </a:lnTo>
                        <a:lnTo>
                          <a:pt x="231" y="29"/>
                        </a:lnTo>
                        <a:lnTo>
                          <a:pt x="272" y="122"/>
                        </a:lnTo>
                        <a:lnTo>
                          <a:pt x="295" y="211"/>
                        </a:lnTo>
                        <a:lnTo>
                          <a:pt x="349" y="231"/>
                        </a:lnTo>
                        <a:lnTo>
                          <a:pt x="365" y="416"/>
                        </a:lnTo>
                        <a:lnTo>
                          <a:pt x="304" y="474"/>
                        </a:lnTo>
                        <a:lnTo>
                          <a:pt x="263" y="583"/>
                        </a:lnTo>
                        <a:lnTo>
                          <a:pt x="176" y="627"/>
                        </a:lnTo>
                        <a:lnTo>
                          <a:pt x="125" y="695"/>
                        </a:lnTo>
                        <a:lnTo>
                          <a:pt x="61" y="695"/>
                        </a:lnTo>
                        <a:lnTo>
                          <a:pt x="26" y="704"/>
                        </a:lnTo>
                        <a:lnTo>
                          <a:pt x="26" y="698"/>
                        </a:lnTo>
                        <a:lnTo>
                          <a:pt x="23" y="701"/>
                        </a:lnTo>
                        <a:lnTo>
                          <a:pt x="0" y="477"/>
                        </a:lnTo>
                        <a:lnTo>
                          <a:pt x="42" y="394"/>
                        </a:lnTo>
                        <a:lnTo>
                          <a:pt x="80" y="387"/>
                        </a:lnTo>
                        <a:lnTo>
                          <a:pt x="147" y="218"/>
                        </a:lnTo>
                        <a:lnTo>
                          <a:pt x="109" y="179"/>
                        </a:lnTo>
                        <a:lnTo>
                          <a:pt x="106" y="9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2" name="Freeform 383"/>
                  <p:cNvSpPr>
                    <a:spLocks/>
                  </p:cNvSpPr>
                  <p:nvPr/>
                </p:nvSpPr>
                <p:spPr bwMode="auto">
                  <a:xfrm>
                    <a:off x="5861107" y="2551203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8" y="95"/>
                      </a:cxn>
                      <a:cxn ang="0">
                        <a:pos x="110" y="100"/>
                      </a:cxn>
                      <a:cxn ang="0">
                        <a:pos x="115" y="105"/>
                      </a:cxn>
                      <a:cxn ang="0">
                        <a:pos x="125" y="110"/>
                      </a:cxn>
                      <a:cxn ang="0">
                        <a:pos x="135" y="112"/>
                      </a:cxn>
                      <a:cxn ang="0">
                        <a:pos x="148" y="115"/>
                      </a:cxn>
                      <a:cxn ang="0">
                        <a:pos x="158" y="122"/>
                      </a:cxn>
                      <a:cxn ang="0">
                        <a:pos x="163" y="115"/>
                      </a:cxn>
                      <a:cxn ang="0">
                        <a:pos x="168" y="112"/>
                      </a:cxn>
                      <a:cxn ang="0">
                        <a:pos x="168" y="105"/>
                      </a:cxn>
                      <a:cxn ang="0">
                        <a:pos x="168" y="90"/>
                      </a:cxn>
                      <a:cxn ang="0">
                        <a:pos x="173" y="70"/>
                      </a:cxn>
                      <a:cxn ang="0">
                        <a:pos x="178" y="47"/>
                      </a:cxn>
                      <a:cxn ang="0">
                        <a:pos x="178" y="30"/>
                      </a:cxn>
                      <a:cxn ang="0">
                        <a:pos x="180" y="20"/>
                      </a:cxn>
                      <a:cxn ang="0">
                        <a:pos x="180" y="7"/>
                      </a:cxn>
                      <a:cxn ang="0">
                        <a:pos x="183" y="2"/>
                      </a:cxn>
                      <a:cxn ang="0">
                        <a:pos x="223" y="0"/>
                      </a:cxn>
                      <a:cxn ang="0">
                        <a:pos x="233" y="30"/>
                      </a:cxn>
                      <a:cxn ang="0">
                        <a:pos x="273" y="122"/>
                      </a:cxn>
                      <a:cxn ang="0">
                        <a:pos x="295" y="210"/>
                      </a:cxn>
                      <a:cxn ang="0">
                        <a:pos x="350" y="230"/>
                      </a:cxn>
                      <a:cxn ang="0">
                        <a:pos x="365" y="414"/>
                      </a:cxn>
                      <a:cxn ang="0">
                        <a:pos x="305" y="474"/>
                      </a:cxn>
                      <a:cxn ang="0">
                        <a:pos x="263" y="582"/>
                      </a:cxn>
                      <a:cxn ang="0">
                        <a:pos x="178" y="627"/>
                      </a:cxn>
                      <a:cxn ang="0">
                        <a:pos x="125" y="694"/>
                      </a:cxn>
                      <a:cxn ang="0">
                        <a:pos x="63" y="694"/>
                      </a:cxn>
                      <a:cxn ang="0">
                        <a:pos x="28" y="704"/>
                      </a:cxn>
                      <a:cxn ang="0">
                        <a:pos x="28" y="697"/>
                      </a:cxn>
                      <a:cxn ang="0">
                        <a:pos x="23" y="699"/>
                      </a:cxn>
                      <a:cxn ang="0">
                        <a:pos x="0" y="477"/>
                      </a:cxn>
                      <a:cxn ang="0">
                        <a:pos x="43" y="394"/>
                      </a:cxn>
                      <a:cxn ang="0">
                        <a:pos x="80" y="387"/>
                      </a:cxn>
                      <a:cxn ang="0">
                        <a:pos x="148" y="217"/>
                      </a:cxn>
                      <a:cxn ang="0">
                        <a:pos x="110" y="180"/>
                      </a:cxn>
                      <a:cxn ang="0">
                        <a:pos x="108" y="95"/>
                      </a:cxn>
                    </a:cxnLst>
                    <a:rect l="0" t="0" r="r" b="b"/>
                    <a:pathLst>
                      <a:path w="365" h="704">
                        <a:moveTo>
                          <a:pt x="108" y="95"/>
                        </a:moveTo>
                        <a:lnTo>
                          <a:pt x="110" y="100"/>
                        </a:lnTo>
                        <a:lnTo>
                          <a:pt x="115" y="105"/>
                        </a:lnTo>
                        <a:lnTo>
                          <a:pt x="125" y="110"/>
                        </a:lnTo>
                        <a:lnTo>
                          <a:pt x="135" y="112"/>
                        </a:lnTo>
                        <a:lnTo>
                          <a:pt x="148" y="115"/>
                        </a:lnTo>
                        <a:lnTo>
                          <a:pt x="158" y="122"/>
                        </a:lnTo>
                        <a:lnTo>
                          <a:pt x="163" y="115"/>
                        </a:lnTo>
                        <a:lnTo>
                          <a:pt x="168" y="112"/>
                        </a:lnTo>
                        <a:lnTo>
                          <a:pt x="168" y="105"/>
                        </a:lnTo>
                        <a:lnTo>
                          <a:pt x="168" y="90"/>
                        </a:lnTo>
                        <a:lnTo>
                          <a:pt x="173" y="70"/>
                        </a:lnTo>
                        <a:lnTo>
                          <a:pt x="178" y="47"/>
                        </a:lnTo>
                        <a:lnTo>
                          <a:pt x="178" y="30"/>
                        </a:lnTo>
                        <a:lnTo>
                          <a:pt x="180" y="20"/>
                        </a:lnTo>
                        <a:lnTo>
                          <a:pt x="180" y="7"/>
                        </a:lnTo>
                        <a:lnTo>
                          <a:pt x="183" y="2"/>
                        </a:lnTo>
                        <a:lnTo>
                          <a:pt x="223" y="0"/>
                        </a:lnTo>
                        <a:lnTo>
                          <a:pt x="233" y="30"/>
                        </a:lnTo>
                        <a:lnTo>
                          <a:pt x="273" y="122"/>
                        </a:lnTo>
                        <a:lnTo>
                          <a:pt x="295" y="210"/>
                        </a:lnTo>
                        <a:lnTo>
                          <a:pt x="350" y="230"/>
                        </a:lnTo>
                        <a:lnTo>
                          <a:pt x="365" y="414"/>
                        </a:lnTo>
                        <a:lnTo>
                          <a:pt x="305" y="474"/>
                        </a:lnTo>
                        <a:lnTo>
                          <a:pt x="263" y="582"/>
                        </a:lnTo>
                        <a:lnTo>
                          <a:pt x="178" y="627"/>
                        </a:lnTo>
                        <a:lnTo>
                          <a:pt x="125" y="694"/>
                        </a:lnTo>
                        <a:lnTo>
                          <a:pt x="63" y="694"/>
                        </a:lnTo>
                        <a:lnTo>
                          <a:pt x="28" y="704"/>
                        </a:lnTo>
                        <a:lnTo>
                          <a:pt x="28" y="697"/>
                        </a:lnTo>
                        <a:lnTo>
                          <a:pt x="23" y="699"/>
                        </a:lnTo>
                        <a:lnTo>
                          <a:pt x="0" y="477"/>
                        </a:lnTo>
                        <a:lnTo>
                          <a:pt x="43" y="394"/>
                        </a:lnTo>
                        <a:lnTo>
                          <a:pt x="80" y="387"/>
                        </a:lnTo>
                        <a:lnTo>
                          <a:pt x="148" y="217"/>
                        </a:lnTo>
                        <a:lnTo>
                          <a:pt x="110" y="180"/>
                        </a:lnTo>
                        <a:lnTo>
                          <a:pt x="108" y="9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3" name="Freeform 382"/>
                  <p:cNvSpPr>
                    <a:spLocks/>
                  </p:cNvSpPr>
                  <p:nvPr/>
                </p:nvSpPr>
                <p:spPr bwMode="auto">
                  <a:xfrm>
                    <a:off x="4912285" y="3591928"/>
                    <a:ext cx="14903" cy="14903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6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6" h="16">
                        <a:moveTo>
                          <a:pt x="0" y="16"/>
                        </a:moveTo>
                        <a:lnTo>
                          <a:pt x="16" y="0"/>
                        </a:lnTo>
                        <a:lnTo>
                          <a:pt x="0" y="1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4" name="Freeform 381"/>
                  <p:cNvSpPr>
                    <a:spLocks/>
                  </p:cNvSpPr>
                  <p:nvPr/>
                </p:nvSpPr>
                <p:spPr bwMode="auto">
                  <a:xfrm>
                    <a:off x="5190474" y="4011695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5" name="Freeform 380"/>
                  <p:cNvSpPr>
                    <a:spLocks/>
                  </p:cNvSpPr>
                  <p:nvPr/>
                </p:nvSpPr>
                <p:spPr bwMode="auto">
                  <a:xfrm>
                    <a:off x="5888428" y="3251643"/>
                    <a:ext cx="2485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6" name="Freeform 379"/>
                  <p:cNvSpPr>
                    <a:spLocks/>
                  </p:cNvSpPr>
                  <p:nvPr/>
                </p:nvSpPr>
                <p:spPr bwMode="auto">
                  <a:xfrm>
                    <a:off x="5853654" y="2200984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2" y="909"/>
                      </a:cxn>
                      <a:cxn ang="0">
                        <a:pos x="1078" y="848"/>
                      </a:cxn>
                      <a:cxn ang="0">
                        <a:pos x="1004" y="464"/>
                      </a:cxn>
                      <a:cxn ang="0">
                        <a:pos x="908" y="397"/>
                      </a:cxn>
                      <a:cxn ang="0">
                        <a:pos x="793" y="365"/>
                      </a:cxn>
                      <a:cxn ang="0">
                        <a:pos x="604" y="336"/>
                      </a:cxn>
                      <a:cxn ang="0">
                        <a:pos x="550" y="320"/>
                      </a:cxn>
                      <a:cxn ang="0">
                        <a:pos x="486" y="381"/>
                      </a:cxn>
                      <a:cxn ang="0">
                        <a:pos x="435" y="314"/>
                      </a:cxn>
                      <a:cxn ang="0">
                        <a:pos x="467" y="288"/>
                      </a:cxn>
                      <a:cxn ang="0">
                        <a:pos x="511" y="301"/>
                      </a:cxn>
                      <a:cxn ang="0">
                        <a:pos x="444" y="189"/>
                      </a:cxn>
                      <a:cxn ang="0">
                        <a:pos x="441" y="179"/>
                      </a:cxn>
                      <a:cxn ang="0">
                        <a:pos x="374" y="106"/>
                      </a:cxn>
                      <a:cxn ang="0">
                        <a:pos x="297" y="48"/>
                      </a:cxn>
                      <a:cxn ang="0">
                        <a:pos x="160" y="0"/>
                      </a:cxn>
                      <a:cxn ang="0">
                        <a:pos x="121" y="135"/>
                      </a:cxn>
                      <a:cxn ang="0">
                        <a:pos x="0" y="279"/>
                      </a:cxn>
                      <a:cxn ang="0">
                        <a:pos x="108" y="391"/>
                      </a:cxn>
                      <a:cxn ang="0">
                        <a:pos x="118" y="448"/>
                      </a:cxn>
                      <a:cxn ang="0">
                        <a:pos x="118" y="451"/>
                      </a:cxn>
                      <a:cxn ang="0">
                        <a:pos x="134" y="461"/>
                      </a:cxn>
                      <a:cxn ang="0">
                        <a:pos x="156" y="467"/>
                      </a:cxn>
                      <a:cxn ang="0">
                        <a:pos x="172" y="467"/>
                      </a:cxn>
                      <a:cxn ang="0">
                        <a:pos x="176" y="458"/>
                      </a:cxn>
                      <a:cxn ang="0">
                        <a:pos x="182" y="423"/>
                      </a:cxn>
                      <a:cxn ang="0">
                        <a:pos x="185" y="381"/>
                      </a:cxn>
                      <a:cxn ang="0">
                        <a:pos x="188" y="359"/>
                      </a:cxn>
                      <a:cxn ang="0">
                        <a:pos x="230" y="352"/>
                      </a:cxn>
                      <a:cxn ang="0">
                        <a:pos x="281" y="474"/>
                      </a:cxn>
                      <a:cxn ang="0">
                        <a:pos x="358" y="583"/>
                      </a:cxn>
                      <a:cxn ang="0">
                        <a:pos x="313" y="826"/>
                      </a:cxn>
                      <a:cxn ang="0">
                        <a:pos x="185" y="979"/>
                      </a:cxn>
                      <a:cxn ang="0">
                        <a:pos x="70" y="1047"/>
                      </a:cxn>
                      <a:cxn ang="0">
                        <a:pos x="35" y="1063"/>
                      </a:cxn>
                      <a:cxn ang="0">
                        <a:pos x="80" y="1184"/>
                      </a:cxn>
                      <a:cxn ang="0">
                        <a:pos x="64" y="1341"/>
                      </a:cxn>
                      <a:cxn ang="0">
                        <a:pos x="64" y="1335"/>
                      </a:cxn>
                      <a:cxn ang="0">
                        <a:pos x="108" y="1472"/>
                      </a:cxn>
                      <a:cxn ang="0">
                        <a:pos x="99" y="1539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6" y="1578"/>
                      </a:cxn>
                      <a:cxn ang="0">
                        <a:pos x="240" y="1578"/>
                      </a:cxn>
                      <a:cxn ang="0">
                        <a:pos x="329" y="1491"/>
                      </a:cxn>
                      <a:cxn ang="0">
                        <a:pos x="367" y="1578"/>
                      </a:cxn>
                      <a:cxn ang="0">
                        <a:pos x="419" y="1610"/>
                      </a:cxn>
                      <a:cxn ang="0">
                        <a:pos x="444" y="1591"/>
                      </a:cxn>
                      <a:cxn ang="0">
                        <a:pos x="585" y="1482"/>
                      </a:cxn>
                      <a:cxn ang="0">
                        <a:pos x="598" y="1415"/>
                      </a:cxn>
                      <a:cxn ang="0">
                        <a:pos x="659" y="1258"/>
                      </a:cxn>
                      <a:cxn ang="0">
                        <a:pos x="748" y="1210"/>
                      </a:cxn>
                      <a:cxn ang="0">
                        <a:pos x="962" y="1133"/>
                      </a:cxn>
                      <a:cxn ang="0">
                        <a:pos x="962" y="1063"/>
                      </a:cxn>
                      <a:cxn ang="0">
                        <a:pos x="1001" y="935"/>
                      </a:cxn>
                      <a:cxn ang="0">
                        <a:pos x="1058" y="919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7"/>
                        </a:moveTo>
                        <a:lnTo>
                          <a:pt x="1042" y="909"/>
                        </a:lnTo>
                        <a:lnTo>
                          <a:pt x="1049" y="874"/>
                        </a:lnTo>
                        <a:lnTo>
                          <a:pt x="1078" y="848"/>
                        </a:lnTo>
                        <a:lnTo>
                          <a:pt x="1052" y="637"/>
                        </a:lnTo>
                        <a:lnTo>
                          <a:pt x="1004" y="464"/>
                        </a:lnTo>
                        <a:lnTo>
                          <a:pt x="962" y="451"/>
                        </a:lnTo>
                        <a:lnTo>
                          <a:pt x="908" y="397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4" y="336"/>
                        </a:lnTo>
                        <a:lnTo>
                          <a:pt x="566" y="285"/>
                        </a:lnTo>
                        <a:lnTo>
                          <a:pt x="550" y="320"/>
                        </a:lnTo>
                        <a:lnTo>
                          <a:pt x="550" y="371"/>
                        </a:lnTo>
                        <a:lnTo>
                          <a:pt x="486" y="381"/>
                        </a:lnTo>
                        <a:lnTo>
                          <a:pt x="470" y="330"/>
                        </a:lnTo>
                        <a:lnTo>
                          <a:pt x="435" y="314"/>
                        </a:lnTo>
                        <a:lnTo>
                          <a:pt x="431" y="288"/>
                        </a:lnTo>
                        <a:lnTo>
                          <a:pt x="467" y="288"/>
                        </a:lnTo>
                        <a:lnTo>
                          <a:pt x="489" y="314"/>
                        </a:lnTo>
                        <a:lnTo>
                          <a:pt x="511" y="301"/>
                        </a:lnTo>
                        <a:lnTo>
                          <a:pt x="486" y="221"/>
                        </a:lnTo>
                        <a:lnTo>
                          <a:pt x="444" y="189"/>
                        </a:lnTo>
                        <a:lnTo>
                          <a:pt x="444" y="179"/>
                        </a:lnTo>
                        <a:lnTo>
                          <a:pt x="441" y="179"/>
                        </a:lnTo>
                        <a:lnTo>
                          <a:pt x="374" y="147"/>
                        </a:lnTo>
                        <a:lnTo>
                          <a:pt x="374" y="106"/>
                        </a:lnTo>
                        <a:lnTo>
                          <a:pt x="294" y="51"/>
                        </a:lnTo>
                        <a:lnTo>
                          <a:pt x="297" y="48"/>
                        </a:lnTo>
                        <a:lnTo>
                          <a:pt x="262" y="45"/>
                        </a:lnTo>
                        <a:lnTo>
                          <a:pt x="160" y="0"/>
                        </a:lnTo>
                        <a:lnTo>
                          <a:pt x="115" y="29"/>
                        </a:lnTo>
                        <a:lnTo>
                          <a:pt x="121" y="135"/>
                        </a:lnTo>
                        <a:lnTo>
                          <a:pt x="96" y="189"/>
                        </a:lnTo>
                        <a:lnTo>
                          <a:pt x="0" y="279"/>
                        </a:lnTo>
                        <a:lnTo>
                          <a:pt x="3" y="330"/>
                        </a:lnTo>
                        <a:lnTo>
                          <a:pt x="108" y="391"/>
                        </a:lnTo>
                        <a:lnTo>
                          <a:pt x="118" y="451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1"/>
                        </a:lnTo>
                        <a:lnTo>
                          <a:pt x="124" y="458"/>
                        </a:lnTo>
                        <a:lnTo>
                          <a:pt x="134" y="461"/>
                        </a:lnTo>
                        <a:lnTo>
                          <a:pt x="144" y="464"/>
                        </a:lnTo>
                        <a:lnTo>
                          <a:pt x="156" y="467"/>
                        </a:lnTo>
                        <a:lnTo>
                          <a:pt x="166" y="474"/>
                        </a:lnTo>
                        <a:lnTo>
                          <a:pt x="172" y="467"/>
                        </a:lnTo>
                        <a:lnTo>
                          <a:pt x="176" y="464"/>
                        </a:lnTo>
                        <a:lnTo>
                          <a:pt x="176" y="458"/>
                        </a:lnTo>
                        <a:lnTo>
                          <a:pt x="176" y="442"/>
                        </a:lnTo>
                        <a:lnTo>
                          <a:pt x="182" y="423"/>
                        </a:lnTo>
                        <a:lnTo>
                          <a:pt x="185" y="400"/>
                        </a:lnTo>
                        <a:lnTo>
                          <a:pt x="185" y="381"/>
                        </a:lnTo>
                        <a:lnTo>
                          <a:pt x="188" y="371"/>
                        </a:lnTo>
                        <a:lnTo>
                          <a:pt x="188" y="359"/>
                        </a:lnTo>
                        <a:lnTo>
                          <a:pt x="192" y="355"/>
                        </a:lnTo>
                        <a:lnTo>
                          <a:pt x="230" y="352"/>
                        </a:lnTo>
                        <a:lnTo>
                          <a:pt x="240" y="381"/>
                        </a:lnTo>
                        <a:lnTo>
                          <a:pt x="281" y="474"/>
                        </a:lnTo>
                        <a:lnTo>
                          <a:pt x="304" y="563"/>
                        </a:lnTo>
                        <a:lnTo>
                          <a:pt x="358" y="583"/>
                        </a:lnTo>
                        <a:lnTo>
                          <a:pt x="374" y="768"/>
                        </a:lnTo>
                        <a:lnTo>
                          <a:pt x="313" y="826"/>
                        </a:lnTo>
                        <a:lnTo>
                          <a:pt x="272" y="935"/>
                        </a:lnTo>
                        <a:lnTo>
                          <a:pt x="185" y="979"/>
                        </a:lnTo>
                        <a:lnTo>
                          <a:pt x="134" y="1047"/>
                        </a:lnTo>
                        <a:lnTo>
                          <a:pt x="70" y="1047"/>
                        </a:lnTo>
                        <a:lnTo>
                          <a:pt x="38" y="1056"/>
                        </a:lnTo>
                        <a:lnTo>
                          <a:pt x="35" y="1063"/>
                        </a:lnTo>
                        <a:lnTo>
                          <a:pt x="38" y="1127"/>
                        </a:lnTo>
                        <a:lnTo>
                          <a:pt x="80" y="1184"/>
                        </a:lnTo>
                        <a:lnTo>
                          <a:pt x="64" y="1207"/>
                        </a:lnTo>
                        <a:lnTo>
                          <a:pt x="64" y="1341"/>
                        </a:lnTo>
                        <a:lnTo>
                          <a:pt x="32" y="1383"/>
                        </a:lnTo>
                        <a:lnTo>
                          <a:pt x="64" y="1335"/>
                        </a:lnTo>
                        <a:lnTo>
                          <a:pt x="108" y="1363"/>
                        </a:lnTo>
                        <a:lnTo>
                          <a:pt x="108" y="1472"/>
                        </a:lnTo>
                        <a:lnTo>
                          <a:pt x="80" y="1501"/>
                        </a:lnTo>
                        <a:lnTo>
                          <a:pt x="99" y="1539"/>
                        </a:lnTo>
                        <a:lnTo>
                          <a:pt x="156" y="1571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2" y="1584"/>
                        </a:lnTo>
                        <a:lnTo>
                          <a:pt x="236" y="1578"/>
                        </a:lnTo>
                        <a:lnTo>
                          <a:pt x="236" y="1587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9" y="1491"/>
                        </a:lnTo>
                        <a:lnTo>
                          <a:pt x="377" y="1533"/>
                        </a:lnTo>
                        <a:lnTo>
                          <a:pt x="367" y="1578"/>
                        </a:lnTo>
                        <a:lnTo>
                          <a:pt x="396" y="1610"/>
                        </a:lnTo>
                        <a:lnTo>
                          <a:pt x="419" y="1610"/>
                        </a:lnTo>
                        <a:lnTo>
                          <a:pt x="444" y="1587"/>
                        </a:lnTo>
                        <a:lnTo>
                          <a:pt x="444" y="1591"/>
                        </a:lnTo>
                        <a:lnTo>
                          <a:pt x="444" y="1587"/>
                        </a:lnTo>
                        <a:lnTo>
                          <a:pt x="585" y="1482"/>
                        </a:lnTo>
                        <a:lnTo>
                          <a:pt x="591" y="1447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9" y="1258"/>
                        </a:lnTo>
                        <a:lnTo>
                          <a:pt x="707" y="1248"/>
                        </a:lnTo>
                        <a:lnTo>
                          <a:pt x="748" y="1210"/>
                        </a:lnTo>
                        <a:lnTo>
                          <a:pt x="857" y="1219"/>
                        </a:lnTo>
                        <a:lnTo>
                          <a:pt x="962" y="1133"/>
                        </a:lnTo>
                        <a:lnTo>
                          <a:pt x="956" y="1063"/>
                        </a:lnTo>
                        <a:lnTo>
                          <a:pt x="962" y="1063"/>
                        </a:lnTo>
                        <a:lnTo>
                          <a:pt x="953" y="995"/>
                        </a:lnTo>
                        <a:lnTo>
                          <a:pt x="1001" y="935"/>
                        </a:lnTo>
                        <a:lnTo>
                          <a:pt x="1055" y="919"/>
                        </a:lnTo>
                        <a:lnTo>
                          <a:pt x="1058" y="919"/>
                        </a:lnTo>
                        <a:lnTo>
                          <a:pt x="1090" y="9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7" name="Freeform 378"/>
                  <p:cNvSpPr>
                    <a:spLocks/>
                  </p:cNvSpPr>
                  <p:nvPr/>
                </p:nvSpPr>
                <p:spPr bwMode="auto">
                  <a:xfrm>
                    <a:off x="5853654" y="2200984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0" y="910"/>
                      </a:cxn>
                      <a:cxn ang="0">
                        <a:pos x="1078" y="848"/>
                      </a:cxn>
                      <a:cxn ang="0">
                        <a:pos x="1003" y="465"/>
                      </a:cxn>
                      <a:cxn ang="0">
                        <a:pos x="908" y="398"/>
                      </a:cxn>
                      <a:cxn ang="0">
                        <a:pos x="793" y="365"/>
                      </a:cxn>
                      <a:cxn ang="0">
                        <a:pos x="603" y="338"/>
                      </a:cxn>
                      <a:cxn ang="0">
                        <a:pos x="550" y="320"/>
                      </a:cxn>
                      <a:cxn ang="0">
                        <a:pos x="485" y="383"/>
                      </a:cxn>
                      <a:cxn ang="0">
                        <a:pos x="435" y="315"/>
                      </a:cxn>
                      <a:cxn ang="0">
                        <a:pos x="465" y="288"/>
                      </a:cxn>
                      <a:cxn ang="0">
                        <a:pos x="510" y="303"/>
                      </a:cxn>
                      <a:cxn ang="0">
                        <a:pos x="443" y="190"/>
                      </a:cxn>
                      <a:cxn ang="0">
                        <a:pos x="440" y="180"/>
                      </a:cxn>
                      <a:cxn ang="0">
                        <a:pos x="373" y="108"/>
                      </a:cxn>
                      <a:cxn ang="0">
                        <a:pos x="295" y="48"/>
                      </a:cxn>
                      <a:cxn ang="0">
                        <a:pos x="160" y="0"/>
                      </a:cxn>
                      <a:cxn ang="0">
                        <a:pos x="120" y="135"/>
                      </a:cxn>
                      <a:cxn ang="0">
                        <a:pos x="0" y="280"/>
                      </a:cxn>
                      <a:cxn ang="0">
                        <a:pos x="108" y="393"/>
                      </a:cxn>
                      <a:cxn ang="0">
                        <a:pos x="118" y="448"/>
                      </a:cxn>
                      <a:cxn ang="0">
                        <a:pos x="118" y="453"/>
                      </a:cxn>
                      <a:cxn ang="0">
                        <a:pos x="133" y="463"/>
                      </a:cxn>
                      <a:cxn ang="0">
                        <a:pos x="155" y="468"/>
                      </a:cxn>
                      <a:cxn ang="0">
                        <a:pos x="170" y="468"/>
                      </a:cxn>
                      <a:cxn ang="0">
                        <a:pos x="175" y="458"/>
                      </a:cxn>
                      <a:cxn ang="0">
                        <a:pos x="180" y="423"/>
                      </a:cxn>
                      <a:cxn ang="0">
                        <a:pos x="185" y="383"/>
                      </a:cxn>
                      <a:cxn ang="0">
                        <a:pos x="188" y="360"/>
                      </a:cxn>
                      <a:cxn ang="0">
                        <a:pos x="230" y="353"/>
                      </a:cxn>
                      <a:cxn ang="0">
                        <a:pos x="280" y="475"/>
                      </a:cxn>
                      <a:cxn ang="0">
                        <a:pos x="358" y="583"/>
                      </a:cxn>
                      <a:cxn ang="0">
                        <a:pos x="313" y="828"/>
                      </a:cxn>
                      <a:cxn ang="0">
                        <a:pos x="185" y="980"/>
                      </a:cxn>
                      <a:cxn ang="0">
                        <a:pos x="70" y="1048"/>
                      </a:cxn>
                      <a:cxn ang="0">
                        <a:pos x="35" y="1063"/>
                      </a:cxn>
                      <a:cxn ang="0">
                        <a:pos x="80" y="1185"/>
                      </a:cxn>
                      <a:cxn ang="0">
                        <a:pos x="63" y="1343"/>
                      </a:cxn>
                      <a:cxn ang="0">
                        <a:pos x="63" y="1335"/>
                      </a:cxn>
                      <a:cxn ang="0">
                        <a:pos x="108" y="1473"/>
                      </a:cxn>
                      <a:cxn ang="0">
                        <a:pos x="98" y="1540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5" y="1578"/>
                      </a:cxn>
                      <a:cxn ang="0">
                        <a:pos x="240" y="1578"/>
                      </a:cxn>
                      <a:cxn ang="0">
                        <a:pos x="328" y="1493"/>
                      </a:cxn>
                      <a:cxn ang="0">
                        <a:pos x="365" y="1578"/>
                      </a:cxn>
                      <a:cxn ang="0">
                        <a:pos x="418" y="1610"/>
                      </a:cxn>
                      <a:cxn ang="0">
                        <a:pos x="443" y="1593"/>
                      </a:cxn>
                      <a:cxn ang="0">
                        <a:pos x="585" y="1483"/>
                      </a:cxn>
                      <a:cxn ang="0">
                        <a:pos x="598" y="1415"/>
                      </a:cxn>
                      <a:cxn ang="0">
                        <a:pos x="658" y="1258"/>
                      </a:cxn>
                      <a:cxn ang="0">
                        <a:pos x="748" y="1210"/>
                      </a:cxn>
                      <a:cxn ang="0">
                        <a:pos x="960" y="1133"/>
                      </a:cxn>
                      <a:cxn ang="0">
                        <a:pos x="960" y="1063"/>
                      </a:cxn>
                      <a:cxn ang="0">
                        <a:pos x="1000" y="935"/>
                      </a:cxn>
                      <a:cxn ang="0">
                        <a:pos x="1058" y="920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8"/>
                        </a:moveTo>
                        <a:lnTo>
                          <a:pt x="1040" y="910"/>
                        </a:lnTo>
                        <a:lnTo>
                          <a:pt x="1048" y="875"/>
                        </a:lnTo>
                        <a:lnTo>
                          <a:pt x="1078" y="848"/>
                        </a:lnTo>
                        <a:lnTo>
                          <a:pt x="1050" y="638"/>
                        </a:lnTo>
                        <a:lnTo>
                          <a:pt x="1003" y="465"/>
                        </a:lnTo>
                        <a:lnTo>
                          <a:pt x="960" y="453"/>
                        </a:lnTo>
                        <a:lnTo>
                          <a:pt x="908" y="398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3" y="338"/>
                        </a:lnTo>
                        <a:lnTo>
                          <a:pt x="565" y="285"/>
                        </a:lnTo>
                        <a:lnTo>
                          <a:pt x="550" y="320"/>
                        </a:lnTo>
                        <a:lnTo>
                          <a:pt x="550" y="373"/>
                        </a:lnTo>
                        <a:lnTo>
                          <a:pt x="485" y="383"/>
                        </a:lnTo>
                        <a:lnTo>
                          <a:pt x="470" y="330"/>
                        </a:lnTo>
                        <a:lnTo>
                          <a:pt x="435" y="315"/>
                        </a:lnTo>
                        <a:lnTo>
                          <a:pt x="430" y="288"/>
                        </a:lnTo>
                        <a:lnTo>
                          <a:pt x="465" y="288"/>
                        </a:lnTo>
                        <a:lnTo>
                          <a:pt x="488" y="315"/>
                        </a:lnTo>
                        <a:lnTo>
                          <a:pt x="510" y="303"/>
                        </a:lnTo>
                        <a:lnTo>
                          <a:pt x="485" y="223"/>
                        </a:lnTo>
                        <a:lnTo>
                          <a:pt x="443" y="190"/>
                        </a:lnTo>
                        <a:lnTo>
                          <a:pt x="443" y="180"/>
                        </a:lnTo>
                        <a:lnTo>
                          <a:pt x="440" y="180"/>
                        </a:lnTo>
                        <a:lnTo>
                          <a:pt x="373" y="148"/>
                        </a:lnTo>
                        <a:lnTo>
                          <a:pt x="373" y="108"/>
                        </a:lnTo>
                        <a:lnTo>
                          <a:pt x="293" y="53"/>
                        </a:lnTo>
                        <a:lnTo>
                          <a:pt x="295" y="48"/>
                        </a:lnTo>
                        <a:lnTo>
                          <a:pt x="260" y="45"/>
                        </a:lnTo>
                        <a:lnTo>
                          <a:pt x="160" y="0"/>
                        </a:lnTo>
                        <a:lnTo>
                          <a:pt x="115" y="30"/>
                        </a:lnTo>
                        <a:lnTo>
                          <a:pt x="120" y="135"/>
                        </a:lnTo>
                        <a:lnTo>
                          <a:pt x="95" y="190"/>
                        </a:lnTo>
                        <a:lnTo>
                          <a:pt x="0" y="280"/>
                        </a:lnTo>
                        <a:lnTo>
                          <a:pt x="3" y="330"/>
                        </a:lnTo>
                        <a:lnTo>
                          <a:pt x="108" y="393"/>
                        </a:lnTo>
                        <a:lnTo>
                          <a:pt x="118" y="453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3"/>
                        </a:lnTo>
                        <a:lnTo>
                          <a:pt x="123" y="458"/>
                        </a:lnTo>
                        <a:lnTo>
                          <a:pt x="133" y="463"/>
                        </a:lnTo>
                        <a:lnTo>
                          <a:pt x="143" y="465"/>
                        </a:lnTo>
                        <a:lnTo>
                          <a:pt x="155" y="468"/>
                        </a:lnTo>
                        <a:lnTo>
                          <a:pt x="165" y="475"/>
                        </a:lnTo>
                        <a:lnTo>
                          <a:pt x="170" y="468"/>
                        </a:lnTo>
                        <a:lnTo>
                          <a:pt x="175" y="465"/>
                        </a:lnTo>
                        <a:lnTo>
                          <a:pt x="175" y="458"/>
                        </a:lnTo>
                        <a:lnTo>
                          <a:pt x="175" y="443"/>
                        </a:lnTo>
                        <a:lnTo>
                          <a:pt x="180" y="423"/>
                        </a:lnTo>
                        <a:lnTo>
                          <a:pt x="185" y="400"/>
                        </a:lnTo>
                        <a:lnTo>
                          <a:pt x="185" y="383"/>
                        </a:lnTo>
                        <a:lnTo>
                          <a:pt x="188" y="373"/>
                        </a:lnTo>
                        <a:lnTo>
                          <a:pt x="188" y="360"/>
                        </a:lnTo>
                        <a:lnTo>
                          <a:pt x="190" y="355"/>
                        </a:lnTo>
                        <a:lnTo>
                          <a:pt x="230" y="353"/>
                        </a:lnTo>
                        <a:lnTo>
                          <a:pt x="240" y="383"/>
                        </a:lnTo>
                        <a:lnTo>
                          <a:pt x="280" y="475"/>
                        </a:lnTo>
                        <a:lnTo>
                          <a:pt x="303" y="563"/>
                        </a:lnTo>
                        <a:lnTo>
                          <a:pt x="358" y="583"/>
                        </a:lnTo>
                        <a:lnTo>
                          <a:pt x="373" y="768"/>
                        </a:lnTo>
                        <a:lnTo>
                          <a:pt x="313" y="828"/>
                        </a:lnTo>
                        <a:lnTo>
                          <a:pt x="270" y="935"/>
                        </a:lnTo>
                        <a:lnTo>
                          <a:pt x="185" y="980"/>
                        </a:lnTo>
                        <a:lnTo>
                          <a:pt x="133" y="1048"/>
                        </a:lnTo>
                        <a:lnTo>
                          <a:pt x="70" y="1048"/>
                        </a:lnTo>
                        <a:lnTo>
                          <a:pt x="38" y="1058"/>
                        </a:lnTo>
                        <a:lnTo>
                          <a:pt x="35" y="1063"/>
                        </a:lnTo>
                        <a:lnTo>
                          <a:pt x="38" y="1128"/>
                        </a:lnTo>
                        <a:lnTo>
                          <a:pt x="80" y="1185"/>
                        </a:lnTo>
                        <a:lnTo>
                          <a:pt x="63" y="1208"/>
                        </a:lnTo>
                        <a:lnTo>
                          <a:pt x="63" y="1343"/>
                        </a:lnTo>
                        <a:lnTo>
                          <a:pt x="30" y="1383"/>
                        </a:lnTo>
                        <a:lnTo>
                          <a:pt x="63" y="1335"/>
                        </a:lnTo>
                        <a:lnTo>
                          <a:pt x="108" y="1363"/>
                        </a:lnTo>
                        <a:lnTo>
                          <a:pt x="108" y="1473"/>
                        </a:lnTo>
                        <a:lnTo>
                          <a:pt x="80" y="1503"/>
                        </a:lnTo>
                        <a:lnTo>
                          <a:pt x="98" y="1540"/>
                        </a:lnTo>
                        <a:lnTo>
                          <a:pt x="155" y="1573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0" y="1585"/>
                        </a:lnTo>
                        <a:lnTo>
                          <a:pt x="235" y="1578"/>
                        </a:lnTo>
                        <a:lnTo>
                          <a:pt x="235" y="1588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8" y="1493"/>
                        </a:lnTo>
                        <a:lnTo>
                          <a:pt x="375" y="1533"/>
                        </a:lnTo>
                        <a:lnTo>
                          <a:pt x="365" y="1578"/>
                        </a:lnTo>
                        <a:lnTo>
                          <a:pt x="395" y="1610"/>
                        </a:lnTo>
                        <a:lnTo>
                          <a:pt x="418" y="1610"/>
                        </a:lnTo>
                        <a:lnTo>
                          <a:pt x="443" y="1588"/>
                        </a:lnTo>
                        <a:lnTo>
                          <a:pt x="443" y="1593"/>
                        </a:lnTo>
                        <a:lnTo>
                          <a:pt x="443" y="1588"/>
                        </a:lnTo>
                        <a:lnTo>
                          <a:pt x="585" y="1483"/>
                        </a:lnTo>
                        <a:lnTo>
                          <a:pt x="590" y="1448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8" y="1258"/>
                        </a:lnTo>
                        <a:lnTo>
                          <a:pt x="705" y="1248"/>
                        </a:lnTo>
                        <a:lnTo>
                          <a:pt x="748" y="1210"/>
                        </a:lnTo>
                        <a:lnTo>
                          <a:pt x="855" y="1220"/>
                        </a:lnTo>
                        <a:lnTo>
                          <a:pt x="960" y="1133"/>
                        </a:lnTo>
                        <a:lnTo>
                          <a:pt x="955" y="1063"/>
                        </a:lnTo>
                        <a:lnTo>
                          <a:pt x="960" y="1063"/>
                        </a:lnTo>
                        <a:lnTo>
                          <a:pt x="953" y="995"/>
                        </a:lnTo>
                        <a:lnTo>
                          <a:pt x="1000" y="935"/>
                        </a:lnTo>
                        <a:lnTo>
                          <a:pt x="1055" y="920"/>
                        </a:lnTo>
                        <a:lnTo>
                          <a:pt x="1058" y="920"/>
                        </a:lnTo>
                        <a:lnTo>
                          <a:pt x="1090" y="948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8" name="Freeform 377"/>
                  <p:cNvSpPr>
                    <a:spLocks/>
                  </p:cNvSpPr>
                  <p:nvPr/>
                </p:nvSpPr>
                <p:spPr bwMode="auto">
                  <a:xfrm>
                    <a:off x="6439837" y="3639120"/>
                    <a:ext cx="7452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>
                        <a:moveTo>
                          <a:pt x="0" y="0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69" name="Freeform 376"/>
                  <p:cNvSpPr>
                    <a:spLocks/>
                  </p:cNvSpPr>
                  <p:nvPr/>
                </p:nvSpPr>
                <p:spPr bwMode="auto">
                  <a:xfrm>
                    <a:off x="6447290" y="3639120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0" name="Freeform 375"/>
                  <p:cNvSpPr>
                    <a:spLocks/>
                  </p:cNvSpPr>
                  <p:nvPr/>
                </p:nvSpPr>
                <p:spPr bwMode="auto">
                  <a:xfrm>
                    <a:off x="7681750" y="1657025"/>
                    <a:ext cx="228512" cy="320415"/>
                  </a:xfrm>
                  <a:custGeom>
                    <a:avLst/>
                    <a:gdLst/>
                    <a:ahLst/>
                    <a:cxnLst>
                      <a:cxn ang="0">
                        <a:pos x="93" y="80"/>
                      </a:cxn>
                      <a:cxn ang="0">
                        <a:pos x="131" y="90"/>
                      </a:cxn>
                      <a:cxn ang="0">
                        <a:pos x="208" y="0"/>
                      </a:cxn>
                      <a:cxn ang="0">
                        <a:pos x="230" y="3"/>
                      </a:cxn>
                      <a:cxn ang="0">
                        <a:pos x="214" y="42"/>
                      </a:cxn>
                      <a:cxn ang="0">
                        <a:pos x="214" y="106"/>
                      </a:cxn>
                      <a:cxn ang="0">
                        <a:pos x="166" y="141"/>
                      </a:cxn>
                      <a:cxn ang="0">
                        <a:pos x="147" y="202"/>
                      </a:cxn>
                      <a:cxn ang="0">
                        <a:pos x="202" y="218"/>
                      </a:cxn>
                      <a:cxn ang="0">
                        <a:pos x="208" y="282"/>
                      </a:cxn>
                      <a:cxn ang="0">
                        <a:pos x="182" y="323"/>
                      </a:cxn>
                      <a:cxn ang="0">
                        <a:pos x="179" y="323"/>
                      </a:cxn>
                      <a:cxn ang="0">
                        <a:pos x="3" y="310"/>
                      </a:cxn>
                      <a:cxn ang="0">
                        <a:pos x="0" y="278"/>
                      </a:cxn>
                      <a:cxn ang="0">
                        <a:pos x="93" y="80"/>
                      </a:cxn>
                    </a:cxnLst>
                    <a:rect l="0" t="0" r="r" b="b"/>
                    <a:pathLst>
                      <a:path w="230" h="323">
                        <a:moveTo>
                          <a:pt x="93" y="80"/>
                        </a:moveTo>
                        <a:lnTo>
                          <a:pt x="131" y="90"/>
                        </a:lnTo>
                        <a:lnTo>
                          <a:pt x="208" y="0"/>
                        </a:lnTo>
                        <a:lnTo>
                          <a:pt x="230" y="3"/>
                        </a:lnTo>
                        <a:lnTo>
                          <a:pt x="214" y="42"/>
                        </a:lnTo>
                        <a:lnTo>
                          <a:pt x="214" y="106"/>
                        </a:lnTo>
                        <a:lnTo>
                          <a:pt x="166" y="141"/>
                        </a:lnTo>
                        <a:lnTo>
                          <a:pt x="147" y="202"/>
                        </a:lnTo>
                        <a:lnTo>
                          <a:pt x="202" y="218"/>
                        </a:lnTo>
                        <a:lnTo>
                          <a:pt x="208" y="282"/>
                        </a:lnTo>
                        <a:lnTo>
                          <a:pt x="182" y="323"/>
                        </a:lnTo>
                        <a:lnTo>
                          <a:pt x="179" y="323"/>
                        </a:lnTo>
                        <a:lnTo>
                          <a:pt x="3" y="310"/>
                        </a:lnTo>
                        <a:lnTo>
                          <a:pt x="0" y="278"/>
                        </a:lnTo>
                        <a:lnTo>
                          <a:pt x="93" y="8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1" name="Freeform 374"/>
                  <p:cNvSpPr>
                    <a:spLocks/>
                  </p:cNvSpPr>
                  <p:nvPr/>
                </p:nvSpPr>
                <p:spPr bwMode="auto">
                  <a:xfrm>
                    <a:off x="7681750" y="1657025"/>
                    <a:ext cx="228512" cy="322898"/>
                  </a:xfrm>
                  <a:custGeom>
                    <a:avLst/>
                    <a:gdLst/>
                    <a:ahLst/>
                    <a:cxnLst>
                      <a:cxn ang="0">
                        <a:pos x="95" y="80"/>
                      </a:cxn>
                      <a:cxn ang="0">
                        <a:pos x="133" y="89"/>
                      </a:cxn>
                      <a:cxn ang="0">
                        <a:pos x="210" y="0"/>
                      </a:cxn>
                      <a:cxn ang="0">
                        <a:pos x="230" y="5"/>
                      </a:cxn>
                      <a:cxn ang="0">
                        <a:pos x="215" y="42"/>
                      </a:cxn>
                      <a:cxn ang="0">
                        <a:pos x="215" y="107"/>
                      </a:cxn>
                      <a:cxn ang="0">
                        <a:pos x="168" y="142"/>
                      </a:cxn>
                      <a:cxn ang="0">
                        <a:pos x="148" y="201"/>
                      </a:cxn>
                      <a:cxn ang="0">
                        <a:pos x="203" y="219"/>
                      </a:cxn>
                      <a:cxn ang="0">
                        <a:pos x="210" y="281"/>
                      </a:cxn>
                      <a:cxn ang="0">
                        <a:pos x="183" y="323"/>
                      </a:cxn>
                      <a:cxn ang="0">
                        <a:pos x="180" y="323"/>
                      </a:cxn>
                      <a:cxn ang="0">
                        <a:pos x="5" y="308"/>
                      </a:cxn>
                      <a:cxn ang="0">
                        <a:pos x="0" y="278"/>
                      </a:cxn>
                      <a:cxn ang="0">
                        <a:pos x="95" y="80"/>
                      </a:cxn>
                    </a:cxnLst>
                    <a:rect l="0" t="0" r="r" b="b"/>
                    <a:pathLst>
                      <a:path w="230" h="323">
                        <a:moveTo>
                          <a:pt x="95" y="80"/>
                        </a:moveTo>
                        <a:lnTo>
                          <a:pt x="133" y="89"/>
                        </a:lnTo>
                        <a:lnTo>
                          <a:pt x="210" y="0"/>
                        </a:lnTo>
                        <a:lnTo>
                          <a:pt x="230" y="5"/>
                        </a:lnTo>
                        <a:lnTo>
                          <a:pt x="215" y="42"/>
                        </a:lnTo>
                        <a:lnTo>
                          <a:pt x="215" y="107"/>
                        </a:lnTo>
                        <a:lnTo>
                          <a:pt x="168" y="142"/>
                        </a:lnTo>
                        <a:lnTo>
                          <a:pt x="148" y="201"/>
                        </a:lnTo>
                        <a:lnTo>
                          <a:pt x="203" y="219"/>
                        </a:lnTo>
                        <a:lnTo>
                          <a:pt x="210" y="281"/>
                        </a:lnTo>
                        <a:lnTo>
                          <a:pt x="183" y="323"/>
                        </a:lnTo>
                        <a:lnTo>
                          <a:pt x="180" y="323"/>
                        </a:lnTo>
                        <a:lnTo>
                          <a:pt x="5" y="308"/>
                        </a:lnTo>
                        <a:lnTo>
                          <a:pt x="0" y="278"/>
                        </a:lnTo>
                        <a:lnTo>
                          <a:pt x="95" y="8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2" name="Freeform 373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3" name="Freeform 372"/>
                  <p:cNvSpPr>
                    <a:spLocks/>
                  </p:cNvSpPr>
                  <p:nvPr/>
                </p:nvSpPr>
                <p:spPr bwMode="auto">
                  <a:xfrm>
                    <a:off x="7515335" y="2357465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4" name="Freeform 371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5" name="Freeform 370"/>
                  <p:cNvSpPr>
                    <a:spLocks/>
                  </p:cNvSpPr>
                  <p:nvPr/>
                </p:nvSpPr>
                <p:spPr bwMode="auto">
                  <a:xfrm>
                    <a:off x="7741362" y="2245693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6" name="Freeform 369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7" name="Freeform 368"/>
                  <p:cNvSpPr>
                    <a:spLocks/>
                  </p:cNvSpPr>
                  <p:nvPr/>
                </p:nvSpPr>
                <p:spPr bwMode="auto">
                  <a:xfrm>
                    <a:off x="7768685" y="2369885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8" name="Freeform 367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79" name="Freeform 366"/>
                  <p:cNvSpPr>
                    <a:spLocks/>
                  </p:cNvSpPr>
                  <p:nvPr/>
                </p:nvSpPr>
                <p:spPr bwMode="auto">
                  <a:xfrm>
                    <a:off x="7721492" y="2459302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0" name="Freeform 365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1" name="Freeform 364"/>
                  <p:cNvSpPr>
                    <a:spLocks/>
                  </p:cNvSpPr>
                  <p:nvPr/>
                </p:nvSpPr>
                <p:spPr bwMode="auto">
                  <a:xfrm>
                    <a:off x="7602268" y="2541268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2" name="Freeform 363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3" name="Freeform 362"/>
                  <p:cNvSpPr>
                    <a:spLocks/>
                  </p:cNvSpPr>
                  <p:nvPr/>
                </p:nvSpPr>
                <p:spPr bwMode="auto">
                  <a:xfrm>
                    <a:off x="7902812" y="2382303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4" name="Freeform 361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5" name="Freeform 360"/>
                  <p:cNvSpPr>
                    <a:spLocks/>
                  </p:cNvSpPr>
                  <p:nvPr/>
                </p:nvSpPr>
                <p:spPr bwMode="auto">
                  <a:xfrm>
                    <a:off x="7927650" y="2628203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6" name="Freeform 359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7" name="Freeform 358"/>
                  <p:cNvSpPr>
                    <a:spLocks/>
                  </p:cNvSpPr>
                  <p:nvPr/>
                </p:nvSpPr>
                <p:spPr bwMode="auto">
                  <a:xfrm>
                    <a:off x="7984777" y="2645589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8" name="Freeform 357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89" name="Freeform 356"/>
                  <p:cNvSpPr>
                    <a:spLocks/>
                  </p:cNvSpPr>
                  <p:nvPr/>
                </p:nvSpPr>
                <p:spPr bwMode="auto">
                  <a:xfrm>
                    <a:off x="7925165" y="273500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0" name="Freeform 355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1" name="Freeform 354"/>
                  <p:cNvSpPr>
                    <a:spLocks/>
                  </p:cNvSpPr>
                  <p:nvPr/>
                </p:nvSpPr>
                <p:spPr bwMode="auto">
                  <a:xfrm>
                    <a:off x="7925165" y="2846780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2" name="Freeform 353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3" name="Freeform 352"/>
                  <p:cNvSpPr>
                    <a:spLocks/>
                  </p:cNvSpPr>
                  <p:nvPr/>
                </p:nvSpPr>
                <p:spPr bwMode="auto">
                  <a:xfrm>
                    <a:off x="7805942" y="2938681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4" name="Freeform 351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5" name="Freeform 350"/>
                  <p:cNvSpPr>
                    <a:spLocks/>
                  </p:cNvSpPr>
                  <p:nvPr/>
                </p:nvSpPr>
                <p:spPr bwMode="auto">
                  <a:xfrm>
                    <a:off x="7351402" y="3216869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6" name="Freeform 349"/>
                  <p:cNvSpPr>
                    <a:spLocks/>
                  </p:cNvSpPr>
                  <p:nvPr/>
                </p:nvSpPr>
                <p:spPr bwMode="auto">
                  <a:xfrm>
                    <a:off x="7550108" y="2812006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7" y="0"/>
                      </a:cxn>
                      <a:cxn ang="0">
                        <a:pos x="105" y="32"/>
                      </a:cxn>
                      <a:cxn ang="0">
                        <a:pos x="137" y="35"/>
                      </a:cxn>
                      <a:cxn ang="0">
                        <a:pos x="195" y="73"/>
                      </a:cxn>
                      <a:cxn ang="0">
                        <a:pos x="230" y="102"/>
                      </a:cxn>
                      <a:cxn ang="0">
                        <a:pos x="195" y="160"/>
                      </a:cxn>
                      <a:cxn ang="0">
                        <a:pos x="192" y="268"/>
                      </a:cxn>
                      <a:cxn ang="0">
                        <a:pos x="96" y="304"/>
                      </a:cxn>
                      <a:cxn ang="0">
                        <a:pos x="48" y="304"/>
                      </a:cxn>
                      <a:cxn ang="0">
                        <a:pos x="0" y="281"/>
                      </a:cxn>
                      <a:cxn ang="0">
                        <a:pos x="3" y="252"/>
                      </a:cxn>
                      <a:cxn ang="0">
                        <a:pos x="70" y="265"/>
                      </a:cxn>
                      <a:cxn ang="0">
                        <a:pos x="73" y="230"/>
                      </a:cxn>
                      <a:cxn ang="0">
                        <a:pos x="38" y="201"/>
                      </a:cxn>
                      <a:cxn ang="0">
                        <a:pos x="51" y="160"/>
                      </a:cxn>
                      <a:cxn ang="0">
                        <a:pos x="0" y="16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230" h="304">
                        <a:moveTo>
                          <a:pt x="0" y="9"/>
                        </a:moveTo>
                        <a:lnTo>
                          <a:pt x="67" y="0"/>
                        </a:lnTo>
                        <a:lnTo>
                          <a:pt x="105" y="32"/>
                        </a:lnTo>
                        <a:lnTo>
                          <a:pt x="137" y="35"/>
                        </a:lnTo>
                        <a:lnTo>
                          <a:pt x="195" y="73"/>
                        </a:lnTo>
                        <a:lnTo>
                          <a:pt x="230" y="102"/>
                        </a:lnTo>
                        <a:lnTo>
                          <a:pt x="195" y="160"/>
                        </a:lnTo>
                        <a:lnTo>
                          <a:pt x="192" y="268"/>
                        </a:lnTo>
                        <a:lnTo>
                          <a:pt x="96" y="304"/>
                        </a:lnTo>
                        <a:lnTo>
                          <a:pt x="48" y="304"/>
                        </a:lnTo>
                        <a:lnTo>
                          <a:pt x="0" y="281"/>
                        </a:lnTo>
                        <a:lnTo>
                          <a:pt x="3" y="252"/>
                        </a:lnTo>
                        <a:lnTo>
                          <a:pt x="70" y="265"/>
                        </a:lnTo>
                        <a:lnTo>
                          <a:pt x="73" y="230"/>
                        </a:lnTo>
                        <a:lnTo>
                          <a:pt x="38" y="201"/>
                        </a:lnTo>
                        <a:lnTo>
                          <a:pt x="51" y="160"/>
                        </a:lnTo>
                        <a:lnTo>
                          <a:pt x="0" y="16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7" name="Freeform 348"/>
                  <p:cNvSpPr>
                    <a:spLocks/>
                  </p:cNvSpPr>
                  <p:nvPr/>
                </p:nvSpPr>
                <p:spPr bwMode="auto">
                  <a:xfrm>
                    <a:off x="7550108" y="2812006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68" y="0"/>
                      </a:cxn>
                      <a:cxn ang="0">
                        <a:pos x="105" y="32"/>
                      </a:cxn>
                      <a:cxn ang="0">
                        <a:pos x="138" y="35"/>
                      </a:cxn>
                      <a:cxn ang="0">
                        <a:pos x="195" y="72"/>
                      </a:cxn>
                      <a:cxn ang="0">
                        <a:pos x="230" y="102"/>
                      </a:cxn>
                      <a:cxn ang="0">
                        <a:pos x="195" y="159"/>
                      </a:cxn>
                      <a:cxn ang="0">
                        <a:pos x="193" y="267"/>
                      </a:cxn>
                      <a:cxn ang="0">
                        <a:pos x="95" y="304"/>
                      </a:cxn>
                      <a:cxn ang="0">
                        <a:pos x="48" y="304"/>
                      </a:cxn>
                      <a:cxn ang="0">
                        <a:pos x="0" y="282"/>
                      </a:cxn>
                      <a:cxn ang="0">
                        <a:pos x="3" y="252"/>
                      </a:cxn>
                      <a:cxn ang="0">
                        <a:pos x="70" y="264"/>
                      </a:cxn>
                      <a:cxn ang="0">
                        <a:pos x="73" y="229"/>
                      </a:cxn>
                      <a:cxn ang="0">
                        <a:pos x="38" y="202"/>
                      </a:cxn>
                      <a:cxn ang="0">
                        <a:pos x="50" y="159"/>
                      </a:cxn>
                      <a:cxn ang="0">
                        <a:pos x="0" y="17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30" h="304">
                        <a:moveTo>
                          <a:pt x="0" y="10"/>
                        </a:moveTo>
                        <a:lnTo>
                          <a:pt x="68" y="0"/>
                        </a:lnTo>
                        <a:lnTo>
                          <a:pt x="105" y="32"/>
                        </a:lnTo>
                        <a:lnTo>
                          <a:pt x="138" y="35"/>
                        </a:lnTo>
                        <a:lnTo>
                          <a:pt x="195" y="72"/>
                        </a:lnTo>
                        <a:lnTo>
                          <a:pt x="230" y="102"/>
                        </a:lnTo>
                        <a:lnTo>
                          <a:pt x="195" y="159"/>
                        </a:lnTo>
                        <a:lnTo>
                          <a:pt x="193" y="267"/>
                        </a:lnTo>
                        <a:lnTo>
                          <a:pt x="95" y="304"/>
                        </a:lnTo>
                        <a:lnTo>
                          <a:pt x="48" y="304"/>
                        </a:lnTo>
                        <a:lnTo>
                          <a:pt x="0" y="282"/>
                        </a:lnTo>
                        <a:lnTo>
                          <a:pt x="3" y="252"/>
                        </a:lnTo>
                        <a:lnTo>
                          <a:pt x="70" y="264"/>
                        </a:lnTo>
                        <a:lnTo>
                          <a:pt x="73" y="229"/>
                        </a:lnTo>
                        <a:lnTo>
                          <a:pt x="38" y="202"/>
                        </a:lnTo>
                        <a:lnTo>
                          <a:pt x="50" y="159"/>
                        </a:lnTo>
                        <a:lnTo>
                          <a:pt x="0" y="17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8" name="Freeform 347"/>
                  <p:cNvSpPr>
                    <a:spLocks/>
                  </p:cNvSpPr>
                  <p:nvPr/>
                </p:nvSpPr>
                <p:spPr bwMode="auto">
                  <a:xfrm>
                    <a:off x="7644494" y="1935214"/>
                    <a:ext cx="243415" cy="330350"/>
                  </a:xfrm>
                  <a:custGeom>
                    <a:avLst/>
                    <a:gdLst/>
                    <a:ahLst/>
                    <a:cxnLst>
                      <a:cxn ang="0">
                        <a:pos x="246" y="4"/>
                      </a:cxn>
                      <a:cxn ang="0">
                        <a:pos x="217" y="45"/>
                      </a:cxn>
                      <a:cxn ang="0">
                        <a:pos x="224" y="109"/>
                      </a:cxn>
                      <a:cxn ang="0">
                        <a:pos x="153" y="109"/>
                      </a:cxn>
                      <a:cxn ang="0">
                        <a:pos x="96" y="231"/>
                      </a:cxn>
                      <a:cxn ang="0">
                        <a:pos x="108" y="269"/>
                      </a:cxn>
                      <a:cxn ang="0">
                        <a:pos x="45" y="295"/>
                      </a:cxn>
                      <a:cxn ang="0">
                        <a:pos x="16" y="333"/>
                      </a:cxn>
                      <a:cxn ang="0">
                        <a:pos x="0" y="250"/>
                      </a:cxn>
                      <a:cxn ang="0">
                        <a:pos x="41" y="240"/>
                      </a:cxn>
                      <a:cxn ang="0">
                        <a:pos x="51" y="180"/>
                      </a:cxn>
                      <a:cxn ang="0">
                        <a:pos x="32" y="180"/>
                      </a:cxn>
                      <a:cxn ang="0">
                        <a:pos x="0" y="96"/>
                      </a:cxn>
                      <a:cxn ang="0">
                        <a:pos x="45" y="42"/>
                      </a:cxn>
                      <a:cxn ang="0">
                        <a:pos x="38" y="0"/>
                      </a:cxn>
                      <a:cxn ang="0">
                        <a:pos x="41" y="32"/>
                      </a:cxn>
                      <a:cxn ang="0">
                        <a:pos x="217" y="45"/>
                      </a:cxn>
                      <a:cxn ang="0">
                        <a:pos x="220" y="45"/>
                      </a:cxn>
                      <a:cxn ang="0">
                        <a:pos x="246" y="4"/>
                      </a:cxn>
                    </a:cxnLst>
                    <a:rect l="0" t="0" r="r" b="b"/>
                    <a:pathLst>
                      <a:path w="246" h="333">
                        <a:moveTo>
                          <a:pt x="246" y="4"/>
                        </a:moveTo>
                        <a:lnTo>
                          <a:pt x="217" y="45"/>
                        </a:lnTo>
                        <a:lnTo>
                          <a:pt x="224" y="109"/>
                        </a:lnTo>
                        <a:lnTo>
                          <a:pt x="153" y="109"/>
                        </a:lnTo>
                        <a:lnTo>
                          <a:pt x="96" y="231"/>
                        </a:lnTo>
                        <a:lnTo>
                          <a:pt x="108" y="269"/>
                        </a:lnTo>
                        <a:lnTo>
                          <a:pt x="45" y="295"/>
                        </a:lnTo>
                        <a:lnTo>
                          <a:pt x="16" y="333"/>
                        </a:lnTo>
                        <a:lnTo>
                          <a:pt x="0" y="250"/>
                        </a:lnTo>
                        <a:lnTo>
                          <a:pt x="41" y="240"/>
                        </a:lnTo>
                        <a:lnTo>
                          <a:pt x="51" y="180"/>
                        </a:lnTo>
                        <a:lnTo>
                          <a:pt x="32" y="180"/>
                        </a:lnTo>
                        <a:lnTo>
                          <a:pt x="0" y="96"/>
                        </a:lnTo>
                        <a:lnTo>
                          <a:pt x="45" y="42"/>
                        </a:lnTo>
                        <a:lnTo>
                          <a:pt x="38" y="0"/>
                        </a:lnTo>
                        <a:lnTo>
                          <a:pt x="41" y="32"/>
                        </a:lnTo>
                        <a:lnTo>
                          <a:pt x="217" y="45"/>
                        </a:lnTo>
                        <a:lnTo>
                          <a:pt x="220" y="45"/>
                        </a:lnTo>
                        <a:lnTo>
                          <a:pt x="246" y="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799" name="Freeform 346"/>
                  <p:cNvSpPr>
                    <a:spLocks/>
                  </p:cNvSpPr>
                  <p:nvPr/>
                </p:nvSpPr>
                <p:spPr bwMode="auto">
                  <a:xfrm>
                    <a:off x="7644494" y="1935214"/>
                    <a:ext cx="245898" cy="330350"/>
                  </a:xfrm>
                  <a:custGeom>
                    <a:avLst/>
                    <a:gdLst/>
                    <a:ahLst/>
                    <a:cxnLst>
                      <a:cxn ang="0">
                        <a:pos x="246" y="3"/>
                      </a:cxn>
                      <a:cxn ang="0">
                        <a:pos x="216" y="45"/>
                      </a:cxn>
                      <a:cxn ang="0">
                        <a:pos x="224" y="108"/>
                      </a:cxn>
                      <a:cxn ang="0">
                        <a:pos x="152" y="108"/>
                      </a:cxn>
                      <a:cxn ang="0">
                        <a:pos x="97" y="230"/>
                      </a:cxn>
                      <a:cxn ang="0">
                        <a:pos x="107" y="268"/>
                      </a:cxn>
                      <a:cxn ang="0">
                        <a:pos x="45" y="295"/>
                      </a:cxn>
                      <a:cxn ang="0">
                        <a:pos x="17" y="333"/>
                      </a:cxn>
                      <a:cxn ang="0">
                        <a:pos x="0" y="250"/>
                      </a:cxn>
                      <a:cxn ang="0">
                        <a:pos x="42" y="240"/>
                      </a:cxn>
                      <a:cxn ang="0">
                        <a:pos x="52" y="180"/>
                      </a:cxn>
                      <a:cxn ang="0">
                        <a:pos x="32" y="180"/>
                      </a:cxn>
                      <a:cxn ang="0">
                        <a:pos x="0" y="95"/>
                      </a:cxn>
                      <a:cxn ang="0">
                        <a:pos x="45" y="40"/>
                      </a:cxn>
                      <a:cxn ang="0">
                        <a:pos x="37" y="0"/>
                      </a:cxn>
                      <a:cxn ang="0">
                        <a:pos x="42" y="30"/>
                      </a:cxn>
                      <a:cxn ang="0">
                        <a:pos x="216" y="45"/>
                      </a:cxn>
                      <a:cxn ang="0">
                        <a:pos x="219" y="45"/>
                      </a:cxn>
                      <a:cxn ang="0">
                        <a:pos x="246" y="3"/>
                      </a:cxn>
                    </a:cxnLst>
                    <a:rect l="0" t="0" r="r" b="b"/>
                    <a:pathLst>
                      <a:path w="246" h="333">
                        <a:moveTo>
                          <a:pt x="246" y="3"/>
                        </a:moveTo>
                        <a:lnTo>
                          <a:pt x="216" y="45"/>
                        </a:lnTo>
                        <a:lnTo>
                          <a:pt x="224" y="108"/>
                        </a:lnTo>
                        <a:lnTo>
                          <a:pt x="152" y="108"/>
                        </a:lnTo>
                        <a:lnTo>
                          <a:pt x="97" y="230"/>
                        </a:lnTo>
                        <a:lnTo>
                          <a:pt x="107" y="268"/>
                        </a:lnTo>
                        <a:lnTo>
                          <a:pt x="45" y="295"/>
                        </a:lnTo>
                        <a:lnTo>
                          <a:pt x="17" y="333"/>
                        </a:lnTo>
                        <a:lnTo>
                          <a:pt x="0" y="250"/>
                        </a:lnTo>
                        <a:lnTo>
                          <a:pt x="42" y="240"/>
                        </a:lnTo>
                        <a:lnTo>
                          <a:pt x="52" y="180"/>
                        </a:lnTo>
                        <a:lnTo>
                          <a:pt x="32" y="180"/>
                        </a:lnTo>
                        <a:lnTo>
                          <a:pt x="0" y="95"/>
                        </a:lnTo>
                        <a:lnTo>
                          <a:pt x="45" y="40"/>
                        </a:lnTo>
                        <a:lnTo>
                          <a:pt x="37" y="0"/>
                        </a:lnTo>
                        <a:lnTo>
                          <a:pt x="42" y="30"/>
                        </a:lnTo>
                        <a:lnTo>
                          <a:pt x="216" y="45"/>
                        </a:lnTo>
                        <a:lnTo>
                          <a:pt x="219" y="45"/>
                        </a:lnTo>
                        <a:lnTo>
                          <a:pt x="246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0" name="Freeform 345"/>
                  <p:cNvSpPr>
                    <a:spLocks/>
                  </p:cNvSpPr>
                  <p:nvPr/>
                </p:nvSpPr>
                <p:spPr bwMode="auto">
                  <a:xfrm>
                    <a:off x="4398132" y="2268047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1" name="Freeform 344"/>
                  <p:cNvSpPr>
                    <a:spLocks/>
                  </p:cNvSpPr>
                  <p:nvPr/>
                </p:nvSpPr>
                <p:spPr bwMode="auto">
                  <a:xfrm>
                    <a:off x="4201911" y="2302820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2" name="Freeform 343"/>
                  <p:cNvSpPr>
                    <a:spLocks/>
                  </p:cNvSpPr>
                  <p:nvPr/>
                </p:nvSpPr>
                <p:spPr bwMode="auto">
                  <a:xfrm>
                    <a:off x="4393165" y="2424529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3" name="Freeform 342"/>
                  <p:cNvSpPr>
                    <a:spLocks/>
                  </p:cNvSpPr>
                  <p:nvPr/>
                </p:nvSpPr>
                <p:spPr bwMode="auto">
                  <a:xfrm>
                    <a:off x="4268973" y="2469238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4" name="Freeform 341"/>
                  <p:cNvSpPr>
                    <a:spLocks/>
                  </p:cNvSpPr>
                  <p:nvPr/>
                </p:nvSpPr>
                <p:spPr bwMode="auto">
                  <a:xfrm>
                    <a:off x="3938625" y="2541268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5" name="Freeform 340"/>
                  <p:cNvSpPr>
                    <a:spLocks/>
                  </p:cNvSpPr>
                  <p:nvPr/>
                </p:nvSpPr>
                <p:spPr bwMode="auto">
                  <a:xfrm>
                    <a:off x="3906335" y="2571074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6" name="Freeform 339"/>
                  <p:cNvSpPr>
                    <a:spLocks/>
                  </p:cNvSpPr>
                  <p:nvPr/>
                </p:nvSpPr>
                <p:spPr bwMode="auto">
                  <a:xfrm>
                    <a:off x="4291328" y="2573559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7" name="Freeform 338"/>
                  <p:cNvSpPr>
                    <a:spLocks/>
                  </p:cNvSpPr>
                  <p:nvPr/>
                </p:nvSpPr>
                <p:spPr bwMode="auto">
                  <a:xfrm>
                    <a:off x="4370811" y="2643106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08" name="Freeform 337"/>
                  <p:cNvSpPr>
                    <a:spLocks/>
                  </p:cNvSpPr>
                  <p:nvPr/>
                </p:nvSpPr>
                <p:spPr bwMode="auto">
                  <a:xfrm>
                    <a:off x="3369828" y="2998293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809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3255619" y="1758859"/>
                    <a:ext cx="1259311" cy="1366104"/>
                    <a:chOff x="3772" y="2560"/>
                    <a:chExt cx="1267" cy="1376"/>
                  </a:xfrm>
                  <a:solidFill>
                    <a:schemeClr val="accent2"/>
                  </a:solidFill>
                </p:grpSpPr>
                <p:sp>
                  <p:nvSpPr>
                    <p:cNvPr id="5968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4793" y="3274"/>
                      <a:ext cx="57" cy="74"/>
                    </a:xfrm>
                    <a:custGeom>
                      <a:avLst/>
                      <a:gdLst/>
                      <a:ahLst/>
                      <a:cxnLst>
                        <a:cxn ang="0">
                          <a:pos x="32" y="0"/>
                        </a:cxn>
                        <a:cxn ang="0">
                          <a:pos x="57" y="19"/>
                        </a:cxn>
                        <a:cxn ang="0">
                          <a:pos x="28" y="67"/>
                        </a:cxn>
                        <a:cxn ang="0">
                          <a:pos x="3" y="74"/>
                        </a:cxn>
                        <a:cxn ang="0">
                          <a:pos x="0" y="19"/>
                        </a:cxn>
                        <a:cxn ang="0">
                          <a:pos x="32" y="0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32" y="0"/>
                          </a:moveTo>
                          <a:lnTo>
                            <a:pt x="57" y="19"/>
                          </a:lnTo>
                          <a:lnTo>
                            <a:pt x="28" y="67"/>
                          </a:lnTo>
                          <a:lnTo>
                            <a:pt x="3" y="74"/>
                          </a:lnTo>
                          <a:lnTo>
                            <a:pt x="0" y="19"/>
                          </a:lnTo>
                          <a:lnTo>
                            <a:pt x="3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969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4460" y="3348"/>
                      <a:ext cx="58" cy="6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58" y="22"/>
                        </a:cxn>
                        <a:cxn ang="0">
                          <a:pos x="54" y="64"/>
                        </a:cxn>
                        <a:cxn ang="0">
                          <a:pos x="16" y="67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58" h="67">
                          <a:moveTo>
                            <a:pt x="0" y="0"/>
                          </a:moveTo>
                          <a:lnTo>
                            <a:pt x="58" y="22"/>
                          </a:lnTo>
                          <a:lnTo>
                            <a:pt x="54" y="64"/>
                          </a:lnTo>
                          <a:lnTo>
                            <a:pt x="16" y="6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grpSp>
                  <p:nvGrpSpPr>
                    <p:cNvPr id="5970" name="Group 3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72" y="2560"/>
                      <a:ext cx="1267" cy="1376"/>
                      <a:chOff x="3772" y="2560"/>
                      <a:chExt cx="1267" cy="1376"/>
                    </a:xfrm>
                    <a:grpFill/>
                  </p:grpSpPr>
                  <p:sp>
                    <p:nvSpPr>
                      <p:cNvPr id="5971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21" y="3072"/>
                        <a:ext cx="64" cy="1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03"/>
                          </a:cxn>
                          <a:cxn ang="0">
                            <a:pos x="64" y="84"/>
                          </a:cxn>
                          <a:cxn ang="0">
                            <a:pos x="38" y="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4" h="103">
                            <a:moveTo>
                              <a:pt x="0" y="0"/>
                            </a:moveTo>
                            <a:lnTo>
                              <a:pt x="0" y="103"/>
                            </a:lnTo>
                            <a:lnTo>
                              <a:pt x="64" y="84"/>
                            </a:lnTo>
                            <a:lnTo>
                              <a:pt x="38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2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25" y="3108"/>
                        <a:ext cx="170" cy="14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1" y="12"/>
                          </a:cxn>
                          <a:cxn ang="0">
                            <a:pos x="96" y="35"/>
                          </a:cxn>
                          <a:cxn ang="0">
                            <a:pos x="84" y="0"/>
                          </a:cxn>
                          <a:cxn ang="0">
                            <a:pos x="39" y="32"/>
                          </a:cxn>
                          <a:cxn ang="0">
                            <a:pos x="39" y="67"/>
                          </a:cxn>
                          <a:cxn ang="0">
                            <a:pos x="0" y="118"/>
                          </a:cxn>
                          <a:cxn ang="0">
                            <a:pos x="4" y="137"/>
                          </a:cxn>
                          <a:cxn ang="0">
                            <a:pos x="122" y="140"/>
                          </a:cxn>
                          <a:cxn ang="0">
                            <a:pos x="116" y="105"/>
                          </a:cxn>
                          <a:cxn ang="0">
                            <a:pos x="170" y="51"/>
                          </a:cxn>
                          <a:cxn ang="0">
                            <a:pos x="141" y="12"/>
                          </a:cxn>
                        </a:cxnLst>
                        <a:rect l="0" t="0" r="r" b="b"/>
                        <a:pathLst>
                          <a:path w="170" h="140">
                            <a:moveTo>
                              <a:pt x="141" y="12"/>
                            </a:moveTo>
                            <a:lnTo>
                              <a:pt x="96" y="35"/>
                            </a:lnTo>
                            <a:lnTo>
                              <a:pt x="84" y="0"/>
                            </a:lnTo>
                            <a:lnTo>
                              <a:pt x="39" y="32"/>
                            </a:lnTo>
                            <a:lnTo>
                              <a:pt x="39" y="67"/>
                            </a:lnTo>
                            <a:lnTo>
                              <a:pt x="0" y="118"/>
                            </a:lnTo>
                            <a:lnTo>
                              <a:pt x="4" y="137"/>
                            </a:lnTo>
                            <a:lnTo>
                              <a:pt x="122" y="140"/>
                            </a:lnTo>
                            <a:lnTo>
                              <a:pt x="116" y="105"/>
                            </a:lnTo>
                            <a:lnTo>
                              <a:pt x="170" y="51"/>
                            </a:lnTo>
                            <a:lnTo>
                              <a:pt x="141" y="1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3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17" y="3229"/>
                        <a:ext cx="42" cy="7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71"/>
                          </a:cxn>
                          <a:cxn ang="0">
                            <a:pos x="42" y="71"/>
                          </a:cxn>
                          <a:cxn ang="0">
                            <a:pos x="42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  <a:lnTo>
                              <a:pt x="42" y="71"/>
                            </a:lnTo>
                            <a:lnTo>
                              <a:pt x="42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4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28" y="3376"/>
                        <a:ext cx="358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52" y="0"/>
                          </a:cxn>
                          <a:cxn ang="0">
                            <a:pos x="278" y="16"/>
                          </a:cxn>
                          <a:cxn ang="0">
                            <a:pos x="256" y="74"/>
                          </a:cxn>
                          <a:cxn ang="0">
                            <a:pos x="118" y="122"/>
                          </a:cxn>
                          <a:cxn ang="0">
                            <a:pos x="102" y="96"/>
                          </a:cxn>
                          <a:cxn ang="0">
                            <a:pos x="54" y="93"/>
                          </a:cxn>
                          <a:cxn ang="0">
                            <a:pos x="54" y="141"/>
                          </a:cxn>
                          <a:cxn ang="0">
                            <a:pos x="26" y="164"/>
                          </a:cxn>
                          <a:cxn ang="0">
                            <a:pos x="0" y="218"/>
                          </a:cxn>
                          <a:cxn ang="0">
                            <a:pos x="35" y="218"/>
                          </a:cxn>
                          <a:cxn ang="0">
                            <a:pos x="35" y="247"/>
                          </a:cxn>
                          <a:cxn ang="0">
                            <a:pos x="58" y="266"/>
                          </a:cxn>
                          <a:cxn ang="0">
                            <a:pos x="99" y="244"/>
                          </a:cxn>
                          <a:cxn ang="0">
                            <a:pos x="106" y="282"/>
                          </a:cxn>
                          <a:cxn ang="0">
                            <a:pos x="137" y="295"/>
                          </a:cxn>
                          <a:cxn ang="0">
                            <a:pos x="176" y="279"/>
                          </a:cxn>
                          <a:cxn ang="0">
                            <a:pos x="160" y="218"/>
                          </a:cxn>
                          <a:cxn ang="0">
                            <a:pos x="211" y="208"/>
                          </a:cxn>
                          <a:cxn ang="0">
                            <a:pos x="256" y="218"/>
                          </a:cxn>
                          <a:cxn ang="0">
                            <a:pos x="329" y="112"/>
                          </a:cxn>
                          <a:cxn ang="0">
                            <a:pos x="329" y="74"/>
                          </a:cxn>
                          <a:cxn ang="0">
                            <a:pos x="358" y="39"/>
                          </a:cxn>
                          <a:cxn ang="0">
                            <a:pos x="352" y="0"/>
                          </a:cxn>
                        </a:cxnLst>
                        <a:rect l="0" t="0" r="r" b="b"/>
                        <a:pathLst>
                          <a:path w="358" h="295">
                            <a:moveTo>
                              <a:pt x="352" y="0"/>
                            </a:moveTo>
                            <a:lnTo>
                              <a:pt x="278" y="16"/>
                            </a:lnTo>
                            <a:lnTo>
                              <a:pt x="256" y="74"/>
                            </a:lnTo>
                            <a:lnTo>
                              <a:pt x="118" y="122"/>
                            </a:lnTo>
                            <a:lnTo>
                              <a:pt x="102" y="96"/>
                            </a:lnTo>
                            <a:lnTo>
                              <a:pt x="54" y="93"/>
                            </a:lnTo>
                            <a:lnTo>
                              <a:pt x="54" y="141"/>
                            </a:lnTo>
                            <a:lnTo>
                              <a:pt x="26" y="164"/>
                            </a:lnTo>
                            <a:lnTo>
                              <a:pt x="0" y="218"/>
                            </a:lnTo>
                            <a:lnTo>
                              <a:pt x="35" y="218"/>
                            </a:lnTo>
                            <a:lnTo>
                              <a:pt x="35" y="247"/>
                            </a:lnTo>
                            <a:lnTo>
                              <a:pt x="58" y="266"/>
                            </a:lnTo>
                            <a:lnTo>
                              <a:pt x="99" y="244"/>
                            </a:lnTo>
                            <a:lnTo>
                              <a:pt x="106" y="282"/>
                            </a:lnTo>
                            <a:lnTo>
                              <a:pt x="137" y="295"/>
                            </a:lnTo>
                            <a:lnTo>
                              <a:pt x="176" y="279"/>
                            </a:lnTo>
                            <a:lnTo>
                              <a:pt x="160" y="218"/>
                            </a:lnTo>
                            <a:lnTo>
                              <a:pt x="211" y="208"/>
                            </a:lnTo>
                            <a:lnTo>
                              <a:pt x="256" y="218"/>
                            </a:lnTo>
                            <a:lnTo>
                              <a:pt x="329" y="112"/>
                            </a:lnTo>
                            <a:lnTo>
                              <a:pt x="329" y="74"/>
                            </a:lnTo>
                            <a:lnTo>
                              <a:pt x="358" y="39"/>
                            </a:lnTo>
                            <a:lnTo>
                              <a:pt x="352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5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15" y="3380"/>
                        <a:ext cx="93" cy="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6" y="0"/>
                          </a:cxn>
                          <a:cxn ang="0">
                            <a:pos x="16" y="16"/>
                          </a:cxn>
                          <a:cxn ang="0">
                            <a:pos x="0" y="64"/>
                          </a:cxn>
                          <a:cxn ang="0">
                            <a:pos x="35" y="76"/>
                          </a:cxn>
                          <a:cxn ang="0">
                            <a:pos x="93" y="38"/>
                          </a:cxn>
                          <a:cxn ang="0">
                            <a:pos x="86" y="0"/>
                          </a:cxn>
                        </a:cxnLst>
                        <a:rect l="0" t="0" r="r" b="b"/>
                        <a:pathLst>
                          <a:path w="93" h="76">
                            <a:moveTo>
                              <a:pt x="86" y="0"/>
                            </a:moveTo>
                            <a:lnTo>
                              <a:pt x="16" y="16"/>
                            </a:lnTo>
                            <a:lnTo>
                              <a:pt x="0" y="64"/>
                            </a:lnTo>
                            <a:lnTo>
                              <a:pt x="35" y="76"/>
                            </a:lnTo>
                            <a:lnTo>
                              <a:pt x="93" y="38"/>
                            </a:lnTo>
                            <a:lnTo>
                              <a:pt x="86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6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95" y="3450"/>
                        <a:ext cx="144" cy="6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54" y="0"/>
                          </a:cxn>
                          <a:cxn ang="0">
                            <a:pos x="77" y="13"/>
                          </a:cxn>
                          <a:cxn ang="0">
                            <a:pos x="144" y="22"/>
                          </a:cxn>
                          <a:cxn ang="0">
                            <a:pos x="144" y="64"/>
                          </a:cxn>
                          <a:cxn ang="0">
                            <a:pos x="90" y="42"/>
                          </a:cxn>
                          <a:cxn ang="0">
                            <a:pos x="38" y="48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144" h="64">
                            <a:moveTo>
                              <a:pt x="0" y="6"/>
                            </a:moveTo>
                            <a:lnTo>
                              <a:pt x="54" y="0"/>
                            </a:lnTo>
                            <a:lnTo>
                              <a:pt x="77" y="13"/>
                            </a:lnTo>
                            <a:lnTo>
                              <a:pt x="144" y="22"/>
                            </a:lnTo>
                            <a:lnTo>
                              <a:pt x="144" y="64"/>
                            </a:lnTo>
                            <a:lnTo>
                              <a:pt x="90" y="42"/>
                            </a:lnTo>
                            <a:lnTo>
                              <a:pt x="38" y="48"/>
                            </a:lnTo>
                            <a:lnTo>
                              <a:pt x="0" y="6"/>
                            </a:lnTo>
                          </a:path>
                        </a:pathLst>
                      </a:custGeom>
                      <a:grpFill/>
                      <a:ln w="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7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87" y="3808"/>
                        <a:ext cx="116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0"/>
                          </a:cxn>
                          <a:cxn ang="0">
                            <a:pos x="77" y="4"/>
                          </a:cxn>
                          <a:cxn ang="0">
                            <a:pos x="116" y="23"/>
                          </a:cxn>
                          <a:cxn ang="0">
                            <a:pos x="106" y="71"/>
                          </a:cxn>
                          <a:cxn ang="0">
                            <a:pos x="116" y="96"/>
                          </a:cxn>
                          <a:cxn ang="0">
                            <a:pos x="61" y="106"/>
                          </a:cxn>
                          <a:cxn ang="0">
                            <a:pos x="45" y="128"/>
                          </a:cxn>
                          <a:cxn ang="0">
                            <a:pos x="13" y="128"/>
                          </a:cxn>
                          <a:cxn ang="0">
                            <a:pos x="20" y="80"/>
                          </a:cxn>
                          <a:cxn ang="0">
                            <a:pos x="0" y="64"/>
                          </a:cxn>
                          <a:cxn ang="0">
                            <a:pos x="13" y="36"/>
                          </a:cxn>
                          <a:cxn ang="0">
                            <a:pos x="13" y="0"/>
                          </a:cxn>
                        </a:cxnLst>
                        <a:rect l="0" t="0" r="r" b="b"/>
                        <a:pathLst>
                          <a:path w="116" h="128">
                            <a:moveTo>
                              <a:pt x="13" y="0"/>
                            </a:moveTo>
                            <a:lnTo>
                              <a:pt x="77" y="4"/>
                            </a:lnTo>
                            <a:lnTo>
                              <a:pt x="116" y="23"/>
                            </a:lnTo>
                            <a:lnTo>
                              <a:pt x="106" y="71"/>
                            </a:lnTo>
                            <a:lnTo>
                              <a:pt x="116" y="96"/>
                            </a:lnTo>
                            <a:lnTo>
                              <a:pt x="61" y="106"/>
                            </a:lnTo>
                            <a:lnTo>
                              <a:pt x="45" y="128"/>
                            </a:lnTo>
                            <a:lnTo>
                              <a:pt x="13" y="128"/>
                            </a:lnTo>
                            <a:lnTo>
                              <a:pt x="20" y="80"/>
                            </a:lnTo>
                            <a:lnTo>
                              <a:pt x="0" y="64"/>
                            </a:lnTo>
                            <a:lnTo>
                              <a:pt x="13" y="36"/>
                            </a:lnTo>
                            <a:lnTo>
                              <a:pt x="13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978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72" y="2560"/>
                        <a:ext cx="1225" cy="13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88" y="0"/>
                          </a:cxn>
                          <a:cxn ang="0">
                            <a:pos x="560" y="144"/>
                          </a:cxn>
                          <a:cxn ang="0">
                            <a:pos x="410" y="394"/>
                          </a:cxn>
                          <a:cxn ang="0">
                            <a:pos x="333" y="615"/>
                          </a:cxn>
                          <a:cxn ang="0">
                            <a:pos x="227" y="618"/>
                          </a:cxn>
                          <a:cxn ang="0">
                            <a:pos x="170" y="736"/>
                          </a:cxn>
                          <a:cxn ang="0">
                            <a:pos x="87" y="711"/>
                          </a:cxn>
                          <a:cxn ang="0">
                            <a:pos x="90" y="704"/>
                          </a:cxn>
                          <a:cxn ang="0">
                            <a:pos x="13" y="704"/>
                          </a:cxn>
                          <a:cxn ang="0">
                            <a:pos x="42" y="784"/>
                          </a:cxn>
                          <a:cxn ang="0">
                            <a:pos x="106" y="890"/>
                          </a:cxn>
                          <a:cxn ang="0">
                            <a:pos x="125" y="1031"/>
                          </a:cxn>
                          <a:cxn ang="0">
                            <a:pos x="48" y="1034"/>
                          </a:cxn>
                          <a:cxn ang="0">
                            <a:pos x="51" y="1044"/>
                          </a:cxn>
                          <a:cxn ang="0">
                            <a:pos x="7" y="1063"/>
                          </a:cxn>
                          <a:cxn ang="0">
                            <a:pos x="23" y="1130"/>
                          </a:cxn>
                          <a:cxn ang="0">
                            <a:pos x="109" y="1184"/>
                          </a:cxn>
                          <a:cxn ang="0">
                            <a:pos x="115" y="1092"/>
                          </a:cxn>
                          <a:cxn ang="0">
                            <a:pos x="192" y="1133"/>
                          </a:cxn>
                          <a:cxn ang="0">
                            <a:pos x="237" y="1098"/>
                          </a:cxn>
                          <a:cxn ang="0">
                            <a:pos x="278" y="1252"/>
                          </a:cxn>
                          <a:cxn ang="0">
                            <a:pos x="342" y="1303"/>
                          </a:cxn>
                          <a:cxn ang="0">
                            <a:pos x="397" y="1268"/>
                          </a:cxn>
                          <a:cxn ang="0">
                            <a:pos x="490" y="1168"/>
                          </a:cxn>
                          <a:cxn ang="0">
                            <a:pos x="531" y="1060"/>
                          </a:cxn>
                          <a:cxn ang="0">
                            <a:pos x="592" y="1028"/>
                          </a:cxn>
                          <a:cxn ang="0">
                            <a:pos x="656" y="887"/>
                          </a:cxn>
                          <a:cxn ang="0">
                            <a:pos x="518" y="861"/>
                          </a:cxn>
                          <a:cxn ang="0">
                            <a:pos x="394" y="839"/>
                          </a:cxn>
                          <a:cxn ang="0">
                            <a:pos x="333" y="788"/>
                          </a:cxn>
                          <a:cxn ang="0">
                            <a:pos x="522" y="682"/>
                          </a:cxn>
                          <a:cxn ang="0">
                            <a:pos x="730" y="736"/>
                          </a:cxn>
                          <a:cxn ang="0">
                            <a:pos x="790" y="810"/>
                          </a:cxn>
                          <a:cxn ang="0">
                            <a:pos x="883" y="868"/>
                          </a:cxn>
                          <a:cxn ang="0">
                            <a:pos x="848" y="788"/>
                          </a:cxn>
                          <a:cxn ang="0">
                            <a:pos x="982" y="781"/>
                          </a:cxn>
                          <a:cxn ang="0">
                            <a:pos x="877" y="711"/>
                          </a:cxn>
                          <a:cxn ang="0">
                            <a:pos x="931" y="551"/>
                          </a:cxn>
                          <a:cxn ang="0">
                            <a:pos x="1017" y="522"/>
                          </a:cxn>
                          <a:cxn ang="0">
                            <a:pos x="1110" y="477"/>
                          </a:cxn>
                          <a:cxn ang="0">
                            <a:pos x="1200" y="394"/>
                          </a:cxn>
                          <a:cxn ang="0">
                            <a:pos x="1225" y="365"/>
                          </a:cxn>
                          <a:cxn ang="0">
                            <a:pos x="1181" y="151"/>
                          </a:cxn>
                          <a:cxn ang="0">
                            <a:pos x="1043" y="160"/>
                          </a:cxn>
                          <a:cxn ang="0">
                            <a:pos x="915" y="106"/>
                          </a:cxn>
                          <a:cxn ang="0">
                            <a:pos x="902" y="42"/>
                          </a:cxn>
                        </a:cxnLst>
                        <a:rect l="0" t="0" r="r" b="b"/>
                        <a:pathLst>
                          <a:path w="1225" h="1303">
                            <a:moveTo>
                              <a:pt x="902" y="42"/>
                            </a:moveTo>
                            <a:lnTo>
                              <a:pt x="688" y="0"/>
                            </a:lnTo>
                            <a:lnTo>
                              <a:pt x="675" y="4"/>
                            </a:lnTo>
                            <a:lnTo>
                              <a:pt x="560" y="144"/>
                            </a:lnTo>
                            <a:lnTo>
                              <a:pt x="480" y="279"/>
                            </a:lnTo>
                            <a:lnTo>
                              <a:pt x="410" y="394"/>
                            </a:lnTo>
                            <a:lnTo>
                              <a:pt x="342" y="538"/>
                            </a:lnTo>
                            <a:lnTo>
                              <a:pt x="333" y="615"/>
                            </a:lnTo>
                            <a:lnTo>
                              <a:pt x="291" y="602"/>
                            </a:lnTo>
                            <a:lnTo>
                              <a:pt x="227" y="618"/>
                            </a:lnTo>
                            <a:lnTo>
                              <a:pt x="195" y="679"/>
                            </a:lnTo>
                            <a:lnTo>
                              <a:pt x="170" y="736"/>
                            </a:lnTo>
                            <a:lnTo>
                              <a:pt x="119" y="736"/>
                            </a:lnTo>
                            <a:lnTo>
                              <a:pt x="87" y="711"/>
                            </a:lnTo>
                            <a:lnTo>
                              <a:pt x="93" y="704"/>
                            </a:lnTo>
                            <a:lnTo>
                              <a:pt x="90" y="704"/>
                            </a:lnTo>
                            <a:lnTo>
                              <a:pt x="64" y="704"/>
                            </a:lnTo>
                            <a:lnTo>
                              <a:pt x="13" y="704"/>
                            </a:lnTo>
                            <a:lnTo>
                              <a:pt x="23" y="740"/>
                            </a:lnTo>
                            <a:lnTo>
                              <a:pt x="42" y="784"/>
                            </a:lnTo>
                            <a:lnTo>
                              <a:pt x="35" y="826"/>
                            </a:lnTo>
                            <a:lnTo>
                              <a:pt x="106" y="890"/>
                            </a:lnTo>
                            <a:lnTo>
                              <a:pt x="93" y="925"/>
                            </a:lnTo>
                            <a:lnTo>
                              <a:pt x="125" y="1031"/>
                            </a:lnTo>
                            <a:lnTo>
                              <a:pt x="99" y="1053"/>
                            </a:lnTo>
                            <a:lnTo>
                              <a:pt x="48" y="1034"/>
                            </a:lnTo>
                            <a:lnTo>
                              <a:pt x="42" y="1040"/>
                            </a:lnTo>
                            <a:lnTo>
                              <a:pt x="51" y="1044"/>
                            </a:lnTo>
                            <a:lnTo>
                              <a:pt x="51" y="1092"/>
                            </a:lnTo>
                            <a:lnTo>
                              <a:pt x="7" y="1063"/>
                            </a:lnTo>
                            <a:lnTo>
                              <a:pt x="0" y="1079"/>
                            </a:lnTo>
                            <a:lnTo>
                              <a:pt x="23" y="1130"/>
                            </a:lnTo>
                            <a:lnTo>
                              <a:pt x="42" y="1191"/>
                            </a:lnTo>
                            <a:lnTo>
                              <a:pt x="109" y="1184"/>
                            </a:lnTo>
                            <a:lnTo>
                              <a:pt x="74" y="1127"/>
                            </a:lnTo>
                            <a:lnTo>
                              <a:pt x="115" y="1092"/>
                            </a:lnTo>
                            <a:lnTo>
                              <a:pt x="160" y="1133"/>
                            </a:lnTo>
                            <a:lnTo>
                              <a:pt x="192" y="1133"/>
                            </a:lnTo>
                            <a:lnTo>
                              <a:pt x="195" y="1050"/>
                            </a:lnTo>
                            <a:lnTo>
                              <a:pt x="237" y="1098"/>
                            </a:lnTo>
                            <a:lnTo>
                              <a:pt x="237" y="1200"/>
                            </a:lnTo>
                            <a:lnTo>
                              <a:pt x="278" y="1252"/>
                            </a:lnTo>
                            <a:lnTo>
                              <a:pt x="256" y="1293"/>
                            </a:lnTo>
                            <a:lnTo>
                              <a:pt x="342" y="1303"/>
                            </a:lnTo>
                            <a:lnTo>
                              <a:pt x="362" y="1274"/>
                            </a:lnTo>
                            <a:lnTo>
                              <a:pt x="397" y="1268"/>
                            </a:lnTo>
                            <a:lnTo>
                              <a:pt x="410" y="1184"/>
                            </a:lnTo>
                            <a:lnTo>
                              <a:pt x="490" y="1168"/>
                            </a:lnTo>
                            <a:lnTo>
                              <a:pt x="570" y="1104"/>
                            </a:lnTo>
                            <a:lnTo>
                              <a:pt x="531" y="1060"/>
                            </a:lnTo>
                            <a:lnTo>
                              <a:pt x="538" y="1024"/>
                            </a:lnTo>
                            <a:lnTo>
                              <a:pt x="592" y="1028"/>
                            </a:lnTo>
                            <a:lnTo>
                              <a:pt x="646" y="948"/>
                            </a:lnTo>
                            <a:lnTo>
                              <a:pt x="656" y="887"/>
                            </a:lnTo>
                            <a:lnTo>
                              <a:pt x="573" y="896"/>
                            </a:lnTo>
                            <a:lnTo>
                              <a:pt x="518" y="861"/>
                            </a:lnTo>
                            <a:lnTo>
                              <a:pt x="422" y="861"/>
                            </a:lnTo>
                            <a:lnTo>
                              <a:pt x="394" y="839"/>
                            </a:lnTo>
                            <a:lnTo>
                              <a:pt x="317" y="810"/>
                            </a:lnTo>
                            <a:lnTo>
                              <a:pt x="333" y="788"/>
                            </a:lnTo>
                            <a:lnTo>
                              <a:pt x="451" y="759"/>
                            </a:lnTo>
                            <a:lnTo>
                              <a:pt x="522" y="682"/>
                            </a:lnTo>
                            <a:lnTo>
                              <a:pt x="589" y="644"/>
                            </a:lnTo>
                            <a:lnTo>
                              <a:pt x="730" y="736"/>
                            </a:lnTo>
                            <a:lnTo>
                              <a:pt x="730" y="768"/>
                            </a:lnTo>
                            <a:lnTo>
                              <a:pt x="790" y="810"/>
                            </a:lnTo>
                            <a:lnTo>
                              <a:pt x="790" y="861"/>
                            </a:lnTo>
                            <a:lnTo>
                              <a:pt x="883" y="868"/>
                            </a:lnTo>
                            <a:lnTo>
                              <a:pt x="877" y="826"/>
                            </a:lnTo>
                            <a:lnTo>
                              <a:pt x="848" y="788"/>
                            </a:lnTo>
                            <a:lnTo>
                              <a:pt x="905" y="765"/>
                            </a:lnTo>
                            <a:lnTo>
                              <a:pt x="982" y="781"/>
                            </a:lnTo>
                            <a:lnTo>
                              <a:pt x="976" y="720"/>
                            </a:lnTo>
                            <a:lnTo>
                              <a:pt x="877" y="711"/>
                            </a:lnTo>
                            <a:lnTo>
                              <a:pt x="963" y="596"/>
                            </a:lnTo>
                            <a:lnTo>
                              <a:pt x="931" y="551"/>
                            </a:lnTo>
                            <a:lnTo>
                              <a:pt x="992" y="541"/>
                            </a:lnTo>
                            <a:lnTo>
                              <a:pt x="1017" y="522"/>
                            </a:lnTo>
                            <a:lnTo>
                              <a:pt x="1062" y="525"/>
                            </a:lnTo>
                            <a:lnTo>
                              <a:pt x="1110" y="477"/>
                            </a:lnTo>
                            <a:lnTo>
                              <a:pt x="1177" y="474"/>
                            </a:lnTo>
                            <a:lnTo>
                              <a:pt x="1200" y="394"/>
                            </a:lnTo>
                            <a:lnTo>
                              <a:pt x="1193" y="372"/>
                            </a:lnTo>
                            <a:lnTo>
                              <a:pt x="1225" y="365"/>
                            </a:lnTo>
                            <a:lnTo>
                              <a:pt x="1216" y="253"/>
                            </a:lnTo>
                            <a:lnTo>
                              <a:pt x="1181" y="151"/>
                            </a:lnTo>
                            <a:lnTo>
                              <a:pt x="1136" y="160"/>
                            </a:lnTo>
                            <a:lnTo>
                              <a:pt x="1043" y="160"/>
                            </a:lnTo>
                            <a:lnTo>
                              <a:pt x="973" y="116"/>
                            </a:lnTo>
                            <a:lnTo>
                              <a:pt x="915" y="106"/>
                            </a:lnTo>
                            <a:lnTo>
                              <a:pt x="886" y="39"/>
                            </a:lnTo>
                            <a:lnTo>
                              <a:pt x="902" y="4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</p:grpSp>
              </p:grpSp>
              <p:sp>
                <p:nvSpPr>
                  <p:cNvPr id="5810" name="Freeform 324"/>
                  <p:cNvSpPr>
                    <a:spLocks/>
                  </p:cNvSpPr>
                  <p:nvPr/>
                </p:nvSpPr>
                <p:spPr bwMode="auto">
                  <a:xfrm>
                    <a:off x="3255572" y="1758863"/>
                    <a:ext cx="1217075" cy="1294074"/>
                  </a:xfrm>
                  <a:custGeom>
                    <a:avLst/>
                    <a:gdLst/>
                    <a:ahLst/>
                    <a:cxnLst>
                      <a:cxn ang="0">
                        <a:pos x="688" y="0"/>
                      </a:cxn>
                      <a:cxn ang="0">
                        <a:pos x="560" y="145"/>
                      </a:cxn>
                      <a:cxn ang="0">
                        <a:pos x="410" y="395"/>
                      </a:cxn>
                      <a:cxn ang="0">
                        <a:pos x="333" y="615"/>
                      </a:cxn>
                      <a:cxn ang="0">
                        <a:pos x="228" y="618"/>
                      </a:cxn>
                      <a:cxn ang="0">
                        <a:pos x="170" y="738"/>
                      </a:cxn>
                      <a:cxn ang="0">
                        <a:pos x="88" y="713"/>
                      </a:cxn>
                      <a:cxn ang="0">
                        <a:pos x="90" y="705"/>
                      </a:cxn>
                      <a:cxn ang="0">
                        <a:pos x="13" y="705"/>
                      </a:cxn>
                      <a:cxn ang="0">
                        <a:pos x="43" y="785"/>
                      </a:cxn>
                      <a:cxn ang="0">
                        <a:pos x="105" y="890"/>
                      </a:cxn>
                      <a:cxn ang="0">
                        <a:pos x="125" y="1033"/>
                      </a:cxn>
                      <a:cxn ang="0">
                        <a:pos x="48" y="1035"/>
                      </a:cxn>
                      <a:cxn ang="0">
                        <a:pos x="50" y="1045"/>
                      </a:cxn>
                      <a:cxn ang="0">
                        <a:pos x="8" y="1063"/>
                      </a:cxn>
                      <a:cxn ang="0">
                        <a:pos x="23" y="1130"/>
                      </a:cxn>
                      <a:cxn ang="0">
                        <a:pos x="110" y="1185"/>
                      </a:cxn>
                      <a:cxn ang="0">
                        <a:pos x="115" y="1093"/>
                      </a:cxn>
                      <a:cxn ang="0">
                        <a:pos x="193" y="1133"/>
                      </a:cxn>
                      <a:cxn ang="0">
                        <a:pos x="238" y="1098"/>
                      </a:cxn>
                      <a:cxn ang="0">
                        <a:pos x="278" y="1253"/>
                      </a:cxn>
                      <a:cxn ang="0">
                        <a:pos x="343" y="1303"/>
                      </a:cxn>
                      <a:cxn ang="0">
                        <a:pos x="398" y="1268"/>
                      </a:cxn>
                      <a:cxn ang="0">
                        <a:pos x="490" y="1168"/>
                      </a:cxn>
                      <a:cxn ang="0">
                        <a:pos x="530" y="1060"/>
                      </a:cxn>
                      <a:cxn ang="0">
                        <a:pos x="593" y="1028"/>
                      </a:cxn>
                      <a:cxn ang="0">
                        <a:pos x="655" y="888"/>
                      </a:cxn>
                      <a:cxn ang="0">
                        <a:pos x="518" y="863"/>
                      </a:cxn>
                      <a:cxn ang="0">
                        <a:pos x="395" y="840"/>
                      </a:cxn>
                      <a:cxn ang="0">
                        <a:pos x="333" y="788"/>
                      </a:cxn>
                      <a:cxn ang="0">
                        <a:pos x="523" y="683"/>
                      </a:cxn>
                      <a:cxn ang="0">
                        <a:pos x="730" y="738"/>
                      </a:cxn>
                      <a:cxn ang="0">
                        <a:pos x="790" y="810"/>
                      </a:cxn>
                      <a:cxn ang="0">
                        <a:pos x="883" y="868"/>
                      </a:cxn>
                      <a:cxn ang="0">
                        <a:pos x="848" y="788"/>
                      </a:cxn>
                      <a:cxn ang="0">
                        <a:pos x="983" y="783"/>
                      </a:cxn>
                      <a:cxn ang="0">
                        <a:pos x="878" y="713"/>
                      </a:cxn>
                      <a:cxn ang="0">
                        <a:pos x="930" y="553"/>
                      </a:cxn>
                      <a:cxn ang="0">
                        <a:pos x="1018" y="523"/>
                      </a:cxn>
                      <a:cxn ang="0">
                        <a:pos x="1110" y="478"/>
                      </a:cxn>
                      <a:cxn ang="0">
                        <a:pos x="1200" y="395"/>
                      </a:cxn>
                      <a:cxn ang="0">
                        <a:pos x="1225" y="365"/>
                      </a:cxn>
                      <a:cxn ang="0">
                        <a:pos x="1180" y="153"/>
                      </a:cxn>
                      <a:cxn ang="0">
                        <a:pos x="1043" y="160"/>
                      </a:cxn>
                      <a:cxn ang="0">
                        <a:pos x="915" y="108"/>
                      </a:cxn>
                      <a:cxn ang="0">
                        <a:pos x="903" y="43"/>
                      </a:cxn>
                    </a:cxnLst>
                    <a:rect l="0" t="0" r="r" b="b"/>
                    <a:pathLst>
                      <a:path w="1225" h="1303">
                        <a:moveTo>
                          <a:pt x="903" y="43"/>
                        </a:moveTo>
                        <a:lnTo>
                          <a:pt x="688" y="0"/>
                        </a:lnTo>
                        <a:lnTo>
                          <a:pt x="675" y="5"/>
                        </a:lnTo>
                        <a:lnTo>
                          <a:pt x="560" y="145"/>
                        </a:lnTo>
                        <a:lnTo>
                          <a:pt x="480" y="280"/>
                        </a:lnTo>
                        <a:lnTo>
                          <a:pt x="410" y="395"/>
                        </a:lnTo>
                        <a:lnTo>
                          <a:pt x="343" y="538"/>
                        </a:lnTo>
                        <a:lnTo>
                          <a:pt x="333" y="615"/>
                        </a:lnTo>
                        <a:lnTo>
                          <a:pt x="290" y="603"/>
                        </a:lnTo>
                        <a:lnTo>
                          <a:pt x="228" y="618"/>
                        </a:lnTo>
                        <a:lnTo>
                          <a:pt x="195" y="680"/>
                        </a:lnTo>
                        <a:lnTo>
                          <a:pt x="170" y="738"/>
                        </a:lnTo>
                        <a:lnTo>
                          <a:pt x="120" y="738"/>
                        </a:lnTo>
                        <a:lnTo>
                          <a:pt x="88" y="713"/>
                        </a:lnTo>
                        <a:lnTo>
                          <a:pt x="93" y="705"/>
                        </a:lnTo>
                        <a:lnTo>
                          <a:pt x="90" y="705"/>
                        </a:lnTo>
                        <a:lnTo>
                          <a:pt x="65" y="705"/>
                        </a:lnTo>
                        <a:lnTo>
                          <a:pt x="13" y="705"/>
                        </a:lnTo>
                        <a:lnTo>
                          <a:pt x="23" y="740"/>
                        </a:lnTo>
                        <a:lnTo>
                          <a:pt x="43" y="785"/>
                        </a:lnTo>
                        <a:lnTo>
                          <a:pt x="35" y="828"/>
                        </a:lnTo>
                        <a:lnTo>
                          <a:pt x="105" y="890"/>
                        </a:lnTo>
                        <a:lnTo>
                          <a:pt x="93" y="925"/>
                        </a:lnTo>
                        <a:lnTo>
                          <a:pt x="125" y="1033"/>
                        </a:lnTo>
                        <a:lnTo>
                          <a:pt x="100" y="1053"/>
                        </a:lnTo>
                        <a:lnTo>
                          <a:pt x="48" y="1035"/>
                        </a:lnTo>
                        <a:lnTo>
                          <a:pt x="43" y="1040"/>
                        </a:lnTo>
                        <a:lnTo>
                          <a:pt x="50" y="1045"/>
                        </a:lnTo>
                        <a:lnTo>
                          <a:pt x="50" y="1093"/>
                        </a:lnTo>
                        <a:lnTo>
                          <a:pt x="8" y="1063"/>
                        </a:lnTo>
                        <a:lnTo>
                          <a:pt x="0" y="1080"/>
                        </a:lnTo>
                        <a:lnTo>
                          <a:pt x="23" y="1130"/>
                        </a:lnTo>
                        <a:lnTo>
                          <a:pt x="43" y="1193"/>
                        </a:lnTo>
                        <a:lnTo>
                          <a:pt x="110" y="1185"/>
                        </a:lnTo>
                        <a:lnTo>
                          <a:pt x="75" y="1128"/>
                        </a:lnTo>
                        <a:lnTo>
                          <a:pt x="115" y="1093"/>
                        </a:lnTo>
                        <a:lnTo>
                          <a:pt x="160" y="1133"/>
                        </a:lnTo>
                        <a:lnTo>
                          <a:pt x="193" y="1133"/>
                        </a:lnTo>
                        <a:lnTo>
                          <a:pt x="195" y="1050"/>
                        </a:lnTo>
                        <a:lnTo>
                          <a:pt x="238" y="1098"/>
                        </a:lnTo>
                        <a:lnTo>
                          <a:pt x="238" y="1200"/>
                        </a:lnTo>
                        <a:lnTo>
                          <a:pt x="278" y="1253"/>
                        </a:lnTo>
                        <a:lnTo>
                          <a:pt x="255" y="1293"/>
                        </a:lnTo>
                        <a:lnTo>
                          <a:pt x="343" y="1303"/>
                        </a:lnTo>
                        <a:lnTo>
                          <a:pt x="363" y="1275"/>
                        </a:lnTo>
                        <a:lnTo>
                          <a:pt x="398" y="1268"/>
                        </a:lnTo>
                        <a:lnTo>
                          <a:pt x="410" y="1185"/>
                        </a:lnTo>
                        <a:lnTo>
                          <a:pt x="490" y="1168"/>
                        </a:lnTo>
                        <a:lnTo>
                          <a:pt x="570" y="1105"/>
                        </a:lnTo>
                        <a:lnTo>
                          <a:pt x="530" y="1060"/>
                        </a:lnTo>
                        <a:lnTo>
                          <a:pt x="538" y="1025"/>
                        </a:lnTo>
                        <a:lnTo>
                          <a:pt x="593" y="1028"/>
                        </a:lnTo>
                        <a:lnTo>
                          <a:pt x="645" y="948"/>
                        </a:lnTo>
                        <a:lnTo>
                          <a:pt x="655" y="888"/>
                        </a:lnTo>
                        <a:lnTo>
                          <a:pt x="573" y="898"/>
                        </a:lnTo>
                        <a:lnTo>
                          <a:pt x="518" y="863"/>
                        </a:lnTo>
                        <a:lnTo>
                          <a:pt x="423" y="863"/>
                        </a:lnTo>
                        <a:lnTo>
                          <a:pt x="395" y="840"/>
                        </a:lnTo>
                        <a:lnTo>
                          <a:pt x="318" y="810"/>
                        </a:lnTo>
                        <a:lnTo>
                          <a:pt x="333" y="788"/>
                        </a:lnTo>
                        <a:lnTo>
                          <a:pt x="450" y="760"/>
                        </a:lnTo>
                        <a:lnTo>
                          <a:pt x="523" y="683"/>
                        </a:lnTo>
                        <a:lnTo>
                          <a:pt x="590" y="645"/>
                        </a:lnTo>
                        <a:lnTo>
                          <a:pt x="730" y="738"/>
                        </a:lnTo>
                        <a:lnTo>
                          <a:pt x="730" y="768"/>
                        </a:lnTo>
                        <a:lnTo>
                          <a:pt x="790" y="810"/>
                        </a:lnTo>
                        <a:lnTo>
                          <a:pt x="790" y="863"/>
                        </a:lnTo>
                        <a:lnTo>
                          <a:pt x="883" y="868"/>
                        </a:lnTo>
                        <a:lnTo>
                          <a:pt x="878" y="828"/>
                        </a:lnTo>
                        <a:lnTo>
                          <a:pt x="848" y="788"/>
                        </a:lnTo>
                        <a:lnTo>
                          <a:pt x="905" y="765"/>
                        </a:lnTo>
                        <a:lnTo>
                          <a:pt x="983" y="783"/>
                        </a:lnTo>
                        <a:lnTo>
                          <a:pt x="975" y="720"/>
                        </a:lnTo>
                        <a:lnTo>
                          <a:pt x="878" y="713"/>
                        </a:lnTo>
                        <a:lnTo>
                          <a:pt x="963" y="598"/>
                        </a:lnTo>
                        <a:lnTo>
                          <a:pt x="930" y="553"/>
                        </a:lnTo>
                        <a:lnTo>
                          <a:pt x="993" y="543"/>
                        </a:lnTo>
                        <a:lnTo>
                          <a:pt x="1018" y="523"/>
                        </a:lnTo>
                        <a:lnTo>
                          <a:pt x="1063" y="525"/>
                        </a:lnTo>
                        <a:lnTo>
                          <a:pt x="1110" y="478"/>
                        </a:lnTo>
                        <a:lnTo>
                          <a:pt x="1178" y="475"/>
                        </a:lnTo>
                        <a:lnTo>
                          <a:pt x="1200" y="395"/>
                        </a:lnTo>
                        <a:lnTo>
                          <a:pt x="1193" y="373"/>
                        </a:lnTo>
                        <a:lnTo>
                          <a:pt x="1225" y="365"/>
                        </a:lnTo>
                        <a:lnTo>
                          <a:pt x="1215" y="253"/>
                        </a:lnTo>
                        <a:lnTo>
                          <a:pt x="1180" y="153"/>
                        </a:lnTo>
                        <a:lnTo>
                          <a:pt x="1135" y="160"/>
                        </a:lnTo>
                        <a:lnTo>
                          <a:pt x="1043" y="160"/>
                        </a:lnTo>
                        <a:lnTo>
                          <a:pt x="973" y="118"/>
                        </a:lnTo>
                        <a:lnTo>
                          <a:pt x="915" y="108"/>
                        </a:lnTo>
                        <a:lnTo>
                          <a:pt x="885" y="40"/>
                        </a:lnTo>
                        <a:lnTo>
                          <a:pt x="903" y="43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1" name="Freeform 323"/>
                  <p:cNvSpPr>
                    <a:spLocks/>
                  </p:cNvSpPr>
                  <p:nvPr/>
                </p:nvSpPr>
                <p:spPr bwMode="auto">
                  <a:xfrm>
                    <a:off x="4134847" y="1607348"/>
                    <a:ext cx="680568" cy="524089"/>
                  </a:xfrm>
                  <a:custGeom>
                    <a:avLst/>
                    <a:gdLst/>
                    <a:ahLst/>
                    <a:cxnLst>
                      <a:cxn ang="0">
                        <a:pos x="583" y="0"/>
                      </a:cxn>
                      <a:cxn ang="0">
                        <a:pos x="498" y="40"/>
                      </a:cxn>
                      <a:cxn ang="0">
                        <a:pos x="465" y="85"/>
                      </a:cxn>
                      <a:cxn ang="0">
                        <a:pos x="468" y="163"/>
                      </a:cxn>
                      <a:cxn ang="0">
                        <a:pos x="433" y="183"/>
                      </a:cxn>
                      <a:cxn ang="0">
                        <a:pos x="408" y="175"/>
                      </a:cxn>
                      <a:cxn ang="0">
                        <a:pos x="380" y="208"/>
                      </a:cxn>
                      <a:cxn ang="0">
                        <a:pos x="345" y="208"/>
                      </a:cxn>
                      <a:cxn ang="0">
                        <a:pos x="273" y="240"/>
                      </a:cxn>
                      <a:cxn ang="0">
                        <a:pos x="175" y="240"/>
                      </a:cxn>
                      <a:cxn ang="0">
                        <a:pos x="120" y="240"/>
                      </a:cxn>
                      <a:cxn ang="0">
                        <a:pos x="88" y="195"/>
                      </a:cxn>
                      <a:cxn ang="0">
                        <a:pos x="18" y="195"/>
                      </a:cxn>
                      <a:cxn ang="0">
                        <a:pos x="0" y="193"/>
                      </a:cxn>
                      <a:cxn ang="0">
                        <a:pos x="30" y="260"/>
                      </a:cxn>
                      <a:cxn ang="0">
                        <a:pos x="88" y="270"/>
                      </a:cxn>
                      <a:cxn ang="0">
                        <a:pos x="158" y="313"/>
                      </a:cxn>
                      <a:cxn ang="0">
                        <a:pos x="250" y="313"/>
                      </a:cxn>
                      <a:cxn ang="0">
                        <a:pos x="295" y="305"/>
                      </a:cxn>
                      <a:cxn ang="0">
                        <a:pos x="330" y="405"/>
                      </a:cxn>
                      <a:cxn ang="0">
                        <a:pos x="340" y="518"/>
                      </a:cxn>
                      <a:cxn ang="0">
                        <a:pos x="348" y="513"/>
                      </a:cxn>
                      <a:cxn ang="0">
                        <a:pos x="383" y="528"/>
                      </a:cxn>
                      <a:cxn ang="0">
                        <a:pos x="575" y="520"/>
                      </a:cxn>
                      <a:cxn ang="0">
                        <a:pos x="600" y="470"/>
                      </a:cxn>
                      <a:cxn ang="0">
                        <a:pos x="635" y="448"/>
                      </a:cxn>
                      <a:cxn ang="0">
                        <a:pos x="635" y="413"/>
                      </a:cxn>
                      <a:cxn ang="0">
                        <a:pos x="595" y="398"/>
                      </a:cxn>
                      <a:cxn ang="0">
                        <a:pos x="600" y="360"/>
                      </a:cxn>
                      <a:cxn ang="0">
                        <a:pos x="645" y="368"/>
                      </a:cxn>
                      <a:cxn ang="0">
                        <a:pos x="685" y="340"/>
                      </a:cxn>
                      <a:cxn ang="0">
                        <a:pos x="640" y="300"/>
                      </a:cxn>
                      <a:cxn ang="0">
                        <a:pos x="610" y="295"/>
                      </a:cxn>
                      <a:cxn ang="0">
                        <a:pos x="645" y="218"/>
                      </a:cxn>
                      <a:cxn ang="0">
                        <a:pos x="588" y="138"/>
                      </a:cxn>
                      <a:cxn ang="0">
                        <a:pos x="550" y="138"/>
                      </a:cxn>
                      <a:cxn ang="0">
                        <a:pos x="510" y="118"/>
                      </a:cxn>
                      <a:cxn ang="0">
                        <a:pos x="533" y="58"/>
                      </a:cxn>
                      <a:cxn ang="0">
                        <a:pos x="583" y="0"/>
                      </a:cxn>
                    </a:cxnLst>
                    <a:rect l="0" t="0" r="r" b="b"/>
                    <a:pathLst>
                      <a:path w="685" h="528">
                        <a:moveTo>
                          <a:pt x="583" y="0"/>
                        </a:moveTo>
                        <a:lnTo>
                          <a:pt x="498" y="40"/>
                        </a:lnTo>
                        <a:lnTo>
                          <a:pt x="465" y="85"/>
                        </a:lnTo>
                        <a:lnTo>
                          <a:pt x="468" y="163"/>
                        </a:lnTo>
                        <a:lnTo>
                          <a:pt x="433" y="183"/>
                        </a:lnTo>
                        <a:lnTo>
                          <a:pt x="408" y="175"/>
                        </a:lnTo>
                        <a:lnTo>
                          <a:pt x="380" y="208"/>
                        </a:lnTo>
                        <a:lnTo>
                          <a:pt x="345" y="208"/>
                        </a:lnTo>
                        <a:lnTo>
                          <a:pt x="273" y="240"/>
                        </a:lnTo>
                        <a:lnTo>
                          <a:pt x="175" y="240"/>
                        </a:lnTo>
                        <a:lnTo>
                          <a:pt x="120" y="240"/>
                        </a:lnTo>
                        <a:lnTo>
                          <a:pt x="88" y="195"/>
                        </a:lnTo>
                        <a:lnTo>
                          <a:pt x="18" y="195"/>
                        </a:lnTo>
                        <a:lnTo>
                          <a:pt x="0" y="193"/>
                        </a:lnTo>
                        <a:lnTo>
                          <a:pt x="30" y="260"/>
                        </a:lnTo>
                        <a:lnTo>
                          <a:pt x="88" y="270"/>
                        </a:lnTo>
                        <a:lnTo>
                          <a:pt x="158" y="313"/>
                        </a:lnTo>
                        <a:lnTo>
                          <a:pt x="250" y="313"/>
                        </a:lnTo>
                        <a:lnTo>
                          <a:pt x="295" y="305"/>
                        </a:lnTo>
                        <a:lnTo>
                          <a:pt x="330" y="405"/>
                        </a:lnTo>
                        <a:lnTo>
                          <a:pt x="340" y="518"/>
                        </a:lnTo>
                        <a:lnTo>
                          <a:pt x="348" y="513"/>
                        </a:lnTo>
                        <a:lnTo>
                          <a:pt x="383" y="528"/>
                        </a:lnTo>
                        <a:lnTo>
                          <a:pt x="575" y="520"/>
                        </a:lnTo>
                        <a:lnTo>
                          <a:pt x="600" y="470"/>
                        </a:lnTo>
                        <a:lnTo>
                          <a:pt x="635" y="448"/>
                        </a:lnTo>
                        <a:lnTo>
                          <a:pt x="635" y="413"/>
                        </a:lnTo>
                        <a:lnTo>
                          <a:pt x="595" y="398"/>
                        </a:lnTo>
                        <a:lnTo>
                          <a:pt x="600" y="360"/>
                        </a:lnTo>
                        <a:lnTo>
                          <a:pt x="645" y="368"/>
                        </a:lnTo>
                        <a:lnTo>
                          <a:pt x="685" y="340"/>
                        </a:lnTo>
                        <a:lnTo>
                          <a:pt x="640" y="300"/>
                        </a:lnTo>
                        <a:lnTo>
                          <a:pt x="610" y="295"/>
                        </a:lnTo>
                        <a:lnTo>
                          <a:pt x="645" y="218"/>
                        </a:lnTo>
                        <a:lnTo>
                          <a:pt x="588" y="138"/>
                        </a:lnTo>
                        <a:lnTo>
                          <a:pt x="550" y="138"/>
                        </a:lnTo>
                        <a:lnTo>
                          <a:pt x="510" y="118"/>
                        </a:lnTo>
                        <a:lnTo>
                          <a:pt x="533" y="58"/>
                        </a:lnTo>
                        <a:lnTo>
                          <a:pt x="583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812" name="Group 320"/>
                  <p:cNvGrpSpPr>
                    <a:grpSpLocks/>
                  </p:cNvGrpSpPr>
                  <p:nvPr/>
                </p:nvGrpSpPr>
                <p:grpSpPr bwMode="auto">
                  <a:xfrm>
                    <a:off x="2753841" y="1512965"/>
                    <a:ext cx="2061577" cy="1294077"/>
                    <a:chOff x="3267" y="2311"/>
                    <a:chExt cx="2076" cy="1302"/>
                  </a:xfrm>
                  <a:solidFill>
                    <a:schemeClr val="bg2"/>
                  </a:solidFill>
                </p:grpSpPr>
                <p:sp>
                  <p:nvSpPr>
                    <p:cNvPr id="5966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4658" y="2407"/>
                      <a:ext cx="685" cy="528"/>
                    </a:xfrm>
                    <a:custGeom>
                      <a:avLst/>
                      <a:gdLst/>
                      <a:ahLst/>
                      <a:cxnLst>
                        <a:cxn ang="0">
                          <a:pos x="582" y="0"/>
                        </a:cxn>
                        <a:cxn ang="0">
                          <a:pos x="496" y="41"/>
                        </a:cxn>
                        <a:cxn ang="0">
                          <a:pos x="464" y="86"/>
                        </a:cxn>
                        <a:cxn ang="0">
                          <a:pos x="467" y="163"/>
                        </a:cxn>
                        <a:cxn ang="0">
                          <a:pos x="432" y="182"/>
                        </a:cxn>
                        <a:cxn ang="0">
                          <a:pos x="407" y="176"/>
                        </a:cxn>
                        <a:cxn ang="0">
                          <a:pos x="378" y="208"/>
                        </a:cxn>
                        <a:cxn ang="0">
                          <a:pos x="343" y="208"/>
                        </a:cxn>
                        <a:cxn ang="0">
                          <a:pos x="272" y="240"/>
                        </a:cxn>
                        <a:cxn ang="0">
                          <a:pos x="173" y="240"/>
                        </a:cxn>
                        <a:cxn ang="0">
                          <a:pos x="119" y="240"/>
                        </a:cxn>
                        <a:cxn ang="0">
                          <a:pos x="87" y="195"/>
                        </a:cxn>
                        <a:cxn ang="0">
                          <a:pos x="16" y="195"/>
                        </a:cxn>
                        <a:cxn ang="0">
                          <a:pos x="0" y="192"/>
                        </a:cxn>
                        <a:cxn ang="0">
                          <a:pos x="29" y="259"/>
                        </a:cxn>
                        <a:cxn ang="0">
                          <a:pos x="87" y="269"/>
                        </a:cxn>
                        <a:cxn ang="0">
                          <a:pos x="157" y="313"/>
                        </a:cxn>
                        <a:cxn ang="0">
                          <a:pos x="250" y="313"/>
                        </a:cxn>
                        <a:cxn ang="0">
                          <a:pos x="295" y="304"/>
                        </a:cxn>
                        <a:cxn ang="0">
                          <a:pos x="330" y="406"/>
                        </a:cxn>
                        <a:cxn ang="0">
                          <a:pos x="339" y="518"/>
                        </a:cxn>
                        <a:cxn ang="0">
                          <a:pos x="346" y="512"/>
                        </a:cxn>
                        <a:cxn ang="0">
                          <a:pos x="381" y="528"/>
                        </a:cxn>
                        <a:cxn ang="0">
                          <a:pos x="573" y="521"/>
                        </a:cxn>
                        <a:cxn ang="0">
                          <a:pos x="598" y="470"/>
                        </a:cxn>
                        <a:cxn ang="0">
                          <a:pos x="634" y="448"/>
                        </a:cxn>
                        <a:cxn ang="0">
                          <a:pos x="634" y="413"/>
                        </a:cxn>
                        <a:cxn ang="0">
                          <a:pos x="595" y="397"/>
                        </a:cxn>
                        <a:cxn ang="0">
                          <a:pos x="598" y="361"/>
                        </a:cxn>
                        <a:cxn ang="0">
                          <a:pos x="643" y="368"/>
                        </a:cxn>
                        <a:cxn ang="0">
                          <a:pos x="685" y="339"/>
                        </a:cxn>
                        <a:cxn ang="0">
                          <a:pos x="640" y="301"/>
                        </a:cxn>
                        <a:cxn ang="0">
                          <a:pos x="608" y="294"/>
                        </a:cxn>
                        <a:cxn ang="0">
                          <a:pos x="643" y="217"/>
                        </a:cxn>
                        <a:cxn ang="0">
                          <a:pos x="586" y="137"/>
                        </a:cxn>
                        <a:cxn ang="0">
                          <a:pos x="550" y="137"/>
                        </a:cxn>
                        <a:cxn ang="0">
                          <a:pos x="509" y="118"/>
                        </a:cxn>
                        <a:cxn ang="0">
                          <a:pos x="531" y="57"/>
                        </a:cxn>
                        <a:cxn ang="0">
                          <a:pos x="582" y="0"/>
                        </a:cxn>
                      </a:cxnLst>
                      <a:rect l="0" t="0" r="r" b="b"/>
                      <a:pathLst>
                        <a:path w="685" h="528">
                          <a:moveTo>
                            <a:pt x="582" y="0"/>
                          </a:moveTo>
                          <a:lnTo>
                            <a:pt x="496" y="41"/>
                          </a:lnTo>
                          <a:lnTo>
                            <a:pt x="464" y="86"/>
                          </a:lnTo>
                          <a:lnTo>
                            <a:pt x="467" y="163"/>
                          </a:lnTo>
                          <a:lnTo>
                            <a:pt x="432" y="182"/>
                          </a:lnTo>
                          <a:lnTo>
                            <a:pt x="407" y="176"/>
                          </a:lnTo>
                          <a:lnTo>
                            <a:pt x="378" y="208"/>
                          </a:lnTo>
                          <a:lnTo>
                            <a:pt x="343" y="208"/>
                          </a:lnTo>
                          <a:lnTo>
                            <a:pt x="272" y="240"/>
                          </a:lnTo>
                          <a:lnTo>
                            <a:pt x="173" y="240"/>
                          </a:lnTo>
                          <a:lnTo>
                            <a:pt x="119" y="240"/>
                          </a:lnTo>
                          <a:lnTo>
                            <a:pt x="87" y="195"/>
                          </a:lnTo>
                          <a:lnTo>
                            <a:pt x="16" y="195"/>
                          </a:lnTo>
                          <a:lnTo>
                            <a:pt x="0" y="192"/>
                          </a:lnTo>
                          <a:lnTo>
                            <a:pt x="29" y="259"/>
                          </a:lnTo>
                          <a:lnTo>
                            <a:pt x="87" y="269"/>
                          </a:lnTo>
                          <a:lnTo>
                            <a:pt x="157" y="313"/>
                          </a:lnTo>
                          <a:lnTo>
                            <a:pt x="250" y="313"/>
                          </a:lnTo>
                          <a:lnTo>
                            <a:pt x="295" y="304"/>
                          </a:lnTo>
                          <a:lnTo>
                            <a:pt x="330" y="406"/>
                          </a:lnTo>
                          <a:lnTo>
                            <a:pt x="339" y="518"/>
                          </a:lnTo>
                          <a:lnTo>
                            <a:pt x="346" y="512"/>
                          </a:lnTo>
                          <a:lnTo>
                            <a:pt x="381" y="528"/>
                          </a:lnTo>
                          <a:lnTo>
                            <a:pt x="573" y="521"/>
                          </a:lnTo>
                          <a:lnTo>
                            <a:pt x="598" y="470"/>
                          </a:lnTo>
                          <a:lnTo>
                            <a:pt x="634" y="448"/>
                          </a:lnTo>
                          <a:lnTo>
                            <a:pt x="634" y="413"/>
                          </a:lnTo>
                          <a:lnTo>
                            <a:pt x="595" y="397"/>
                          </a:lnTo>
                          <a:lnTo>
                            <a:pt x="598" y="361"/>
                          </a:lnTo>
                          <a:lnTo>
                            <a:pt x="643" y="368"/>
                          </a:lnTo>
                          <a:lnTo>
                            <a:pt x="685" y="339"/>
                          </a:lnTo>
                          <a:lnTo>
                            <a:pt x="640" y="301"/>
                          </a:lnTo>
                          <a:lnTo>
                            <a:pt x="608" y="294"/>
                          </a:lnTo>
                          <a:lnTo>
                            <a:pt x="643" y="217"/>
                          </a:lnTo>
                          <a:lnTo>
                            <a:pt x="586" y="137"/>
                          </a:lnTo>
                          <a:lnTo>
                            <a:pt x="550" y="137"/>
                          </a:lnTo>
                          <a:lnTo>
                            <a:pt x="509" y="118"/>
                          </a:lnTo>
                          <a:lnTo>
                            <a:pt x="531" y="57"/>
                          </a:lnTo>
                          <a:lnTo>
                            <a:pt x="582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967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267" y="2311"/>
                      <a:ext cx="1318" cy="1302"/>
                    </a:xfrm>
                    <a:custGeom>
                      <a:avLst/>
                      <a:gdLst/>
                      <a:ahLst/>
                      <a:cxnLst>
                        <a:cxn ang="0">
                          <a:pos x="1148" y="240"/>
                        </a:cxn>
                        <a:cxn ang="0">
                          <a:pos x="943" y="29"/>
                        </a:cxn>
                        <a:cxn ang="0">
                          <a:pos x="681" y="9"/>
                        </a:cxn>
                        <a:cxn ang="0">
                          <a:pos x="675" y="13"/>
                        </a:cxn>
                        <a:cxn ang="0">
                          <a:pos x="608" y="99"/>
                        </a:cxn>
                        <a:cxn ang="0">
                          <a:pos x="499" y="256"/>
                        </a:cxn>
                        <a:cxn ang="0">
                          <a:pos x="368" y="288"/>
                        </a:cxn>
                        <a:cxn ang="0">
                          <a:pos x="249" y="365"/>
                        </a:cxn>
                        <a:cxn ang="0">
                          <a:pos x="208" y="413"/>
                        </a:cxn>
                        <a:cxn ang="0">
                          <a:pos x="252" y="531"/>
                        </a:cxn>
                        <a:cxn ang="0">
                          <a:pos x="217" y="685"/>
                        </a:cxn>
                        <a:cxn ang="0">
                          <a:pos x="176" y="813"/>
                        </a:cxn>
                        <a:cxn ang="0">
                          <a:pos x="125" y="806"/>
                        </a:cxn>
                        <a:cxn ang="0">
                          <a:pos x="35" y="861"/>
                        </a:cxn>
                        <a:cxn ang="0">
                          <a:pos x="249" y="966"/>
                        </a:cxn>
                        <a:cxn ang="0">
                          <a:pos x="329" y="1046"/>
                        </a:cxn>
                        <a:cxn ang="0">
                          <a:pos x="441" y="1123"/>
                        </a:cxn>
                        <a:cxn ang="0">
                          <a:pos x="556" y="1293"/>
                        </a:cxn>
                        <a:cxn ang="0">
                          <a:pos x="553" y="1283"/>
                        </a:cxn>
                        <a:cxn ang="0">
                          <a:pos x="630" y="1280"/>
                        </a:cxn>
                        <a:cxn ang="0">
                          <a:pos x="611" y="1139"/>
                        </a:cxn>
                        <a:cxn ang="0">
                          <a:pos x="547" y="1033"/>
                        </a:cxn>
                        <a:cxn ang="0">
                          <a:pos x="518" y="953"/>
                        </a:cxn>
                        <a:cxn ang="0">
                          <a:pos x="595" y="953"/>
                        </a:cxn>
                        <a:cxn ang="0">
                          <a:pos x="684" y="899"/>
                        </a:cxn>
                        <a:cxn ang="0">
                          <a:pos x="556" y="851"/>
                        </a:cxn>
                        <a:cxn ang="0">
                          <a:pos x="665" y="838"/>
                        </a:cxn>
                        <a:cxn ang="0">
                          <a:pos x="745" y="838"/>
                        </a:cxn>
                        <a:cxn ang="0">
                          <a:pos x="847" y="777"/>
                        </a:cxn>
                        <a:cxn ang="0">
                          <a:pos x="915" y="643"/>
                        </a:cxn>
                        <a:cxn ang="0">
                          <a:pos x="1065" y="393"/>
                        </a:cxn>
                        <a:cxn ang="0">
                          <a:pos x="1193" y="249"/>
                        </a:cxn>
                      </a:cxnLst>
                      <a:rect l="0" t="0" r="r" b="b"/>
                      <a:pathLst>
                        <a:path w="1318" h="1302">
                          <a:moveTo>
                            <a:pt x="1318" y="275"/>
                          </a:moveTo>
                          <a:lnTo>
                            <a:pt x="1148" y="240"/>
                          </a:lnTo>
                          <a:lnTo>
                            <a:pt x="1148" y="208"/>
                          </a:lnTo>
                          <a:lnTo>
                            <a:pt x="943" y="29"/>
                          </a:lnTo>
                          <a:lnTo>
                            <a:pt x="879" y="0"/>
                          </a:lnTo>
                          <a:lnTo>
                            <a:pt x="681" y="9"/>
                          </a:lnTo>
                          <a:lnTo>
                            <a:pt x="675" y="9"/>
                          </a:lnTo>
                          <a:lnTo>
                            <a:pt x="675" y="13"/>
                          </a:lnTo>
                          <a:lnTo>
                            <a:pt x="662" y="41"/>
                          </a:lnTo>
                          <a:lnTo>
                            <a:pt x="608" y="99"/>
                          </a:lnTo>
                          <a:lnTo>
                            <a:pt x="499" y="205"/>
                          </a:lnTo>
                          <a:lnTo>
                            <a:pt x="499" y="256"/>
                          </a:lnTo>
                          <a:lnTo>
                            <a:pt x="435" y="256"/>
                          </a:lnTo>
                          <a:lnTo>
                            <a:pt x="368" y="288"/>
                          </a:lnTo>
                          <a:lnTo>
                            <a:pt x="352" y="336"/>
                          </a:lnTo>
                          <a:lnTo>
                            <a:pt x="249" y="365"/>
                          </a:lnTo>
                          <a:lnTo>
                            <a:pt x="211" y="409"/>
                          </a:lnTo>
                          <a:lnTo>
                            <a:pt x="208" y="413"/>
                          </a:lnTo>
                          <a:lnTo>
                            <a:pt x="211" y="416"/>
                          </a:lnTo>
                          <a:lnTo>
                            <a:pt x="252" y="531"/>
                          </a:lnTo>
                          <a:lnTo>
                            <a:pt x="195" y="643"/>
                          </a:lnTo>
                          <a:lnTo>
                            <a:pt x="217" y="685"/>
                          </a:lnTo>
                          <a:lnTo>
                            <a:pt x="163" y="752"/>
                          </a:lnTo>
                          <a:lnTo>
                            <a:pt x="176" y="813"/>
                          </a:lnTo>
                          <a:lnTo>
                            <a:pt x="153" y="822"/>
                          </a:lnTo>
                          <a:lnTo>
                            <a:pt x="125" y="806"/>
                          </a:lnTo>
                          <a:lnTo>
                            <a:pt x="0" y="825"/>
                          </a:lnTo>
                          <a:lnTo>
                            <a:pt x="35" y="861"/>
                          </a:lnTo>
                          <a:lnTo>
                            <a:pt x="192" y="899"/>
                          </a:lnTo>
                          <a:lnTo>
                            <a:pt x="249" y="966"/>
                          </a:lnTo>
                          <a:lnTo>
                            <a:pt x="284" y="1040"/>
                          </a:lnTo>
                          <a:lnTo>
                            <a:pt x="329" y="1046"/>
                          </a:lnTo>
                          <a:lnTo>
                            <a:pt x="396" y="1123"/>
                          </a:lnTo>
                          <a:lnTo>
                            <a:pt x="441" y="1123"/>
                          </a:lnTo>
                          <a:lnTo>
                            <a:pt x="470" y="1222"/>
                          </a:lnTo>
                          <a:lnTo>
                            <a:pt x="556" y="1293"/>
                          </a:lnTo>
                          <a:lnTo>
                            <a:pt x="547" y="1289"/>
                          </a:lnTo>
                          <a:lnTo>
                            <a:pt x="553" y="1283"/>
                          </a:lnTo>
                          <a:lnTo>
                            <a:pt x="604" y="1302"/>
                          </a:lnTo>
                          <a:lnTo>
                            <a:pt x="630" y="1280"/>
                          </a:lnTo>
                          <a:lnTo>
                            <a:pt x="598" y="1174"/>
                          </a:lnTo>
                          <a:lnTo>
                            <a:pt x="611" y="1139"/>
                          </a:lnTo>
                          <a:lnTo>
                            <a:pt x="540" y="1075"/>
                          </a:lnTo>
                          <a:lnTo>
                            <a:pt x="547" y="1033"/>
                          </a:lnTo>
                          <a:lnTo>
                            <a:pt x="528" y="989"/>
                          </a:lnTo>
                          <a:lnTo>
                            <a:pt x="518" y="953"/>
                          </a:lnTo>
                          <a:lnTo>
                            <a:pt x="569" y="953"/>
                          </a:lnTo>
                          <a:lnTo>
                            <a:pt x="595" y="953"/>
                          </a:lnTo>
                          <a:lnTo>
                            <a:pt x="598" y="953"/>
                          </a:lnTo>
                          <a:lnTo>
                            <a:pt x="684" y="899"/>
                          </a:lnTo>
                          <a:lnTo>
                            <a:pt x="595" y="886"/>
                          </a:lnTo>
                          <a:lnTo>
                            <a:pt x="556" y="851"/>
                          </a:lnTo>
                          <a:lnTo>
                            <a:pt x="624" y="825"/>
                          </a:lnTo>
                          <a:lnTo>
                            <a:pt x="665" y="838"/>
                          </a:lnTo>
                          <a:lnTo>
                            <a:pt x="707" y="848"/>
                          </a:lnTo>
                          <a:lnTo>
                            <a:pt x="745" y="838"/>
                          </a:lnTo>
                          <a:lnTo>
                            <a:pt x="758" y="800"/>
                          </a:lnTo>
                          <a:lnTo>
                            <a:pt x="847" y="777"/>
                          </a:lnTo>
                          <a:lnTo>
                            <a:pt x="847" y="787"/>
                          </a:lnTo>
                          <a:lnTo>
                            <a:pt x="915" y="643"/>
                          </a:lnTo>
                          <a:lnTo>
                            <a:pt x="985" y="528"/>
                          </a:lnTo>
                          <a:lnTo>
                            <a:pt x="1065" y="393"/>
                          </a:lnTo>
                          <a:lnTo>
                            <a:pt x="1180" y="253"/>
                          </a:lnTo>
                          <a:lnTo>
                            <a:pt x="1193" y="249"/>
                          </a:lnTo>
                          <a:lnTo>
                            <a:pt x="1318" y="27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  <p:sp>
                <p:nvSpPr>
                  <p:cNvPr id="5813" name="Freeform 319"/>
                  <p:cNvSpPr>
                    <a:spLocks/>
                  </p:cNvSpPr>
                  <p:nvPr/>
                </p:nvSpPr>
                <p:spPr bwMode="auto">
                  <a:xfrm>
                    <a:off x="2753839" y="1512963"/>
                    <a:ext cx="1308977" cy="1291591"/>
                  </a:xfrm>
                  <a:custGeom>
                    <a:avLst/>
                    <a:gdLst/>
                    <a:ahLst/>
                    <a:cxnLst>
                      <a:cxn ang="0">
                        <a:pos x="1148" y="240"/>
                      </a:cxn>
                      <a:cxn ang="0">
                        <a:pos x="943" y="28"/>
                      </a:cxn>
                      <a:cxn ang="0">
                        <a:pos x="680" y="8"/>
                      </a:cxn>
                      <a:cxn ang="0">
                        <a:pos x="675" y="13"/>
                      </a:cxn>
                      <a:cxn ang="0">
                        <a:pos x="608" y="98"/>
                      </a:cxn>
                      <a:cxn ang="0">
                        <a:pos x="500" y="255"/>
                      </a:cxn>
                      <a:cxn ang="0">
                        <a:pos x="368" y="288"/>
                      </a:cxn>
                      <a:cxn ang="0">
                        <a:pos x="250" y="366"/>
                      </a:cxn>
                      <a:cxn ang="0">
                        <a:pos x="208" y="413"/>
                      </a:cxn>
                      <a:cxn ang="0">
                        <a:pos x="253" y="531"/>
                      </a:cxn>
                      <a:cxn ang="0">
                        <a:pos x="218" y="686"/>
                      </a:cxn>
                      <a:cxn ang="0">
                        <a:pos x="175" y="814"/>
                      </a:cxn>
                      <a:cxn ang="0">
                        <a:pos x="125" y="806"/>
                      </a:cxn>
                      <a:cxn ang="0">
                        <a:pos x="35" y="861"/>
                      </a:cxn>
                      <a:cxn ang="0">
                        <a:pos x="250" y="966"/>
                      </a:cxn>
                      <a:cxn ang="0">
                        <a:pos x="330" y="1047"/>
                      </a:cxn>
                      <a:cxn ang="0">
                        <a:pos x="440" y="1124"/>
                      </a:cxn>
                      <a:cxn ang="0">
                        <a:pos x="555" y="1294"/>
                      </a:cxn>
                      <a:cxn ang="0">
                        <a:pos x="553" y="1284"/>
                      </a:cxn>
                      <a:cxn ang="0">
                        <a:pos x="630" y="1282"/>
                      </a:cxn>
                      <a:cxn ang="0">
                        <a:pos x="610" y="1139"/>
                      </a:cxn>
                      <a:cxn ang="0">
                        <a:pos x="548" y="1034"/>
                      </a:cxn>
                      <a:cxn ang="0">
                        <a:pos x="518" y="954"/>
                      </a:cxn>
                      <a:cxn ang="0">
                        <a:pos x="595" y="954"/>
                      </a:cxn>
                      <a:cxn ang="0">
                        <a:pos x="685" y="899"/>
                      </a:cxn>
                      <a:cxn ang="0">
                        <a:pos x="555" y="851"/>
                      </a:cxn>
                      <a:cxn ang="0">
                        <a:pos x="665" y="839"/>
                      </a:cxn>
                      <a:cxn ang="0">
                        <a:pos x="745" y="839"/>
                      </a:cxn>
                      <a:cxn ang="0">
                        <a:pos x="848" y="776"/>
                      </a:cxn>
                      <a:cxn ang="0">
                        <a:pos x="915" y="643"/>
                      </a:cxn>
                      <a:cxn ang="0">
                        <a:pos x="1065" y="393"/>
                      </a:cxn>
                      <a:cxn ang="0">
                        <a:pos x="1193" y="248"/>
                      </a:cxn>
                    </a:cxnLst>
                    <a:rect l="0" t="0" r="r" b="b"/>
                    <a:pathLst>
                      <a:path w="1318" h="1302">
                        <a:moveTo>
                          <a:pt x="1318" y="275"/>
                        </a:moveTo>
                        <a:lnTo>
                          <a:pt x="1148" y="240"/>
                        </a:lnTo>
                        <a:lnTo>
                          <a:pt x="1148" y="208"/>
                        </a:lnTo>
                        <a:lnTo>
                          <a:pt x="943" y="28"/>
                        </a:lnTo>
                        <a:lnTo>
                          <a:pt x="880" y="0"/>
                        </a:lnTo>
                        <a:lnTo>
                          <a:pt x="680" y="8"/>
                        </a:lnTo>
                        <a:lnTo>
                          <a:pt x="675" y="8"/>
                        </a:lnTo>
                        <a:lnTo>
                          <a:pt x="675" y="13"/>
                        </a:lnTo>
                        <a:lnTo>
                          <a:pt x="663" y="40"/>
                        </a:lnTo>
                        <a:lnTo>
                          <a:pt x="608" y="98"/>
                        </a:lnTo>
                        <a:lnTo>
                          <a:pt x="500" y="205"/>
                        </a:lnTo>
                        <a:lnTo>
                          <a:pt x="500" y="255"/>
                        </a:lnTo>
                        <a:lnTo>
                          <a:pt x="435" y="255"/>
                        </a:lnTo>
                        <a:lnTo>
                          <a:pt x="368" y="288"/>
                        </a:lnTo>
                        <a:lnTo>
                          <a:pt x="353" y="336"/>
                        </a:lnTo>
                        <a:lnTo>
                          <a:pt x="250" y="366"/>
                        </a:lnTo>
                        <a:lnTo>
                          <a:pt x="210" y="408"/>
                        </a:lnTo>
                        <a:lnTo>
                          <a:pt x="208" y="413"/>
                        </a:lnTo>
                        <a:lnTo>
                          <a:pt x="210" y="416"/>
                        </a:lnTo>
                        <a:lnTo>
                          <a:pt x="253" y="531"/>
                        </a:lnTo>
                        <a:lnTo>
                          <a:pt x="195" y="643"/>
                        </a:lnTo>
                        <a:lnTo>
                          <a:pt x="218" y="686"/>
                        </a:lnTo>
                        <a:lnTo>
                          <a:pt x="163" y="751"/>
                        </a:lnTo>
                        <a:lnTo>
                          <a:pt x="175" y="814"/>
                        </a:lnTo>
                        <a:lnTo>
                          <a:pt x="153" y="821"/>
                        </a:lnTo>
                        <a:lnTo>
                          <a:pt x="125" y="806"/>
                        </a:lnTo>
                        <a:lnTo>
                          <a:pt x="0" y="826"/>
                        </a:lnTo>
                        <a:lnTo>
                          <a:pt x="35" y="861"/>
                        </a:lnTo>
                        <a:lnTo>
                          <a:pt x="193" y="899"/>
                        </a:lnTo>
                        <a:lnTo>
                          <a:pt x="250" y="966"/>
                        </a:lnTo>
                        <a:lnTo>
                          <a:pt x="285" y="1042"/>
                        </a:lnTo>
                        <a:lnTo>
                          <a:pt x="330" y="1047"/>
                        </a:lnTo>
                        <a:lnTo>
                          <a:pt x="395" y="1124"/>
                        </a:lnTo>
                        <a:lnTo>
                          <a:pt x="440" y="1124"/>
                        </a:lnTo>
                        <a:lnTo>
                          <a:pt x="470" y="1222"/>
                        </a:lnTo>
                        <a:lnTo>
                          <a:pt x="555" y="1294"/>
                        </a:lnTo>
                        <a:lnTo>
                          <a:pt x="548" y="1289"/>
                        </a:lnTo>
                        <a:lnTo>
                          <a:pt x="553" y="1284"/>
                        </a:lnTo>
                        <a:lnTo>
                          <a:pt x="605" y="1302"/>
                        </a:lnTo>
                        <a:lnTo>
                          <a:pt x="630" y="1282"/>
                        </a:lnTo>
                        <a:lnTo>
                          <a:pt x="598" y="1174"/>
                        </a:lnTo>
                        <a:lnTo>
                          <a:pt x="610" y="1139"/>
                        </a:lnTo>
                        <a:lnTo>
                          <a:pt x="540" y="1077"/>
                        </a:lnTo>
                        <a:lnTo>
                          <a:pt x="548" y="1034"/>
                        </a:lnTo>
                        <a:lnTo>
                          <a:pt x="528" y="989"/>
                        </a:lnTo>
                        <a:lnTo>
                          <a:pt x="518" y="954"/>
                        </a:lnTo>
                        <a:lnTo>
                          <a:pt x="570" y="954"/>
                        </a:lnTo>
                        <a:lnTo>
                          <a:pt x="595" y="954"/>
                        </a:lnTo>
                        <a:lnTo>
                          <a:pt x="598" y="954"/>
                        </a:lnTo>
                        <a:lnTo>
                          <a:pt x="685" y="899"/>
                        </a:lnTo>
                        <a:lnTo>
                          <a:pt x="595" y="886"/>
                        </a:lnTo>
                        <a:lnTo>
                          <a:pt x="555" y="851"/>
                        </a:lnTo>
                        <a:lnTo>
                          <a:pt x="625" y="826"/>
                        </a:lnTo>
                        <a:lnTo>
                          <a:pt x="665" y="839"/>
                        </a:lnTo>
                        <a:lnTo>
                          <a:pt x="708" y="849"/>
                        </a:lnTo>
                        <a:lnTo>
                          <a:pt x="745" y="839"/>
                        </a:lnTo>
                        <a:lnTo>
                          <a:pt x="758" y="801"/>
                        </a:lnTo>
                        <a:lnTo>
                          <a:pt x="848" y="776"/>
                        </a:lnTo>
                        <a:lnTo>
                          <a:pt x="848" y="786"/>
                        </a:lnTo>
                        <a:lnTo>
                          <a:pt x="915" y="643"/>
                        </a:lnTo>
                        <a:lnTo>
                          <a:pt x="985" y="528"/>
                        </a:lnTo>
                        <a:lnTo>
                          <a:pt x="1065" y="393"/>
                        </a:lnTo>
                        <a:lnTo>
                          <a:pt x="1180" y="253"/>
                        </a:lnTo>
                        <a:lnTo>
                          <a:pt x="1193" y="248"/>
                        </a:lnTo>
                        <a:lnTo>
                          <a:pt x="1318" y="275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4" name="Freeform 318"/>
                  <p:cNvSpPr>
                    <a:spLocks/>
                  </p:cNvSpPr>
                  <p:nvPr/>
                </p:nvSpPr>
                <p:spPr bwMode="auto">
                  <a:xfrm>
                    <a:off x="2537747" y="1480674"/>
                    <a:ext cx="886725" cy="635860"/>
                  </a:xfrm>
                  <a:custGeom>
                    <a:avLst/>
                    <a:gdLst/>
                    <a:ahLst/>
                    <a:cxnLst>
                      <a:cxn ang="0">
                        <a:pos x="893" y="40"/>
                      </a:cxn>
                      <a:cxn ang="0">
                        <a:pos x="790" y="40"/>
                      </a:cxn>
                      <a:cxn ang="0">
                        <a:pos x="685" y="0"/>
                      </a:cxn>
                      <a:cxn ang="0">
                        <a:pos x="650" y="23"/>
                      </a:cxn>
                      <a:cxn ang="0">
                        <a:pos x="553" y="23"/>
                      </a:cxn>
                      <a:cxn ang="0">
                        <a:pos x="468" y="78"/>
                      </a:cxn>
                      <a:cxn ang="0">
                        <a:pos x="553" y="63"/>
                      </a:cxn>
                      <a:cxn ang="0">
                        <a:pos x="618" y="80"/>
                      </a:cxn>
                      <a:cxn ang="0">
                        <a:pos x="658" y="50"/>
                      </a:cxn>
                      <a:cxn ang="0">
                        <a:pos x="758" y="78"/>
                      </a:cxn>
                      <a:cxn ang="0">
                        <a:pos x="723" y="118"/>
                      </a:cxn>
                      <a:cxn ang="0">
                        <a:pos x="570" y="115"/>
                      </a:cxn>
                      <a:cxn ang="0">
                        <a:pos x="413" y="150"/>
                      </a:cxn>
                      <a:cxn ang="0">
                        <a:pos x="355" y="128"/>
                      </a:cxn>
                      <a:cxn ang="0">
                        <a:pos x="253" y="165"/>
                      </a:cxn>
                      <a:cxn ang="0">
                        <a:pos x="208" y="240"/>
                      </a:cxn>
                      <a:cxn ang="0">
                        <a:pos x="83" y="293"/>
                      </a:cxn>
                      <a:cxn ang="0">
                        <a:pos x="83" y="353"/>
                      </a:cxn>
                      <a:cxn ang="0">
                        <a:pos x="10" y="413"/>
                      </a:cxn>
                      <a:cxn ang="0">
                        <a:pos x="0" y="428"/>
                      </a:cxn>
                      <a:cxn ang="0">
                        <a:pos x="63" y="478"/>
                      </a:cxn>
                      <a:cxn ang="0">
                        <a:pos x="63" y="515"/>
                      </a:cxn>
                      <a:cxn ang="0">
                        <a:pos x="113" y="548"/>
                      </a:cxn>
                      <a:cxn ang="0">
                        <a:pos x="118" y="630"/>
                      </a:cxn>
                      <a:cxn ang="0">
                        <a:pos x="153" y="640"/>
                      </a:cxn>
                      <a:cxn ang="0">
                        <a:pos x="193" y="575"/>
                      </a:cxn>
                      <a:cxn ang="0">
                        <a:pos x="150" y="495"/>
                      </a:cxn>
                      <a:cxn ang="0">
                        <a:pos x="170" y="398"/>
                      </a:cxn>
                      <a:cxn ang="0">
                        <a:pos x="363" y="393"/>
                      </a:cxn>
                      <a:cxn ang="0">
                        <a:pos x="390" y="433"/>
                      </a:cxn>
                      <a:cxn ang="0">
                        <a:pos x="428" y="448"/>
                      </a:cxn>
                      <a:cxn ang="0">
                        <a:pos x="425" y="445"/>
                      </a:cxn>
                      <a:cxn ang="0">
                        <a:pos x="428" y="440"/>
                      </a:cxn>
                      <a:cxn ang="0">
                        <a:pos x="468" y="398"/>
                      </a:cxn>
                      <a:cxn ang="0">
                        <a:pos x="570" y="368"/>
                      </a:cxn>
                      <a:cxn ang="0">
                        <a:pos x="585" y="320"/>
                      </a:cxn>
                      <a:cxn ang="0">
                        <a:pos x="653" y="288"/>
                      </a:cxn>
                      <a:cxn ang="0">
                        <a:pos x="718" y="288"/>
                      </a:cxn>
                      <a:cxn ang="0">
                        <a:pos x="718" y="238"/>
                      </a:cxn>
                      <a:cxn ang="0">
                        <a:pos x="825" y="130"/>
                      </a:cxn>
                      <a:cxn ang="0">
                        <a:pos x="880" y="73"/>
                      </a:cxn>
                      <a:cxn ang="0">
                        <a:pos x="893" y="45"/>
                      </a:cxn>
                      <a:cxn ang="0">
                        <a:pos x="893" y="40"/>
                      </a:cxn>
                    </a:cxnLst>
                    <a:rect l="0" t="0" r="r" b="b"/>
                    <a:pathLst>
                      <a:path w="893" h="640">
                        <a:moveTo>
                          <a:pt x="893" y="40"/>
                        </a:moveTo>
                        <a:lnTo>
                          <a:pt x="790" y="40"/>
                        </a:lnTo>
                        <a:lnTo>
                          <a:pt x="685" y="0"/>
                        </a:lnTo>
                        <a:lnTo>
                          <a:pt x="650" y="23"/>
                        </a:lnTo>
                        <a:lnTo>
                          <a:pt x="553" y="23"/>
                        </a:lnTo>
                        <a:lnTo>
                          <a:pt x="468" y="78"/>
                        </a:lnTo>
                        <a:lnTo>
                          <a:pt x="553" y="63"/>
                        </a:lnTo>
                        <a:lnTo>
                          <a:pt x="618" y="80"/>
                        </a:lnTo>
                        <a:lnTo>
                          <a:pt x="658" y="50"/>
                        </a:lnTo>
                        <a:lnTo>
                          <a:pt x="758" y="78"/>
                        </a:lnTo>
                        <a:lnTo>
                          <a:pt x="723" y="118"/>
                        </a:lnTo>
                        <a:lnTo>
                          <a:pt x="570" y="115"/>
                        </a:lnTo>
                        <a:lnTo>
                          <a:pt x="413" y="150"/>
                        </a:lnTo>
                        <a:lnTo>
                          <a:pt x="355" y="128"/>
                        </a:lnTo>
                        <a:lnTo>
                          <a:pt x="253" y="165"/>
                        </a:lnTo>
                        <a:lnTo>
                          <a:pt x="208" y="240"/>
                        </a:lnTo>
                        <a:lnTo>
                          <a:pt x="83" y="293"/>
                        </a:lnTo>
                        <a:lnTo>
                          <a:pt x="83" y="353"/>
                        </a:lnTo>
                        <a:lnTo>
                          <a:pt x="10" y="413"/>
                        </a:lnTo>
                        <a:lnTo>
                          <a:pt x="0" y="428"/>
                        </a:lnTo>
                        <a:lnTo>
                          <a:pt x="63" y="478"/>
                        </a:lnTo>
                        <a:lnTo>
                          <a:pt x="63" y="515"/>
                        </a:lnTo>
                        <a:lnTo>
                          <a:pt x="113" y="548"/>
                        </a:lnTo>
                        <a:lnTo>
                          <a:pt x="118" y="630"/>
                        </a:lnTo>
                        <a:lnTo>
                          <a:pt x="153" y="640"/>
                        </a:lnTo>
                        <a:lnTo>
                          <a:pt x="193" y="575"/>
                        </a:lnTo>
                        <a:lnTo>
                          <a:pt x="150" y="495"/>
                        </a:lnTo>
                        <a:lnTo>
                          <a:pt x="170" y="398"/>
                        </a:lnTo>
                        <a:lnTo>
                          <a:pt x="363" y="393"/>
                        </a:lnTo>
                        <a:lnTo>
                          <a:pt x="390" y="433"/>
                        </a:lnTo>
                        <a:lnTo>
                          <a:pt x="428" y="448"/>
                        </a:lnTo>
                        <a:lnTo>
                          <a:pt x="425" y="445"/>
                        </a:lnTo>
                        <a:lnTo>
                          <a:pt x="428" y="440"/>
                        </a:lnTo>
                        <a:lnTo>
                          <a:pt x="468" y="398"/>
                        </a:lnTo>
                        <a:lnTo>
                          <a:pt x="570" y="368"/>
                        </a:lnTo>
                        <a:lnTo>
                          <a:pt x="585" y="320"/>
                        </a:lnTo>
                        <a:lnTo>
                          <a:pt x="653" y="288"/>
                        </a:lnTo>
                        <a:lnTo>
                          <a:pt x="718" y="288"/>
                        </a:lnTo>
                        <a:lnTo>
                          <a:pt x="718" y="238"/>
                        </a:lnTo>
                        <a:lnTo>
                          <a:pt x="825" y="130"/>
                        </a:lnTo>
                        <a:lnTo>
                          <a:pt x="880" y="73"/>
                        </a:lnTo>
                        <a:lnTo>
                          <a:pt x="893" y="45"/>
                        </a:lnTo>
                        <a:lnTo>
                          <a:pt x="893" y="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5" name="Freeform 317"/>
                  <p:cNvSpPr>
                    <a:spLocks/>
                  </p:cNvSpPr>
                  <p:nvPr/>
                </p:nvSpPr>
                <p:spPr bwMode="auto">
                  <a:xfrm>
                    <a:off x="2570036" y="2054438"/>
                    <a:ext cx="86935" cy="49677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87" y="51"/>
                      </a:cxn>
                      <a:cxn ang="0">
                        <a:pos x="83" y="3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87" h="51">
                        <a:moveTo>
                          <a:pt x="0" y="26"/>
                        </a:moveTo>
                        <a:lnTo>
                          <a:pt x="87" y="51"/>
                        </a:lnTo>
                        <a:lnTo>
                          <a:pt x="83" y="3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6" name="Freeform 316"/>
                  <p:cNvSpPr>
                    <a:spLocks/>
                  </p:cNvSpPr>
                  <p:nvPr/>
                </p:nvSpPr>
                <p:spPr bwMode="auto">
                  <a:xfrm>
                    <a:off x="2570036" y="2054438"/>
                    <a:ext cx="84450" cy="52161"/>
                  </a:xfrm>
                  <a:custGeom>
                    <a:avLst/>
                    <a:gdLst/>
                    <a:ahLst/>
                    <a:cxnLst>
                      <a:cxn ang="0">
                        <a:pos x="0" y="27"/>
                      </a:cxn>
                      <a:cxn ang="0">
                        <a:pos x="87" y="51"/>
                      </a:cxn>
                      <a:cxn ang="0">
                        <a:pos x="84" y="5"/>
                      </a:cxn>
                      <a:cxn ang="0">
                        <a:pos x="0" y="0"/>
                      </a:cxn>
                      <a:cxn ang="0">
                        <a:pos x="0" y="27"/>
                      </a:cxn>
                    </a:cxnLst>
                    <a:rect l="0" t="0" r="r" b="b"/>
                    <a:pathLst>
                      <a:path w="87" h="51">
                        <a:moveTo>
                          <a:pt x="0" y="27"/>
                        </a:moveTo>
                        <a:lnTo>
                          <a:pt x="87" y="51"/>
                        </a:lnTo>
                        <a:lnTo>
                          <a:pt x="84" y="5"/>
                        </a:lnTo>
                        <a:lnTo>
                          <a:pt x="0" y="0"/>
                        </a:lnTo>
                        <a:lnTo>
                          <a:pt x="0" y="2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7" name="Freeform 315"/>
                  <p:cNvSpPr>
                    <a:spLocks/>
                  </p:cNvSpPr>
                  <p:nvPr/>
                </p:nvSpPr>
                <p:spPr bwMode="auto">
                  <a:xfrm>
                    <a:off x="2483103" y="1890505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4" y="0"/>
                      </a:cxn>
                      <a:cxn ang="0">
                        <a:pos x="45" y="44"/>
                      </a:cxn>
                      <a:cxn ang="0">
                        <a:pos x="0" y="67"/>
                      </a:cxn>
                      <a:cxn ang="0">
                        <a:pos x="0" y="76"/>
                      </a:cxn>
                      <a:cxn ang="0">
                        <a:pos x="89" y="166"/>
                      </a:cxn>
                      <a:cxn ang="0">
                        <a:pos x="169" y="169"/>
                      </a:cxn>
                      <a:cxn ang="0">
                        <a:pos x="166" y="134"/>
                      </a:cxn>
                      <a:cxn ang="0">
                        <a:pos x="118" y="102"/>
                      </a:cxn>
                      <a:cxn ang="0">
                        <a:pos x="118" y="64"/>
                      </a:cxn>
                      <a:cxn ang="0">
                        <a:pos x="54" y="16"/>
                      </a:cxn>
                      <a:cxn ang="0">
                        <a:pos x="64" y="0"/>
                      </a:cxn>
                    </a:cxnLst>
                    <a:rect l="0" t="0" r="r" b="b"/>
                    <a:pathLst>
                      <a:path w="169" h="169">
                        <a:moveTo>
                          <a:pt x="64" y="0"/>
                        </a:moveTo>
                        <a:lnTo>
                          <a:pt x="45" y="44"/>
                        </a:lnTo>
                        <a:lnTo>
                          <a:pt x="0" y="67"/>
                        </a:lnTo>
                        <a:lnTo>
                          <a:pt x="0" y="76"/>
                        </a:lnTo>
                        <a:lnTo>
                          <a:pt x="89" y="166"/>
                        </a:lnTo>
                        <a:lnTo>
                          <a:pt x="169" y="169"/>
                        </a:lnTo>
                        <a:lnTo>
                          <a:pt x="166" y="134"/>
                        </a:lnTo>
                        <a:lnTo>
                          <a:pt x="118" y="102"/>
                        </a:lnTo>
                        <a:lnTo>
                          <a:pt x="118" y="64"/>
                        </a:lnTo>
                        <a:lnTo>
                          <a:pt x="54" y="16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8" name="Freeform 314"/>
                  <p:cNvSpPr>
                    <a:spLocks/>
                  </p:cNvSpPr>
                  <p:nvPr/>
                </p:nvSpPr>
                <p:spPr bwMode="auto">
                  <a:xfrm>
                    <a:off x="2483103" y="1890505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5" y="0"/>
                      </a:cxn>
                      <a:cxn ang="0">
                        <a:pos x="45" y="45"/>
                      </a:cxn>
                      <a:cxn ang="0">
                        <a:pos x="0" y="67"/>
                      </a:cxn>
                      <a:cxn ang="0">
                        <a:pos x="0" y="75"/>
                      </a:cxn>
                      <a:cxn ang="0">
                        <a:pos x="89" y="164"/>
                      </a:cxn>
                      <a:cxn ang="0">
                        <a:pos x="169" y="169"/>
                      </a:cxn>
                      <a:cxn ang="0">
                        <a:pos x="167" y="134"/>
                      </a:cxn>
                      <a:cxn ang="0">
                        <a:pos x="117" y="102"/>
                      </a:cxn>
                      <a:cxn ang="0">
                        <a:pos x="117" y="65"/>
                      </a:cxn>
                      <a:cxn ang="0">
                        <a:pos x="55" y="15"/>
                      </a:cxn>
                      <a:cxn ang="0">
                        <a:pos x="65" y="0"/>
                      </a:cxn>
                    </a:cxnLst>
                    <a:rect l="0" t="0" r="r" b="b"/>
                    <a:pathLst>
                      <a:path w="169" h="169">
                        <a:moveTo>
                          <a:pt x="65" y="0"/>
                        </a:moveTo>
                        <a:lnTo>
                          <a:pt x="45" y="45"/>
                        </a:lnTo>
                        <a:lnTo>
                          <a:pt x="0" y="67"/>
                        </a:lnTo>
                        <a:lnTo>
                          <a:pt x="0" y="75"/>
                        </a:lnTo>
                        <a:lnTo>
                          <a:pt x="89" y="164"/>
                        </a:lnTo>
                        <a:lnTo>
                          <a:pt x="169" y="169"/>
                        </a:lnTo>
                        <a:lnTo>
                          <a:pt x="167" y="134"/>
                        </a:lnTo>
                        <a:lnTo>
                          <a:pt x="117" y="102"/>
                        </a:lnTo>
                        <a:lnTo>
                          <a:pt x="117" y="65"/>
                        </a:lnTo>
                        <a:lnTo>
                          <a:pt x="55" y="15"/>
                        </a:lnTo>
                        <a:lnTo>
                          <a:pt x="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19" name="Freeform 313"/>
                  <p:cNvSpPr>
                    <a:spLocks/>
                  </p:cNvSpPr>
                  <p:nvPr/>
                </p:nvSpPr>
                <p:spPr bwMode="auto">
                  <a:xfrm>
                    <a:off x="2450812" y="1957569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" y="16"/>
                      </a:cxn>
                      <a:cxn ang="0">
                        <a:pos x="0" y="61"/>
                      </a:cxn>
                      <a:cxn ang="0">
                        <a:pos x="0" y="64"/>
                      </a:cxn>
                      <a:cxn ang="0">
                        <a:pos x="45" y="73"/>
                      </a:cxn>
                      <a:cxn ang="0">
                        <a:pos x="64" y="38"/>
                      </a:cxn>
                      <a:cxn ang="0">
                        <a:pos x="32" y="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3" y="16"/>
                        </a:lnTo>
                        <a:lnTo>
                          <a:pt x="0" y="61"/>
                        </a:lnTo>
                        <a:lnTo>
                          <a:pt x="0" y="64"/>
                        </a:lnTo>
                        <a:lnTo>
                          <a:pt x="45" y="73"/>
                        </a:lnTo>
                        <a:lnTo>
                          <a:pt x="64" y="38"/>
                        </a:lnTo>
                        <a:lnTo>
                          <a:pt x="32" y="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0" name="Freeform 312"/>
                  <p:cNvSpPr>
                    <a:spLocks/>
                  </p:cNvSpPr>
                  <p:nvPr/>
                </p:nvSpPr>
                <p:spPr bwMode="auto">
                  <a:xfrm>
                    <a:off x="2450812" y="1957569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" y="15"/>
                      </a:cxn>
                      <a:cxn ang="0">
                        <a:pos x="0" y="60"/>
                      </a:cxn>
                      <a:cxn ang="0">
                        <a:pos x="0" y="63"/>
                      </a:cxn>
                      <a:cxn ang="0">
                        <a:pos x="44" y="73"/>
                      </a:cxn>
                      <a:cxn ang="0">
                        <a:pos x="64" y="38"/>
                      </a:cxn>
                      <a:cxn ang="0">
                        <a:pos x="32" y="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5" y="15"/>
                        </a:lnTo>
                        <a:lnTo>
                          <a:pt x="0" y="60"/>
                        </a:lnTo>
                        <a:lnTo>
                          <a:pt x="0" y="63"/>
                        </a:lnTo>
                        <a:lnTo>
                          <a:pt x="44" y="73"/>
                        </a:lnTo>
                        <a:lnTo>
                          <a:pt x="64" y="38"/>
                        </a:lnTo>
                        <a:lnTo>
                          <a:pt x="32" y="8"/>
                        </a:lnTo>
                        <a:lnTo>
                          <a:pt x="3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1" name="Freeform 311"/>
                  <p:cNvSpPr>
                    <a:spLocks/>
                  </p:cNvSpPr>
                  <p:nvPr/>
                </p:nvSpPr>
                <p:spPr bwMode="auto">
                  <a:xfrm>
                    <a:off x="2433426" y="1994826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9" y="7"/>
                      </a:cxn>
                      <a:cxn ang="0">
                        <a:pos x="19" y="32"/>
                      </a:cxn>
                      <a:cxn ang="0">
                        <a:pos x="0" y="42"/>
                      </a:cxn>
                      <a:cxn ang="0">
                        <a:pos x="38" y="115"/>
                      </a:cxn>
                      <a:cxn ang="0">
                        <a:pos x="60" y="186"/>
                      </a:cxn>
                      <a:cxn ang="0">
                        <a:pos x="115" y="83"/>
                      </a:cxn>
                      <a:cxn ang="0">
                        <a:pos x="137" y="87"/>
                      </a:cxn>
                      <a:cxn ang="0">
                        <a:pos x="137" y="61"/>
                      </a:cxn>
                      <a:cxn ang="0">
                        <a:pos x="166" y="61"/>
                      </a:cxn>
                      <a:cxn ang="0">
                        <a:pos x="140" y="61"/>
                      </a:cxn>
                      <a:cxn ang="0">
                        <a:pos x="83" y="0"/>
                      </a:cxn>
                      <a:cxn ang="0">
                        <a:pos x="64" y="35"/>
                      </a:cxn>
                      <a:cxn ang="0">
                        <a:pos x="19" y="26"/>
                      </a:cxn>
                      <a:cxn ang="0">
                        <a:pos x="19" y="23"/>
                      </a:cxn>
                      <a:cxn ang="0">
                        <a:pos x="19" y="7"/>
                      </a:cxn>
                    </a:cxnLst>
                    <a:rect l="0" t="0" r="r" b="b"/>
                    <a:pathLst>
                      <a:path w="166" h="186">
                        <a:moveTo>
                          <a:pt x="19" y="7"/>
                        </a:moveTo>
                        <a:lnTo>
                          <a:pt x="19" y="32"/>
                        </a:lnTo>
                        <a:lnTo>
                          <a:pt x="0" y="42"/>
                        </a:lnTo>
                        <a:lnTo>
                          <a:pt x="38" y="115"/>
                        </a:lnTo>
                        <a:lnTo>
                          <a:pt x="60" y="186"/>
                        </a:lnTo>
                        <a:lnTo>
                          <a:pt x="115" y="83"/>
                        </a:lnTo>
                        <a:lnTo>
                          <a:pt x="137" y="87"/>
                        </a:lnTo>
                        <a:lnTo>
                          <a:pt x="137" y="61"/>
                        </a:lnTo>
                        <a:lnTo>
                          <a:pt x="166" y="61"/>
                        </a:lnTo>
                        <a:lnTo>
                          <a:pt x="140" y="61"/>
                        </a:lnTo>
                        <a:lnTo>
                          <a:pt x="83" y="0"/>
                        </a:lnTo>
                        <a:lnTo>
                          <a:pt x="64" y="35"/>
                        </a:lnTo>
                        <a:lnTo>
                          <a:pt x="19" y="26"/>
                        </a:lnTo>
                        <a:lnTo>
                          <a:pt x="19" y="23"/>
                        </a:lnTo>
                        <a:lnTo>
                          <a:pt x="19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2" name="Freeform 310"/>
                  <p:cNvSpPr>
                    <a:spLocks/>
                  </p:cNvSpPr>
                  <p:nvPr/>
                </p:nvSpPr>
                <p:spPr bwMode="auto">
                  <a:xfrm>
                    <a:off x="2433426" y="1994826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8" y="8"/>
                      </a:cxn>
                      <a:cxn ang="0">
                        <a:pos x="18" y="33"/>
                      </a:cxn>
                      <a:cxn ang="0">
                        <a:pos x="0" y="43"/>
                      </a:cxn>
                      <a:cxn ang="0">
                        <a:pos x="38" y="116"/>
                      </a:cxn>
                      <a:cxn ang="0">
                        <a:pos x="60" y="186"/>
                      </a:cxn>
                      <a:cxn ang="0">
                        <a:pos x="116" y="83"/>
                      </a:cxn>
                      <a:cxn ang="0">
                        <a:pos x="138" y="88"/>
                      </a:cxn>
                      <a:cxn ang="0">
                        <a:pos x="138" y="60"/>
                      </a:cxn>
                      <a:cxn ang="0">
                        <a:pos x="166" y="60"/>
                      </a:cxn>
                      <a:cxn ang="0">
                        <a:pos x="141" y="60"/>
                      </a:cxn>
                      <a:cxn ang="0">
                        <a:pos x="83" y="0"/>
                      </a:cxn>
                      <a:cxn ang="0">
                        <a:pos x="63" y="35"/>
                      </a:cxn>
                      <a:cxn ang="0">
                        <a:pos x="18" y="25"/>
                      </a:cxn>
                      <a:cxn ang="0">
                        <a:pos x="18" y="23"/>
                      </a:cxn>
                      <a:cxn ang="0">
                        <a:pos x="18" y="8"/>
                      </a:cxn>
                    </a:cxnLst>
                    <a:rect l="0" t="0" r="r" b="b"/>
                    <a:pathLst>
                      <a:path w="166" h="186">
                        <a:moveTo>
                          <a:pt x="18" y="8"/>
                        </a:moveTo>
                        <a:lnTo>
                          <a:pt x="18" y="33"/>
                        </a:lnTo>
                        <a:lnTo>
                          <a:pt x="0" y="43"/>
                        </a:lnTo>
                        <a:lnTo>
                          <a:pt x="38" y="116"/>
                        </a:lnTo>
                        <a:lnTo>
                          <a:pt x="60" y="186"/>
                        </a:lnTo>
                        <a:lnTo>
                          <a:pt x="116" y="83"/>
                        </a:lnTo>
                        <a:lnTo>
                          <a:pt x="138" y="88"/>
                        </a:lnTo>
                        <a:lnTo>
                          <a:pt x="138" y="60"/>
                        </a:lnTo>
                        <a:lnTo>
                          <a:pt x="166" y="60"/>
                        </a:lnTo>
                        <a:lnTo>
                          <a:pt x="141" y="60"/>
                        </a:lnTo>
                        <a:lnTo>
                          <a:pt x="83" y="0"/>
                        </a:lnTo>
                        <a:lnTo>
                          <a:pt x="63" y="35"/>
                        </a:lnTo>
                        <a:lnTo>
                          <a:pt x="18" y="25"/>
                        </a:lnTo>
                        <a:lnTo>
                          <a:pt x="18" y="23"/>
                        </a:lnTo>
                        <a:lnTo>
                          <a:pt x="18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3" name="Freeform 309"/>
                  <p:cNvSpPr>
                    <a:spLocks/>
                  </p:cNvSpPr>
                  <p:nvPr/>
                </p:nvSpPr>
                <p:spPr bwMode="auto">
                  <a:xfrm>
                    <a:off x="2381265" y="2027116"/>
                    <a:ext cx="109288" cy="156480"/>
                  </a:xfrm>
                  <a:custGeom>
                    <a:avLst/>
                    <a:gdLst/>
                    <a:ahLst/>
                    <a:cxnLst>
                      <a:cxn ang="0">
                        <a:pos x="70" y="0"/>
                      </a:cxn>
                      <a:cxn ang="0">
                        <a:pos x="19" y="29"/>
                      </a:cxn>
                      <a:cxn ang="0">
                        <a:pos x="12" y="39"/>
                      </a:cxn>
                      <a:cxn ang="0">
                        <a:pos x="0" y="122"/>
                      </a:cxn>
                      <a:cxn ang="0">
                        <a:pos x="3" y="122"/>
                      </a:cxn>
                      <a:cxn ang="0">
                        <a:pos x="83" y="157"/>
                      </a:cxn>
                      <a:cxn ang="0">
                        <a:pos x="111" y="154"/>
                      </a:cxn>
                      <a:cxn ang="0">
                        <a:pos x="89" y="83"/>
                      </a:cxn>
                      <a:cxn ang="0">
                        <a:pos x="51" y="10"/>
                      </a:cxn>
                      <a:cxn ang="0">
                        <a:pos x="70" y="0"/>
                      </a:cxn>
                    </a:cxnLst>
                    <a:rect l="0" t="0" r="r" b="b"/>
                    <a:pathLst>
                      <a:path w="111" h="157">
                        <a:moveTo>
                          <a:pt x="70" y="0"/>
                        </a:moveTo>
                        <a:lnTo>
                          <a:pt x="19" y="29"/>
                        </a:lnTo>
                        <a:lnTo>
                          <a:pt x="12" y="39"/>
                        </a:lnTo>
                        <a:lnTo>
                          <a:pt x="0" y="122"/>
                        </a:lnTo>
                        <a:lnTo>
                          <a:pt x="3" y="122"/>
                        </a:lnTo>
                        <a:lnTo>
                          <a:pt x="83" y="157"/>
                        </a:lnTo>
                        <a:lnTo>
                          <a:pt x="111" y="154"/>
                        </a:lnTo>
                        <a:lnTo>
                          <a:pt x="89" y="83"/>
                        </a:lnTo>
                        <a:lnTo>
                          <a:pt x="51" y="1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4" name="Freeform 308"/>
                  <p:cNvSpPr>
                    <a:spLocks/>
                  </p:cNvSpPr>
                  <p:nvPr/>
                </p:nvSpPr>
                <p:spPr bwMode="auto">
                  <a:xfrm>
                    <a:off x="2381265" y="2027116"/>
                    <a:ext cx="111773" cy="156480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20" y="27"/>
                      </a:cxn>
                      <a:cxn ang="0">
                        <a:pos x="12" y="37"/>
                      </a:cxn>
                      <a:cxn ang="0">
                        <a:pos x="0" y="122"/>
                      </a:cxn>
                      <a:cxn ang="0">
                        <a:pos x="5" y="122"/>
                      </a:cxn>
                      <a:cxn ang="0">
                        <a:pos x="84" y="157"/>
                      </a:cxn>
                      <a:cxn ang="0">
                        <a:pos x="111" y="152"/>
                      </a:cxn>
                      <a:cxn ang="0">
                        <a:pos x="89" y="82"/>
                      </a:cxn>
                      <a:cxn ang="0">
                        <a:pos x="52" y="1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111" h="157">
                        <a:moveTo>
                          <a:pt x="69" y="0"/>
                        </a:moveTo>
                        <a:lnTo>
                          <a:pt x="20" y="27"/>
                        </a:lnTo>
                        <a:lnTo>
                          <a:pt x="12" y="37"/>
                        </a:lnTo>
                        <a:lnTo>
                          <a:pt x="0" y="122"/>
                        </a:lnTo>
                        <a:lnTo>
                          <a:pt x="5" y="122"/>
                        </a:lnTo>
                        <a:lnTo>
                          <a:pt x="84" y="157"/>
                        </a:lnTo>
                        <a:lnTo>
                          <a:pt x="111" y="152"/>
                        </a:lnTo>
                        <a:lnTo>
                          <a:pt x="89" y="82"/>
                        </a:lnTo>
                        <a:lnTo>
                          <a:pt x="52" y="10"/>
                        </a:lnTo>
                        <a:lnTo>
                          <a:pt x="69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5" name="Freeform 307"/>
                  <p:cNvSpPr>
                    <a:spLocks/>
                  </p:cNvSpPr>
                  <p:nvPr/>
                </p:nvSpPr>
                <p:spPr bwMode="auto">
                  <a:xfrm>
                    <a:off x="2262042" y="2054438"/>
                    <a:ext cx="139094" cy="116741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4" y="3"/>
                      </a:cxn>
                      <a:cxn ang="0">
                        <a:pos x="61" y="19"/>
                      </a:cxn>
                      <a:cxn ang="0">
                        <a:pos x="61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5" y="93"/>
                      </a:cxn>
                      <a:cxn ang="0">
                        <a:pos x="122" y="93"/>
                      </a:cxn>
                      <a:cxn ang="0">
                        <a:pos x="134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4" y="3"/>
                        </a:lnTo>
                        <a:lnTo>
                          <a:pt x="61" y="19"/>
                        </a:lnTo>
                        <a:lnTo>
                          <a:pt x="61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5" y="93"/>
                        </a:lnTo>
                        <a:lnTo>
                          <a:pt x="122" y="93"/>
                        </a:lnTo>
                        <a:lnTo>
                          <a:pt x="134" y="1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6" name="Freeform 306"/>
                  <p:cNvSpPr>
                    <a:spLocks/>
                  </p:cNvSpPr>
                  <p:nvPr/>
                </p:nvSpPr>
                <p:spPr bwMode="auto">
                  <a:xfrm>
                    <a:off x="2262042" y="2054438"/>
                    <a:ext cx="139094" cy="119224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3" y="5"/>
                      </a:cxn>
                      <a:cxn ang="0">
                        <a:pos x="60" y="20"/>
                      </a:cxn>
                      <a:cxn ang="0">
                        <a:pos x="60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6" y="93"/>
                      </a:cxn>
                      <a:cxn ang="0">
                        <a:pos x="121" y="93"/>
                      </a:cxn>
                      <a:cxn ang="0">
                        <a:pos x="133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3" y="5"/>
                        </a:lnTo>
                        <a:lnTo>
                          <a:pt x="60" y="20"/>
                        </a:lnTo>
                        <a:lnTo>
                          <a:pt x="60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6" y="93"/>
                        </a:lnTo>
                        <a:lnTo>
                          <a:pt x="121" y="93"/>
                        </a:lnTo>
                        <a:lnTo>
                          <a:pt x="133" y="10"/>
                        </a:lnTo>
                        <a:lnTo>
                          <a:pt x="141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7" name="Freeform 305"/>
                  <p:cNvSpPr>
                    <a:spLocks/>
                  </p:cNvSpPr>
                  <p:nvPr/>
                </p:nvSpPr>
                <p:spPr bwMode="auto">
                  <a:xfrm>
                    <a:off x="2187527" y="2141372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6"/>
                      </a:cxn>
                      <a:cxn ang="0">
                        <a:pos x="20" y="106"/>
                      </a:cxn>
                      <a:cxn ang="0">
                        <a:pos x="0" y="128"/>
                      </a:cxn>
                      <a:cxn ang="0">
                        <a:pos x="10" y="144"/>
                      </a:cxn>
                      <a:cxn ang="0">
                        <a:pos x="26" y="160"/>
                      </a:cxn>
                      <a:cxn ang="0">
                        <a:pos x="55" y="167"/>
                      </a:cxn>
                      <a:cxn ang="0">
                        <a:pos x="103" y="138"/>
                      </a:cxn>
                      <a:cxn ang="0">
                        <a:pos x="122" y="93"/>
                      </a:cxn>
                      <a:cxn ang="0">
                        <a:pos x="106" y="68"/>
                      </a:cxn>
                      <a:cxn ang="0">
                        <a:pos x="106" y="36"/>
                      </a:cxn>
                      <a:cxn ang="0">
                        <a:pos x="109" y="32"/>
                      </a:cxn>
                      <a:cxn ang="0">
                        <a:pos x="74" y="0"/>
                      </a:cxn>
                      <a:cxn ang="0">
                        <a:pos x="32" y="26"/>
                      </a:cxn>
                    </a:cxnLst>
                    <a:rect l="0" t="0" r="r" b="b"/>
                    <a:pathLst>
                      <a:path w="122" h="167">
                        <a:moveTo>
                          <a:pt x="32" y="26"/>
                        </a:moveTo>
                        <a:lnTo>
                          <a:pt x="20" y="106"/>
                        </a:lnTo>
                        <a:lnTo>
                          <a:pt x="0" y="128"/>
                        </a:lnTo>
                        <a:lnTo>
                          <a:pt x="10" y="144"/>
                        </a:lnTo>
                        <a:lnTo>
                          <a:pt x="26" y="160"/>
                        </a:lnTo>
                        <a:lnTo>
                          <a:pt x="55" y="167"/>
                        </a:lnTo>
                        <a:lnTo>
                          <a:pt x="103" y="138"/>
                        </a:lnTo>
                        <a:lnTo>
                          <a:pt x="122" y="93"/>
                        </a:lnTo>
                        <a:lnTo>
                          <a:pt x="106" y="68"/>
                        </a:lnTo>
                        <a:lnTo>
                          <a:pt x="106" y="36"/>
                        </a:lnTo>
                        <a:lnTo>
                          <a:pt x="109" y="32"/>
                        </a:lnTo>
                        <a:lnTo>
                          <a:pt x="74" y="0"/>
                        </a:lnTo>
                        <a:lnTo>
                          <a:pt x="32" y="2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8" name="Freeform 304"/>
                  <p:cNvSpPr>
                    <a:spLocks/>
                  </p:cNvSpPr>
                  <p:nvPr/>
                </p:nvSpPr>
                <p:spPr bwMode="auto">
                  <a:xfrm>
                    <a:off x="2187527" y="2141372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5"/>
                      </a:cxn>
                      <a:cxn ang="0">
                        <a:pos x="20" y="105"/>
                      </a:cxn>
                      <a:cxn ang="0">
                        <a:pos x="0" y="127"/>
                      </a:cxn>
                      <a:cxn ang="0">
                        <a:pos x="10" y="142"/>
                      </a:cxn>
                      <a:cxn ang="0">
                        <a:pos x="25" y="160"/>
                      </a:cxn>
                      <a:cxn ang="0">
                        <a:pos x="55" y="167"/>
                      </a:cxn>
                      <a:cxn ang="0">
                        <a:pos x="102" y="137"/>
                      </a:cxn>
                      <a:cxn ang="0">
                        <a:pos x="122" y="92"/>
                      </a:cxn>
                      <a:cxn ang="0">
                        <a:pos x="105" y="67"/>
                      </a:cxn>
                      <a:cxn ang="0">
                        <a:pos x="105" y="35"/>
                      </a:cxn>
                      <a:cxn ang="0">
                        <a:pos x="110" y="32"/>
                      </a:cxn>
                      <a:cxn ang="0">
                        <a:pos x="75" y="0"/>
                      </a:cxn>
                      <a:cxn ang="0">
                        <a:pos x="32" y="25"/>
                      </a:cxn>
                    </a:cxnLst>
                    <a:rect l="0" t="0" r="r" b="b"/>
                    <a:pathLst>
                      <a:path w="122" h="167">
                        <a:moveTo>
                          <a:pt x="32" y="25"/>
                        </a:moveTo>
                        <a:lnTo>
                          <a:pt x="20" y="105"/>
                        </a:lnTo>
                        <a:lnTo>
                          <a:pt x="0" y="127"/>
                        </a:lnTo>
                        <a:lnTo>
                          <a:pt x="10" y="142"/>
                        </a:lnTo>
                        <a:lnTo>
                          <a:pt x="25" y="160"/>
                        </a:lnTo>
                        <a:lnTo>
                          <a:pt x="55" y="167"/>
                        </a:lnTo>
                        <a:lnTo>
                          <a:pt x="102" y="137"/>
                        </a:lnTo>
                        <a:lnTo>
                          <a:pt x="122" y="92"/>
                        </a:lnTo>
                        <a:lnTo>
                          <a:pt x="105" y="67"/>
                        </a:lnTo>
                        <a:lnTo>
                          <a:pt x="105" y="35"/>
                        </a:lnTo>
                        <a:lnTo>
                          <a:pt x="110" y="32"/>
                        </a:lnTo>
                        <a:lnTo>
                          <a:pt x="75" y="0"/>
                        </a:lnTo>
                        <a:lnTo>
                          <a:pt x="32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29" name="Freeform 303"/>
                  <p:cNvSpPr>
                    <a:spLocks/>
                  </p:cNvSpPr>
                  <p:nvPr/>
                </p:nvSpPr>
                <p:spPr bwMode="auto">
                  <a:xfrm>
                    <a:off x="1807502" y="2208435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3" y="38"/>
                      </a:cxn>
                      <a:cxn ang="0">
                        <a:pos x="383" y="60"/>
                      </a:cxn>
                      <a:cxn ang="0">
                        <a:pos x="300" y="60"/>
                      </a:cxn>
                      <a:cxn ang="0">
                        <a:pos x="243" y="19"/>
                      </a:cxn>
                      <a:cxn ang="0">
                        <a:pos x="201" y="0"/>
                      </a:cxn>
                      <a:cxn ang="0">
                        <a:pos x="175" y="44"/>
                      </a:cxn>
                      <a:cxn ang="0">
                        <a:pos x="137" y="99"/>
                      </a:cxn>
                      <a:cxn ang="0">
                        <a:pos x="137" y="150"/>
                      </a:cxn>
                      <a:cxn ang="0">
                        <a:pos x="60" y="166"/>
                      </a:cxn>
                      <a:cxn ang="0">
                        <a:pos x="60" y="211"/>
                      </a:cxn>
                      <a:cxn ang="0">
                        <a:pos x="38" y="233"/>
                      </a:cxn>
                      <a:cxn ang="0">
                        <a:pos x="3" y="233"/>
                      </a:cxn>
                      <a:cxn ang="0">
                        <a:pos x="0" y="278"/>
                      </a:cxn>
                      <a:cxn ang="0">
                        <a:pos x="131" y="284"/>
                      </a:cxn>
                      <a:cxn ang="0">
                        <a:pos x="150" y="355"/>
                      </a:cxn>
                      <a:cxn ang="0">
                        <a:pos x="278" y="364"/>
                      </a:cxn>
                      <a:cxn ang="0">
                        <a:pos x="348" y="288"/>
                      </a:cxn>
                      <a:cxn ang="0">
                        <a:pos x="422" y="284"/>
                      </a:cxn>
                      <a:cxn ang="0">
                        <a:pos x="457" y="316"/>
                      </a:cxn>
                      <a:cxn ang="0">
                        <a:pos x="460" y="316"/>
                      </a:cxn>
                      <a:cxn ang="0">
                        <a:pos x="492" y="294"/>
                      </a:cxn>
                      <a:cxn ang="0">
                        <a:pos x="489" y="179"/>
                      </a:cxn>
                      <a:cxn ang="0">
                        <a:pos x="441" y="179"/>
                      </a:cxn>
                      <a:cxn ang="0">
                        <a:pos x="438" y="99"/>
                      </a:cxn>
                      <a:cxn ang="0">
                        <a:pos x="409" y="92"/>
                      </a:cxn>
                      <a:cxn ang="0">
                        <a:pos x="393" y="76"/>
                      </a:cxn>
                      <a:cxn ang="0">
                        <a:pos x="383" y="60"/>
                      </a:cxn>
                      <a:cxn ang="0">
                        <a:pos x="403" y="38"/>
                      </a:cxn>
                    </a:cxnLst>
                    <a:rect l="0" t="0" r="r" b="b"/>
                    <a:pathLst>
                      <a:path w="492" h="364">
                        <a:moveTo>
                          <a:pt x="403" y="38"/>
                        </a:moveTo>
                        <a:lnTo>
                          <a:pt x="383" y="60"/>
                        </a:lnTo>
                        <a:lnTo>
                          <a:pt x="300" y="60"/>
                        </a:lnTo>
                        <a:lnTo>
                          <a:pt x="243" y="19"/>
                        </a:lnTo>
                        <a:lnTo>
                          <a:pt x="201" y="0"/>
                        </a:lnTo>
                        <a:lnTo>
                          <a:pt x="175" y="44"/>
                        </a:lnTo>
                        <a:lnTo>
                          <a:pt x="137" y="99"/>
                        </a:lnTo>
                        <a:lnTo>
                          <a:pt x="137" y="150"/>
                        </a:lnTo>
                        <a:lnTo>
                          <a:pt x="60" y="166"/>
                        </a:lnTo>
                        <a:lnTo>
                          <a:pt x="60" y="211"/>
                        </a:lnTo>
                        <a:lnTo>
                          <a:pt x="38" y="233"/>
                        </a:lnTo>
                        <a:lnTo>
                          <a:pt x="3" y="233"/>
                        </a:lnTo>
                        <a:lnTo>
                          <a:pt x="0" y="278"/>
                        </a:lnTo>
                        <a:lnTo>
                          <a:pt x="131" y="284"/>
                        </a:lnTo>
                        <a:lnTo>
                          <a:pt x="150" y="355"/>
                        </a:lnTo>
                        <a:lnTo>
                          <a:pt x="278" y="364"/>
                        </a:lnTo>
                        <a:lnTo>
                          <a:pt x="348" y="288"/>
                        </a:lnTo>
                        <a:lnTo>
                          <a:pt x="422" y="284"/>
                        </a:lnTo>
                        <a:lnTo>
                          <a:pt x="457" y="316"/>
                        </a:lnTo>
                        <a:lnTo>
                          <a:pt x="460" y="316"/>
                        </a:lnTo>
                        <a:lnTo>
                          <a:pt x="492" y="294"/>
                        </a:lnTo>
                        <a:lnTo>
                          <a:pt x="489" y="179"/>
                        </a:lnTo>
                        <a:lnTo>
                          <a:pt x="441" y="179"/>
                        </a:lnTo>
                        <a:lnTo>
                          <a:pt x="438" y="99"/>
                        </a:lnTo>
                        <a:lnTo>
                          <a:pt x="409" y="92"/>
                        </a:lnTo>
                        <a:lnTo>
                          <a:pt x="393" y="76"/>
                        </a:lnTo>
                        <a:lnTo>
                          <a:pt x="383" y="60"/>
                        </a:lnTo>
                        <a:lnTo>
                          <a:pt x="403" y="3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0" name="Freeform 302"/>
                  <p:cNvSpPr>
                    <a:spLocks/>
                  </p:cNvSpPr>
                  <p:nvPr/>
                </p:nvSpPr>
                <p:spPr bwMode="auto">
                  <a:xfrm>
                    <a:off x="1807502" y="2208435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2" y="37"/>
                      </a:cxn>
                      <a:cxn ang="0">
                        <a:pos x="382" y="60"/>
                      </a:cxn>
                      <a:cxn ang="0">
                        <a:pos x="300" y="60"/>
                      </a:cxn>
                      <a:cxn ang="0">
                        <a:pos x="242" y="20"/>
                      </a:cxn>
                      <a:cxn ang="0">
                        <a:pos x="200" y="0"/>
                      </a:cxn>
                      <a:cxn ang="0">
                        <a:pos x="175" y="45"/>
                      </a:cxn>
                      <a:cxn ang="0">
                        <a:pos x="137" y="100"/>
                      </a:cxn>
                      <a:cxn ang="0">
                        <a:pos x="137" y="150"/>
                      </a:cxn>
                      <a:cxn ang="0">
                        <a:pos x="60" y="165"/>
                      </a:cxn>
                      <a:cxn ang="0">
                        <a:pos x="60" y="209"/>
                      </a:cxn>
                      <a:cxn ang="0">
                        <a:pos x="37" y="232"/>
                      </a:cxn>
                      <a:cxn ang="0">
                        <a:pos x="2" y="232"/>
                      </a:cxn>
                      <a:cxn ang="0">
                        <a:pos x="0" y="277"/>
                      </a:cxn>
                      <a:cxn ang="0">
                        <a:pos x="130" y="284"/>
                      </a:cxn>
                      <a:cxn ang="0">
                        <a:pos x="150" y="354"/>
                      </a:cxn>
                      <a:cxn ang="0">
                        <a:pos x="277" y="364"/>
                      </a:cxn>
                      <a:cxn ang="0">
                        <a:pos x="347" y="287"/>
                      </a:cxn>
                      <a:cxn ang="0">
                        <a:pos x="422" y="284"/>
                      </a:cxn>
                      <a:cxn ang="0">
                        <a:pos x="457" y="314"/>
                      </a:cxn>
                      <a:cxn ang="0">
                        <a:pos x="460" y="314"/>
                      </a:cxn>
                      <a:cxn ang="0">
                        <a:pos x="492" y="294"/>
                      </a:cxn>
                      <a:cxn ang="0">
                        <a:pos x="487" y="180"/>
                      </a:cxn>
                      <a:cxn ang="0">
                        <a:pos x="440" y="180"/>
                      </a:cxn>
                      <a:cxn ang="0">
                        <a:pos x="437" y="100"/>
                      </a:cxn>
                      <a:cxn ang="0">
                        <a:pos x="407" y="92"/>
                      </a:cxn>
                      <a:cxn ang="0">
                        <a:pos x="392" y="75"/>
                      </a:cxn>
                      <a:cxn ang="0">
                        <a:pos x="382" y="60"/>
                      </a:cxn>
                      <a:cxn ang="0">
                        <a:pos x="402" y="37"/>
                      </a:cxn>
                    </a:cxnLst>
                    <a:rect l="0" t="0" r="r" b="b"/>
                    <a:pathLst>
                      <a:path w="492" h="364">
                        <a:moveTo>
                          <a:pt x="402" y="37"/>
                        </a:moveTo>
                        <a:lnTo>
                          <a:pt x="382" y="60"/>
                        </a:lnTo>
                        <a:lnTo>
                          <a:pt x="300" y="60"/>
                        </a:lnTo>
                        <a:lnTo>
                          <a:pt x="242" y="20"/>
                        </a:lnTo>
                        <a:lnTo>
                          <a:pt x="200" y="0"/>
                        </a:lnTo>
                        <a:lnTo>
                          <a:pt x="175" y="45"/>
                        </a:lnTo>
                        <a:lnTo>
                          <a:pt x="137" y="100"/>
                        </a:lnTo>
                        <a:lnTo>
                          <a:pt x="137" y="150"/>
                        </a:lnTo>
                        <a:lnTo>
                          <a:pt x="60" y="165"/>
                        </a:lnTo>
                        <a:lnTo>
                          <a:pt x="60" y="209"/>
                        </a:lnTo>
                        <a:lnTo>
                          <a:pt x="37" y="232"/>
                        </a:lnTo>
                        <a:lnTo>
                          <a:pt x="2" y="232"/>
                        </a:lnTo>
                        <a:lnTo>
                          <a:pt x="0" y="277"/>
                        </a:lnTo>
                        <a:lnTo>
                          <a:pt x="130" y="284"/>
                        </a:lnTo>
                        <a:lnTo>
                          <a:pt x="150" y="354"/>
                        </a:lnTo>
                        <a:lnTo>
                          <a:pt x="277" y="364"/>
                        </a:lnTo>
                        <a:lnTo>
                          <a:pt x="347" y="287"/>
                        </a:lnTo>
                        <a:lnTo>
                          <a:pt x="422" y="284"/>
                        </a:lnTo>
                        <a:lnTo>
                          <a:pt x="457" y="314"/>
                        </a:lnTo>
                        <a:lnTo>
                          <a:pt x="460" y="314"/>
                        </a:lnTo>
                        <a:lnTo>
                          <a:pt x="492" y="294"/>
                        </a:lnTo>
                        <a:lnTo>
                          <a:pt x="487" y="180"/>
                        </a:lnTo>
                        <a:lnTo>
                          <a:pt x="440" y="180"/>
                        </a:lnTo>
                        <a:lnTo>
                          <a:pt x="437" y="100"/>
                        </a:lnTo>
                        <a:lnTo>
                          <a:pt x="407" y="92"/>
                        </a:lnTo>
                        <a:lnTo>
                          <a:pt x="392" y="75"/>
                        </a:lnTo>
                        <a:lnTo>
                          <a:pt x="382" y="60"/>
                        </a:lnTo>
                        <a:lnTo>
                          <a:pt x="402" y="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1" name="Freeform 301"/>
                  <p:cNvSpPr>
                    <a:spLocks/>
                  </p:cNvSpPr>
                  <p:nvPr/>
                </p:nvSpPr>
                <p:spPr bwMode="auto">
                  <a:xfrm>
                    <a:off x="1844759" y="2116534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3"/>
                      </a:cxn>
                      <a:cxn ang="0">
                        <a:pos x="157" y="86"/>
                      </a:cxn>
                      <a:cxn ang="0">
                        <a:pos x="112" y="13"/>
                      </a:cxn>
                      <a:cxn ang="0">
                        <a:pos x="32" y="6"/>
                      </a:cxn>
                      <a:cxn ang="0">
                        <a:pos x="26" y="0"/>
                      </a:cxn>
                      <a:cxn ang="0">
                        <a:pos x="26" y="6"/>
                      </a:cxn>
                      <a:cxn ang="0">
                        <a:pos x="0" y="70"/>
                      </a:cxn>
                      <a:cxn ang="0">
                        <a:pos x="38" y="109"/>
                      </a:cxn>
                      <a:cxn ang="0">
                        <a:pos x="48" y="157"/>
                      </a:cxn>
                      <a:cxn ang="0">
                        <a:pos x="99" y="192"/>
                      </a:cxn>
                      <a:cxn ang="0">
                        <a:pos x="137" y="137"/>
                      </a:cxn>
                      <a:cxn ang="0">
                        <a:pos x="163" y="93"/>
                      </a:cxn>
                    </a:cxnLst>
                    <a:rect l="0" t="0" r="r" b="b"/>
                    <a:pathLst>
                      <a:path w="163" h="192">
                        <a:moveTo>
                          <a:pt x="163" y="93"/>
                        </a:moveTo>
                        <a:lnTo>
                          <a:pt x="157" y="86"/>
                        </a:lnTo>
                        <a:lnTo>
                          <a:pt x="112" y="13"/>
                        </a:lnTo>
                        <a:lnTo>
                          <a:pt x="32" y="6"/>
                        </a:lnTo>
                        <a:lnTo>
                          <a:pt x="26" y="0"/>
                        </a:lnTo>
                        <a:lnTo>
                          <a:pt x="26" y="6"/>
                        </a:lnTo>
                        <a:lnTo>
                          <a:pt x="0" y="70"/>
                        </a:lnTo>
                        <a:lnTo>
                          <a:pt x="38" y="109"/>
                        </a:lnTo>
                        <a:lnTo>
                          <a:pt x="48" y="157"/>
                        </a:lnTo>
                        <a:lnTo>
                          <a:pt x="99" y="192"/>
                        </a:lnTo>
                        <a:lnTo>
                          <a:pt x="137" y="137"/>
                        </a:lnTo>
                        <a:lnTo>
                          <a:pt x="163" y="9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2" name="Freeform 300"/>
                  <p:cNvSpPr>
                    <a:spLocks/>
                  </p:cNvSpPr>
                  <p:nvPr/>
                </p:nvSpPr>
                <p:spPr bwMode="auto">
                  <a:xfrm>
                    <a:off x="1844759" y="2116534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2"/>
                      </a:cxn>
                      <a:cxn ang="0">
                        <a:pos x="158" y="85"/>
                      </a:cxn>
                      <a:cxn ang="0">
                        <a:pos x="113" y="12"/>
                      </a:cxn>
                      <a:cxn ang="0">
                        <a:pos x="33" y="5"/>
                      </a:cxn>
                      <a:cxn ang="0">
                        <a:pos x="25" y="0"/>
                      </a:cxn>
                      <a:cxn ang="0">
                        <a:pos x="25" y="5"/>
                      </a:cxn>
                      <a:cxn ang="0">
                        <a:pos x="0" y="70"/>
                      </a:cxn>
                      <a:cxn ang="0">
                        <a:pos x="38" y="107"/>
                      </a:cxn>
                      <a:cxn ang="0">
                        <a:pos x="48" y="157"/>
                      </a:cxn>
                      <a:cxn ang="0">
                        <a:pos x="100" y="192"/>
                      </a:cxn>
                      <a:cxn ang="0">
                        <a:pos x="138" y="137"/>
                      </a:cxn>
                      <a:cxn ang="0">
                        <a:pos x="163" y="92"/>
                      </a:cxn>
                    </a:cxnLst>
                    <a:rect l="0" t="0" r="r" b="b"/>
                    <a:pathLst>
                      <a:path w="163" h="192">
                        <a:moveTo>
                          <a:pt x="163" y="92"/>
                        </a:moveTo>
                        <a:lnTo>
                          <a:pt x="158" y="85"/>
                        </a:lnTo>
                        <a:lnTo>
                          <a:pt x="113" y="12"/>
                        </a:lnTo>
                        <a:lnTo>
                          <a:pt x="33" y="5"/>
                        </a:lnTo>
                        <a:lnTo>
                          <a:pt x="25" y="0"/>
                        </a:lnTo>
                        <a:lnTo>
                          <a:pt x="25" y="5"/>
                        </a:lnTo>
                        <a:lnTo>
                          <a:pt x="0" y="70"/>
                        </a:lnTo>
                        <a:lnTo>
                          <a:pt x="38" y="107"/>
                        </a:lnTo>
                        <a:lnTo>
                          <a:pt x="48" y="157"/>
                        </a:lnTo>
                        <a:lnTo>
                          <a:pt x="100" y="192"/>
                        </a:lnTo>
                        <a:lnTo>
                          <a:pt x="138" y="137"/>
                        </a:lnTo>
                        <a:lnTo>
                          <a:pt x="163" y="9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3" name="Freeform 299"/>
                  <p:cNvSpPr>
                    <a:spLocks/>
                  </p:cNvSpPr>
                  <p:nvPr/>
                </p:nvSpPr>
                <p:spPr bwMode="auto">
                  <a:xfrm>
                    <a:off x="2465715" y="2451850"/>
                    <a:ext cx="96870" cy="119224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9" y="118"/>
                      </a:cxn>
                      <a:cxn ang="0">
                        <a:pos x="86" y="118"/>
                      </a:cxn>
                      <a:cxn ang="0">
                        <a:pos x="66" y="98"/>
                      </a:cxn>
                      <a:cxn ang="0">
                        <a:pos x="5" y="106"/>
                      </a:cxn>
                      <a:cxn ang="0">
                        <a:pos x="0" y="84"/>
                      </a:cxn>
                      <a:cxn ang="0">
                        <a:pos x="0" y="76"/>
                      </a:cxn>
                      <a:cxn ang="0">
                        <a:pos x="3" y="69"/>
                      </a:cxn>
                      <a:cxn ang="0">
                        <a:pos x="10" y="54"/>
                      </a:cxn>
                      <a:cxn ang="0">
                        <a:pos x="18" y="39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18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9" y="118"/>
                        </a:lnTo>
                        <a:lnTo>
                          <a:pt x="86" y="118"/>
                        </a:lnTo>
                        <a:lnTo>
                          <a:pt x="66" y="98"/>
                        </a:lnTo>
                        <a:lnTo>
                          <a:pt x="5" y="106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3" y="69"/>
                        </a:lnTo>
                        <a:lnTo>
                          <a:pt x="10" y="54"/>
                        </a:lnTo>
                        <a:lnTo>
                          <a:pt x="18" y="39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4" name="Freeform 298"/>
                  <p:cNvSpPr>
                    <a:spLocks/>
                  </p:cNvSpPr>
                  <p:nvPr/>
                </p:nvSpPr>
                <p:spPr bwMode="auto">
                  <a:xfrm>
                    <a:off x="2470683" y="2551203"/>
                    <a:ext cx="81967" cy="86935"/>
                  </a:xfrm>
                  <a:custGeom>
                    <a:avLst/>
                    <a:gdLst/>
                    <a:ahLst/>
                    <a:cxnLst>
                      <a:cxn ang="0">
                        <a:pos x="83" y="2"/>
                      </a:cxn>
                      <a:cxn ang="0">
                        <a:pos x="80" y="25"/>
                      </a:cxn>
                      <a:cxn ang="0">
                        <a:pos x="45" y="47"/>
                      </a:cxn>
                      <a:cxn ang="0">
                        <a:pos x="35" y="87"/>
                      </a:cxn>
                      <a:cxn ang="0">
                        <a:pos x="5" y="77"/>
                      </a:cxn>
                      <a:cxn ang="0">
                        <a:pos x="5" y="20"/>
                      </a:cxn>
                      <a:cxn ang="0">
                        <a:pos x="0" y="7"/>
                      </a:cxn>
                      <a:cxn ang="0">
                        <a:pos x="60" y="0"/>
                      </a:cxn>
                      <a:cxn ang="0">
                        <a:pos x="80" y="20"/>
                      </a:cxn>
                      <a:cxn ang="0">
                        <a:pos x="83" y="20"/>
                      </a:cxn>
                      <a:cxn ang="0">
                        <a:pos x="83" y="2"/>
                      </a:cxn>
                    </a:cxnLst>
                    <a:rect l="0" t="0" r="r" b="b"/>
                    <a:pathLst>
                      <a:path w="83" h="87">
                        <a:moveTo>
                          <a:pt x="83" y="2"/>
                        </a:moveTo>
                        <a:lnTo>
                          <a:pt x="80" y="25"/>
                        </a:lnTo>
                        <a:lnTo>
                          <a:pt x="45" y="47"/>
                        </a:lnTo>
                        <a:lnTo>
                          <a:pt x="35" y="87"/>
                        </a:lnTo>
                        <a:lnTo>
                          <a:pt x="5" y="77"/>
                        </a:lnTo>
                        <a:lnTo>
                          <a:pt x="5" y="20"/>
                        </a:lnTo>
                        <a:lnTo>
                          <a:pt x="0" y="7"/>
                        </a:lnTo>
                        <a:lnTo>
                          <a:pt x="60" y="0"/>
                        </a:lnTo>
                        <a:lnTo>
                          <a:pt x="80" y="20"/>
                        </a:lnTo>
                        <a:lnTo>
                          <a:pt x="83" y="20"/>
                        </a:lnTo>
                        <a:lnTo>
                          <a:pt x="83" y="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5" name="Freeform 297"/>
                  <p:cNvSpPr>
                    <a:spLocks/>
                  </p:cNvSpPr>
                  <p:nvPr/>
                </p:nvSpPr>
                <p:spPr bwMode="auto">
                  <a:xfrm>
                    <a:off x="1921758" y="2491591"/>
                    <a:ext cx="372574" cy="337801"/>
                  </a:xfrm>
                  <a:custGeom>
                    <a:avLst/>
                    <a:gdLst/>
                    <a:ahLst/>
                    <a:cxnLst>
                      <a:cxn ang="0">
                        <a:pos x="204" y="340"/>
                      </a:cxn>
                      <a:cxn ang="0">
                        <a:pos x="208" y="324"/>
                      </a:cxn>
                      <a:cxn ang="0">
                        <a:pos x="275" y="308"/>
                      </a:cxn>
                      <a:cxn ang="0">
                        <a:pos x="275" y="176"/>
                      </a:cxn>
                      <a:cxn ang="0">
                        <a:pos x="310" y="122"/>
                      </a:cxn>
                      <a:cxn ang="0">
                        <a:pos x="374" y="103"/>
                      </a:cxn>
                      <a:cxn ang="0">
                        <a:pos x="374" y="71"/>
                      </a:cxn>
                      <a:cxn ang="0">
                        <a:pos x="342" y="36"/>
                      </a:cxn>
                      <a:cxn ang="0">
                        <a:pos x="345" y="32"/>
                      </a:cxn>
                      <a:cxn ang="0">
                        <a:pos x="342" y="32"/>
                      </a:cxn>
                      <a:cxn ang="0">
                        <a:pos x="307" y="0"/>
                      </a:cxn>
                      <a:cxn ang="0">
                        <a:pos x="233" y="4"/>
                      </a:cxn>
                      <a:cxn ang="0">
                        <a:pos x="163" y="80"/>
                      </a:cxn>
                      <a:cxn ang="0">
                        <a:pos x="35" y="71"/>
                      </a:cxn>
                      <a:cxn ang="0">
                        <a:pos x="32" y="71"/>
                      </a:cxn>
                      <a:cxn ang="0">
                        <a:pos x="0" y="84"/>
                      </a:cxn>
                      <a:cxn ang="0">
                        <a:pos x="9" y="202"/>
                      </a:cxn>
                      <a:cxn ang="0">
                        <a:pos x="57" y="208"/>
                      </a:cxn>
                      <a:cxn ang="0">
                        <a:pos x="60" y="292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4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4" y="340"/>
                        </a:moveTo>
                        <a:lnTo>
                          <a:pt x="208" y="324"/>
                        </a:lnTo>
                        <a:lnTo>
                          <a:pt x="275" y="308"/>
                        </a:lnTo>
                        <a:lnTo>
                          <a:pt x="275" y="176"/>
                        </a:lnTo>
                        <a:lnTo>
                          <a:pt x="310" y="122"/>
                        </a:lnTo>
                        <a:lnTo>
                          <a:pt x="374" y="103"/>
                        </a:lnTo>
                        <a:lnTo>
                          <a:pt x="374" y="71"/>
                        </a:lnTo>
                        <a:lnTo>
                          <a:pt x="342" y="36"/>
                        </a:lnTo>
                        <a:lnTo>
                          <a:pt x="345" y="32"/>
                        </a:lnTo>
                        <a:lnTo>
                          <a:pt x="342" y="32"/>
                        </a:lnTo>
                        <a:lnTo>
                          <a:pt x="307" y="0"/>
                        </a:lnTo>
                        <a:lnTo>
                          <a:pt x="233" y="4"/>
                        </a:lnTo>
                        <a:lnTo>
                          <a:pt x="163" y="80"/>
                        </a:lnTo>
                        <a:lnTo>
                          <a:pt x="35" y="71"/>
                        </a:lnTo>
                        <a:lnTo>
                          <a:pt x="32" y="71"/>
                        </a:lnTo>
                        <a:lnTo>
                          <a:pt x="0" y="84"/>
                        </a:lnTo>
                        <a:lnTo>
                          <a:pt x="9" y="202"/>
                        </a:lnTo>
                        <a:lnTo>
                          <a:pt x="57" y="208"/>
                        </a:lnTo>
                        <a:lnTo>
                          <a:pt x="60" y="292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4" y="34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6" name="Freeform 296"/>
                  <p:cNvSpPr>
                    <a:spLocks/>
                  </p:cNvSpPr>
                  <p:nvPr/>
                </p:nvSpPr>
                <p:spPr bwMode="auto">
                  <a:xfrm>
                    <a:off x="1921758" y="2491591"/>
                    <a:ext cx="370089" cy="337801"/>
                  </a:xfrm>
                  <a:custGeom>
                    <a:avLst/>
                    <a:gdLst/>
                    <a:ahLst/>
                    <a:cxnLst>
                      <a:cxn ang="0">
                        <a:pos x="203" y="340"/>
                      </a:cxn>
                      <a:cxn ang="0">
                        <a:pos x="208" y="323"/>
                      </a:cxn>
                      <a:cxn ang="0">
                        <a:pos x="276" y="308"/>
                      </a:cxn>
                      <a:cxn ang="0">
                        <a:pos x="276" y="175"/>
                      </a:cxn>
                      <a:cxn ang="0">
                        <a:pos x="311" y="120"/>
                      </a:cxn>
                      <a:cxn ang="0">
                        <a:pos x="374" y="103"/>
                      </a:cxn>
                      <a:cxn ang="0">
                        <a:pos x="374" y="70"/>
                      </a:cxn>
                      <a:cxn ang="0">
                        <a:pos x="344" y="35"/>
                      </a:cxn>
                      <a:cxn ang="0">
                        <a:pos x="346" y="30"/>
                      </a:cxn>
                      <a:cxn ang="0">
                        <a:pos x="344" y="30"/>
                      </a:cxn>
                      <a:cxn ang="0">
                        <a:pos x="309" y="0"/>
                      </a:cxn>
                      <a:cxn ang="0">
                        <a:pos x="233" y="3"/>
                      </a:cxn>
                      <a:cxn ang="0">
                        <a:pos x="163" y="80"/>
                      </a:cxn>
                      <a:cxn ang="0">
                        <a:pos x="35" y="70"/>
                      </a:cxn>
                      <a:cxn ang="0">
                        <a:pos x="33" y="70"/>
                      </a:cxn>
                      <a:cxn ang="0">
                        <a:pos x="0" y="83"/>
                      </a:cxn>
                      <a:cxn ang="0">
                        <a:pos x="8" y="200"/>
                      </a:cxn>
                      <a:cxn ang="0">
                        <a:pos x="58" y="208"/>
                      </a:cxn>
                      <a:cxn ang="0">
                        <a:pos x="60" y="290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3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3" y="340"/>
                        </a:moveTo>
                        <a:lnTo>
                          <a:pt x="208" y="323"/>
                        </a:lnTo>
                        <a:lnTo>
                          <a:pt x="276" y="308"/>
                        </a:lnTo>
                        <a:lnTo>
                          <a:pt x="276" y="175"/>
                        </a:lnTo>
                        <a:lnTo>
                          <a:pt x="311" y="120"/>
                        </a:lnTo>
                        <a:lnTo>
                          <a:pt x="374" y="103"/>
                        </a:lnTo>
                        <a:lnTo>
                          <a:pt x="374" y="70"/>
                        </a:lnTo>
                        <a:lnTo>
                          <a:pt x="344" y="35"/>
                        </a:lnTo>
                        <a:lnTo>
                          <a:pt x="346" y="30"/>
                        </a:lnTo>
                        <a:lnTo>
                          <a:pt x="344" y="30"/>
                        </a:lnTo>
                        <a:lnTo>
                          <a:pt x="309" y="0"/>
                        </a:lnTo>
                        <a:lnTo>
                          <a:pt x="233" y="3"/>
                        </a:lnTo>
                        <a:lnTo>
                          <a:pt x="163" y="80"/>
                        </a:lnTo>
                        <a:lnTo>
                          <a:pt x="35" y="70"/>
                        </a:lnTo>
                        <a:lnTo>
                          <a:pt x="33" y="70"/>
                        </a:lnTo>
                        <a:lnTo>
                          <a:pt x="0" y="83"/>
                        </a:lnTo>
                        <a:lnTo>
                          <a:pt x="8" y="200"/>
                        </a:lnTo>
                        <a:lnTo>
                          <a:pt x="58" y="208"/>
                        </a:lnTo>
                        <a:lnTo>
                          <a:pt x="60" y="290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3" y="3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7" name="Freeform 295"/>
                  <p:cNvSpPr>
                    <a:spLocks/>
                  </p:cNvSpPr>
                  <p:nvPr/>
                </p:nvSpPr>
                <p:spPr bwMode="auto">
                  <a:xfrm>
                    <a:off x="1911823" y="2784683"/>
                    <a:ext cx="216092" cy="136611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5"/>
                      </a:cxn>
                      <a:cxn ang="0">
                        <a:pos x="198" y="86"/>
                      </a:cxn>
                      <a:cxn ang="0">
                        <a:pos x="218" y="29"/>
                      </a:cxn>
                      <a:cxn ang="0">
                        <a:pos x="214" y="45"/>
                      </a:cxn>
                      <a:cxn ang="0">
                        <a:pos x="163" y="35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7" y="32"/>
                      </a:cxn>
                      <a:cxn ang="0">
                        <a:pos x="19" y="32"/>
                      </a:cxn>
                      <a:cxn ang="0">
                        <a:pos x="0" y="102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5"/>
                        </a:lnTo>
                        <a:lnTo>
                          <a:pt x="198" y="86"/>
                        </a:lnTo>
                        <a:lnTo>
                          <a:pt x="218" y="29"/>
                        </a:lnTo>
                        <a:lnTo>
                          <a:pt x="214" y="45"/>
                        </a:lnTo>
                        <a:lnTo>
                          <a:pt x="163" y="35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7" y="32"/>
                        </a:lnTo>
                        <a:lnTo>
                          <a:pt x="19" y="32"/>
                        </a:lnTo>
                        <a:lnTo>
                          <a:pt x="0" y="102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8" name="Freeform 294"/>
                  <p:cNvSpPr>
                    <a:spLocks/>
                  </p:cNvSpPr>
                  <p:nvPr/>
                </p:nvSpPr>
                <p:spPr bwMode="auto">
                  <a:xfrm>
                    <a:off x="1911823" y="2784683"/>
                    <a:ext cx="216092" cy="134127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7"/>
                      </a:cxn>
                      <a:cxn ang="0">
                        <a:pos x="198" y="86"/>
                      </a:cxn>
                      <a:cxn ang="0">
                        <a:pos x="218" y="28"/>
                      </a:cxn>
                      <a:cxn ang="0">
                        <a:pos x="213" y="46"/>
                      </a:cxn>
                      <a:cxn ang="0">
                        <a:pos x="163" y="36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8" y="30"/>
                      </a:cxn>
                      <a:cxn ang="0">
                        <a:pos x="18" y="30"/>
                      </a:cxn>
                      <a:cxn ang="0">
                        <a:pos x="0" y="101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7"/>
                        </a:lnTo>
                        <a:lnTo>
                          <a:pt x="198" y="86"/>
                        </a:lnTo>
                        <a:lnTo>
                          <a:pt x="218" y="28"/>
                        </a:lnTo>
                        <a:lnTo>
                          <a:pt x="213" y="46"/>
                        </a:lnTo>
                        <a:lnTo>
                          <a:pt x="163" y="36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8" y="30"/>
                        </a:lnTo>
                        <a:lnTo>
                          <a:pt x="18" y="30"/>
                        </a:lnTo>
                        <a:lnTo>
                          <a:pt x="0" y="101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39" name="Freeform 293"/>
                  <p:cNvSpPr>
                    <a:spLocks/>
                  </p:cNvSpPr>
                  <p:nvPr/>
                </p:nvSpPr>
                <p:spPr bwMode="auto">
                  <a:xfrm>
                    <a:off x="1894435" y="2884036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90" y="109"/>
                      </a:cxn>
                      <a:cxn ang="0">
                        <a:pos x="134" y="35"/>
                      </a:cxn>
                      <a:cxn ang="0">
                        <a:pos x="61" y="7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0" y="71"/>
                      </a:cxn>
                      <a:cxn ang="0">
                        <a:pos x="58" y="87"/>
                      </a:cxn>
                      <a:cxn ang="0">
                        <a:pos x="90" y="109"/>
                      </a:cxn>
                    </a:cxnLst>
                    <a:rect l="0" t="0" r="r" b="b"/>
                    <a:pathLst>
                      <a:path w="134" h="109">
                        <a:moveTo>
                          <a:pt x="90" y="109"/>
                        </a:moveTo>
                        <a:lnTo>
                          <a:pt x="134" y="35"/>
                        </a:lnTo>
                        <a:lnTo>
                          <a:pt x="61" y="7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lnTo>
                          <a:pt x="58" y="87"/>
                        </a:lnTo>
                        <a:lnTo>
                          <a:pt x="90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0" name="Freeform 292"/>
                  <p:cNvSpPr>
                    <a:spLocks/>
                  </p:cNvSpPr>
                  <p:nvPr/>
                </p:nvSpPr>
                <p:spPr bwMode="auto">
                  <a:xfrm>
                    <a:off x="1894435" y="2884036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89" y="109"/>
                      </a:cxn>
                      <a:cxn ang="0">
                        <a:pos x="134" y="35"/>
                      </a:cxn>
                      <a:cxn ang="0">
                        <a:pos x="62" y="7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0" y="72"/>
                      </a:cxn>
                      <a:cxn ang="0">
                        <a:pos x="60" y="87"/>
                      </a:cxn>
                      <a:cxn ang="0">
                        <a:pos x="89" y="109"/>
                      </a:cxn>
                    </a:cxnLst>
                    <a:rect l="0" t="0" r="r" b="b"/>
                    <a:pathLst>
                      <a:path w="134" h="109">
                        <a:moveTo>
                          <a:pt x="89" y="109"/>
                        </a:moveTo>
                        <a:lnTo>
                          <a:pt x="134" y="35"/>
                        </a:lnTo>
                        <a:lnTo>
                          <a:pt x="62" y="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0" y="72"/>
                        </a:lnTo>
                        <a:lnTo>
                          <a:pt x="60" y="87"/>
                        </a:lnTo>
                        <a:lnTo>
                          <a:pt x="89" y="10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1" name="Freeform 291"/>
                  <p:cNvSpPr>
                    <a:spLocks/>
                  </p:cNvSpPr>
                  <p:nvPr/>
                </p:nvSpPr>
                <p:spPr bwMode="auto">
                  <a:xfrm>
                    <a:off x="1886985" y="2958551"/>
                    <a:ext cx="99353" cy="104321"/>
                  </a:xfrm>
                  <a:custGeom>
                    <a:avLst/>
                    <a:gdLst/>
                    <a:ahLst/>
                    <a:cxnLst>
                      <a:cxn ang="0">
                        <a:pos x="60" y="105"/>
                      </a:cxn>
                      <a:cxn ang="0">
                        <a:pos x="99" y="35"/>
                      </a:cxn>
                      <a:cxn ang="0">
                        <a:pos x="67" y="13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16" y="25"/>
                      </a:cxn>
                      <a:cxn ang="0">
                        <a:pos x="0" y="41"/>
                      </a:cxn>
                      <a:cxn ang="0">
                        <a:pos x="60" y="105"/>
                      </a:cxn>
                    </a:cxnLst>
                    <a:rect l="0" t="0" r="r" b="b"/>
                    <a:pathLst>
                      <a:path w="99" h="105">
                        <a:moveTo>
                          <a:pt x="60" y="105"/>
                        </a:moveTo>
                        <a:lnTo>
                          <a:pt x="99" y="35"/>
                        </a:lnTo>
                        <a:lnTo>
                          <a:pt x="67" y="13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6" y="25"/>
                        </a:lnTo>
                        <a:lnTo>
                          <a:pt x="0" y="41"/>
                        </a:lnTo>
                        <a:lnTo>
                          <a:pt x="60" y="10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2" name="Freeform 290"/>
                  <p:cNvSpPr>
                    <a:spLocks/>
                  </p:cNvSpPr>
                  <p:nvPr/>
                </p:nvSpPr>
                <p:spPr bwMode="auto">
                  <a:xfrm>
                    <a:off x="1886985" y="2958551"/>
                    <a:ext cx="96868" cy="104321"/>
                  </a:xfrm>
                  <a:custGeom>
                    <a:avLst/>
                    <a:gdLst/>
                    <a:ahLst/>
                    <a:cxnLst>
                      <a:cxn ang="0">
                        <a:pos x="61" y="105"/>
                      </a:cxn>
                      <a:cxn ang="0">
                        <a:pos x="99" y="35"/>
                      </a:cxn>
                      <a:cxn ang="0">
                        <a:pos x="69" y="13"/>
                      </a:cxn>
                      <a:cxn ang="0">
                        <a:pos x="18" y="0"/>
                      </a:cxn>
                      <a:cxn ang="0">
                        <a:pos x="15" y="0"/>
                      </a:cxn>
                      <a:cxn ang="0">
                        <a:pos x="15" y="25"/>
                      </a:cxn>
                      <a:cxn ang="0">
                        <a:pos x="0" y="40"/>
                      </a:cxn>
                      <a:cxn ang="0">
                        <a:pos x="61" y="105"/>
                      </a:cxn>
                    </a:cxnLst>
                    <a:rect l="0" t="0" r="r" b="b"/>
                    <a:pathLst>
                      <a:path w="99" h="105">
                        <a:moveTo>
                          <a:pt x="61" y="105"/>
                        </a:moveTo>
                        <a:lnTo>
                          <a:pt x="99" y="35"/>
                        </a:lnTo>
                        <a:lnTo>
                          <a:pt x="69" y="13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5" y="25"/>
                        </a:lnTo>
                        <a:lnTo>
                          <a:pt x="0" y="40"/>
                        </a:lnTo>
                        <a:lnTo>
                          <a:pt x="61" y="1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3" name="Freeform 289"/>
                  <p:cNvSpPr>
                    <a:spLocks/>
                  </p:cNvSpPr>
                  <p:nvPr/>
                </p:nvSpPr>
                <p:spPr bwMode="auto">
                  <a:xfrm>
                    <a:off x="1318188" y="2094179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7" y="23"/>
                      </a:cxn>
                      <a:cxn ang="0">
                        <a:pos x="496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4" y="192"/>
                      </a:cxn>
                      <a:cxn ang="0">
                        <a:pos x="0" y="247"/>
                      </a:cxn>
                      <a:cxn ang="0">
                        <a:pos x="0" y="253"/>
                      </a:cxn>
                      <a:cxn ang="0">
                        <a:pos x="13" y="327"/>
                      </a:cxn>
                      <a:cxn ang="0">
                        <a:pos x="67" y="324"/>
                      </a:cxn>
                      <a:cxn ang="0">
                        <a:pos x="105" y="343"/>
                      </a:cxn>
                      <a:cxn ang="0">
                        <a:pos x="173" y="362"/>
                      </a:cxn>
                      <a:cxn ang="0">
                        <a:pos x="237" y="375"/>
                      </a:cxn>
                      <a:cxn ang="0">
                        <a:pos x="339" y="282"/>
                      </a:cxn>
                      <a:cxn ang="0">
                        <a:pos x="339" y="272"/>
                      </a:cxn>
                      <a:cxn ang="0">
                        <a:pos x="406" y="266"/>
                      </a:cxn>
                      <a:cxn ang="0">
                        <a:pos x="480" y="311"/>
                      </a:cxn>
                      <a:cxn ang="0">
                        <a:pos x="496" y="349"/>
                      </a:cxn>
                      <a:cxn ang="0">
                        <a:pos x="531" y="349"/>
                      </a:cxn>
                      <a:cxn ang="0">
                        <a:pos x="553" y="327"/>
                      </a:cxn>
                      <a:cxn ang="0">
                        <a:pos x="553" y="282"/>
                      </a:cxn>
                      <a:cxn ang="0">
                        <a:pos x="630" y="266"/>
                      </a:cxn>
                      <a:cxn ang="0">
                        <a:pos x="630" y="215"/>
                      </a:cxn>
                      <a:cxn ang="0">
                        <a:pos x="579" y="180"/>
                      </a:cxn>
                      <a:cxn ang="0">
                        <a:pos x="569" y="132"/>
                      </a:cxn>
                      <a:cxn ang="0">
                        <a:pos x="531" y="93"/>
                      </a:cxn>
                      <a:cxn ang="0">
                        <a:pos x="557" y="29"/>
                      </a:cxn>
                      <a:cxn ang="0">
                        <a:pos x="557" y="23"/>
                      </a:cxn>
                    </a:cxnLst>
                    <a:rect l="0" t="0" r="r" b="b"/>
                    <a:pathLst>
                      <a:path w="630" h="375">
                        <a:moveTo>
                          <a:pt x="557" y="23"/>
                        </a:moveTo>
                        <a:lnTo>
                          <a:pt x="496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4" y="192"/>
                        </a:lnTo>
                        <a:lnTo>
                          <a:pt x="0" y="247"/>
                        </a:lnTo>
                        <a:lnTo>
                          <a:pt x="0" y="253"/>
                        </a:lnTo>
                        <a:lnTo>
                          <a:pt x="13" y="327"/>
                        </a:lnTo>
                        <a:lnTo>
                          <a:pt x="67" y="324"/>
                        </a:lnTo>
                        <a:lnTo>
                          <a:pt x="105" y="343"/>
                        </a:lnTo>
                        <a:lnTo>
                          <a:pt x="173" y="362"/>
                        </a:lnTo>
                        <a:lnTo>
                          <a:pt x="237" y="375"/>
                        </a:lnTo>
                        <a:lnTo>
                          <a:pt x="339" y="282"/>
                        </a:lnTo>
                        <a:lnTo>
                          <a:pt x="339" y="272"/>
                        </a:lnTo>
                        <a:lnTo>
                          <a:pt x="406" y="266"/>
                        </a:lnTo>
                        <a:lnTo>
                          <a:pt x="480" y="311"/>
                        </a:lnTo>
                        <a:lnTo>
                          <a:pt x="496" y="349"/>
                        </a:lnTo>
                        <a:lnTo>
                          <a:pt x="531" y="349"/>
                        </a:lnTo>
                        <a:lnTo>
                          <a:pt x="553" y="327"/>
                        </a:lnTo>
                        <a:lnTo>
                          <a:pt x="553" y="282"/>
                        </a:lnTo>
                        <a:lnTo>
                          <a:pt x="630" y="266"/>
                        </a:lnTo>
                        <a:lnTo>
                          <a:pt x="630" y="215"/>
                        </a:lnTo>
                        <a:lnTo>
                          <a:pt x="579" y="180"/>
                        </a:lnTo>
                        <a:lnTo>
                          <a:pt x="569" y="132"/>
                        </a:lnTo>
                        <a:lnTo>
                          <a:pt x="531" y="93"/>
                        </a:lnTo>
                        <a:lnTo>
                          <a:pt x="557" y="29"/>
                        </a:lnTo>
                        <a:lnTo>
                          <a:pt x="557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4" name="Freeform 288"/>
                  <p:cNvSpPr>
                    <a:spLocks/>
                  </p:cNvSpPr>
                  <p:nvPr/>
                </p:nvSpPr>
                <p:spPr bwMode="auto">
                  <a:xfrm>
                    <a:off x="1318188" y="2094179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5" y="23"/>
                      </a:cxn>
                      <a:cxn ang="0">
                        <a:pos x="495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3" y="190"/>
                      </a:cxn>
                      <a:cxn ang="0">
                        <a:pos x="0" y="245"/>
                      </a:cxn>
                      <a:cxn ang="0">
                        <a:pos x="0" y="253"/>
                      </a:cxn>
                      <a:cxn ang="0">
                        <a:pos x="13" y="325"/>
                      </a:cxn>
                      <a:cxn ang="0">
                        <a:pos x="65" y="323"/>
                      </a:cxn>
                      <a:cxn ang="0">
                        <a:pos x="105" y="343"/>
                      </a:cxn>
                      <a:cxn ang="0">
                        <a:pos x="173" y="360"/>
                      </a:cxn>
                      <a:cxn ang="0">
                        <a:pos x="235" y="375"/>
                      </a:cxn>
                      <a:cxn ang="0">
                        <a:pos x="338" y="280"/>
                      </a:cxn>
                      <a:cxn ang="0">
                        <a:pos x="338" y="270"/>
                      </a:cxn>
                      <a:cxn ang="0">
                        <a:pos x="405" y="265"/>
                      </a:cxn>
                      <a:cxn ang="0">
                        <a:pos x="480" y="310"/>
                      </a:cxn>
                      <a:cxn ang="0">
                        <a:pos x="495" y="348"/>
                      </a:cxn>
                      <a:cxn ang="0">
                        <a:pos x="530" y="348"/>
                      </a:cxn>
                      <a:cxn ang="0">
                        <a:pos x="553" y="325"/>
                      </a:cxn>
                      <a:cxn ang="0">
                        <a:pos x="553" y="280"/>
                      </a:cxn>
                      <a:cxn ang="0">
                        <a:pos x="630" y="265"/>
                      </a:cxn>
                      <a:cxn ang="0">
                        <a:pos x="630" y="215"/>
                      </a:cxn>
                      <a:cxn ang="0">
                        <a:pos x="578" y="180"/>
                      </a:cxn>
                      <a:cxn ang="0">
                        <a:pos x="568" y="130"/>
                      </a:cxn>
                      <a:cxn ang="0">
                        <a:pos x="530" y="93"/>
                      </a:cxn>
                      <a:cxn ang="0">
                        <a:pos x="555" y="28"/>
                      </a:cxn>
                      <a:cxn ang="0">
                        <a:pos x="555" y="23"/>
                      </a:cxn>
                    </a:cxnLst>
                    <a:rect l="0" t="0" r="r" b="b"/>
                    <a:pathLst>
                      <a:path w="630" h="375">
                        <a:moveTo>
                          <a:pt x="555" y="23"/>
                        </a:moveTo>
                        <a:lnTo>
                          <a:pt x="495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3" y="190"/>
                        </a:lnTo>
                        <a:lnTo>
                          <a:pt x="0" y="245"/>
                        </a:lnTo>
                        <a:lnTo>
                          <a:pt x="0" y="253"/>
                        </a:lnTo>
                        <a:lnTo>
                          <a:pt x="13" y="325"/>
                        </a:lnTo>
                        <a:lnTo>
                          <a:pt x="65" y="323"/>
                        </a:lnTo>
                        <a:lnTo>
                          <a:pt x="105" y="343"/>
                        </a:lnTo>
                        <a:lnTo>
                          <a:pt x="173" y="360"/>
                        </a:lnTo>
                        <a:lnTo>
                          <a:pt x="235" y="375"/>
                        </a:lnTo>
                        <a:lnTo>
                          <a:pt x="338" y="280"/>
                        </a:lnTo>
                        <a:lnTo>
                          <a:pt x="338" y="270"/>
                        </a:lnTo>
                        <a:lnTo>
                          <a:pt x="405" y="265"/>
                        </a:lnTo>
                        <a:lnTo>
                          <a:pt x="480" y="310"/>
                        </a:lnTo>
                        <a:lnTo>
                          <a:pt x="495" y="348"/>
                        </a:lnTo>
                        <a:lnTo>
                          <a:pt x="530" y="348"/>
                        </a:lnTo>
                        <a:lnTo>
                          <a:pt x="553" y="325"/>
                        </a:lnTo>
                        <a:lnTo>
                          <a:pt x="553" y="280"/>
                        </a:lnTo>
                        <a:lnTo>
                          <a:pt x="630" y="265"/>
                        </a:lnTo>
                        <a:lnTo>
                          <a:pt x="630" y="215"/>
                        </a:lnTo>
                        <a:lnTo>
                          <a:pt x="578" y="180"/>
                        </a:lnTo>
                        <a:lnTo>
                          <a:pt x="568" y="130"/>
                        </a:lnTo>
                        <a:lnTo>
                          <a:pt x="530" y="93"/>
                        </a:lnTo>
                        <a:lnTo>
                          <a:pt x="555" y="28"/>
                        </a:lnTo>
                        <a:lnTo>
                          <a:pt x="555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5" name="Freeform 287"/>
                  <p:cNvSpPr>
                    <a:spLocks/>
                  </p:cNvSpPr>
                  <p:nvPr/>
                </p:nvSpPr>
                <p:spPr bwMode="auto">
                  <a:xfrm>
                    <a:off x="1164190" y="2407141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4" y="7"/>
                      </a:cxn>
                      <a:cxn ang="0">
                        <a:pos x="16" y="26"/>
                      </a:cxn>
                      <a:cxn ang="0">
                        <a:pos x="0" y="61"/>
                      </a:cxn>
                      <a:cxn ang="0">
                        <a:pos x="29" y="71"/>
                      </a:cxn>
                      <a:cxn ang="0">
                        <a:pos x="32" y="103"/>
                      </a:cxn>
                      <a:cxn ang="0">
                        <a:pos x="7" y="170"/>
                      </a:cxn>
                      <a:cxn ang="0">
                        <a:pos x="0" y="192"/>
                      </a:cxn>
                      <a:cxn ang="0">
                        <a:pos x="84" y="240"/>
                      </a:cxn>
                      <a:cxn ang="0">
                        <a:pos x="61" y="323"/>
                      </a:cxn>
                      <a:cxn ang="0">
                        <a:pos x="128" y="355"/>
                      </a:cxn>
                      <a:cxn ang="0">
                        <a:pos x="416" y="154"/>
                      </a:cxn>
                      <a:cxn ang="0">
                        <a:pos x="391" y="58"/>
                      </a:cxn>
                      <a:cxn ang="0">
                        <a:pos x="327" y="45"/>
                      </a:cxn>
                      <a:cxn ang="0">
                        <a:pos x="259" y="26"/>
                      </a:cxn>
                      <a:cxn ang="0">
                        <a:pos x="221" y="7"/>
                      </a:cxn>
                      <a:cxn ang="0">
                        <a:pos x="167" y="10"/>
                      </a:cxn>
                      <a:cxn ang="0">
                        <a:pos x="167" y="0"/>
                      </a:cxn>
                      <a:cxn ang="0">
                        <a:pos x="164" y="7"/>
                      </a:cxn>
                    </a:cxnLst>
                    <a:rect l="0" t="0" r="r" b="b"/>
                    <a:pathLst>
                      <a:path w="416" h="355">
                        <a:moveTo>
                          <a:pt x="164" y="7"/>
                        </a:moveTo>
                        <a:lnTo>
                          <a:pt x="16" y="26"/>
                        </a:lnTo>
                        <a:lnTo>
                          <a:pt x="0" y="61"/>
                        </a:lnTo>
                        <a:lnTo>
                          <a:pt x="29" y="71"/>
                        </a:lnTo>
                        <a:lnTo>
                          <a:pt x="32" y="103"/>
                        </a:lnTo>
                        <a:lnTo>
                          <a:pt x="7" y="170"/>
                        </a:lnTo>
                        <a:lnTo>
                          <a:pt x="0" y="192"/>
                        </a:lnTo>
                        <a:lnTo>
                          <a:pt x="84" y="240"/>
                        </a:lnTo>
                        <a:lnTo>
                          <a:pt x="61" y="323"/>
                        </a:lnTo>
                        <a:lnTo>
                          <a:pt x="128" y="355"/>
                        </a:lnTo>
                        <a:lnTo>
                          <a:pt x="416" y="154"/>
                        </a:lnTo>
                        <a:lnTo>
                          <a:pt x="391" y="58"/>
                        </a:lnTo>
                        <a:lnTo>
                          <a:pt x="327" y="45"/>
                        </a:lnTo>
                        <a:lnTo>
                          <a:pt x="259" y="26"/>
                        </a:lnTo>
                        <a:lnTo>
                          <a:pt x="221" y="7"/>
                        </a:lnTo>
                        <a:lnTo>
                          <a:pt x="167" y="10"/>
                        </a:lnTo>
                        <a:lnTo>
                          <a:pt x="167" y="0"/>
                        </a:lnTo>
                        <a:lnTo>
                          <a:pt x="164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6" name="Freeform 286"/>
                  <p:cNvSpPr>
                    <a:spLocks/>
                  </p:cNvSpPr>
                  <p:nvPr/>
                </p:nvSpPr>
                <p:spPr bwMode="auto">
                  <a:xfrm>
                    <a:off x="1164190" y="2407141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5" y="8"/>
                      </a:cxn>
                      <a:cxn ang="0">
                        <a:pos x="15" y="28"/>
                      </a:cxn>
                      <a:cxn ang="0">
                        <a:pos x="0" y="63"/>
                      </a:cxn>
                      <a:cxn ang="0">
                        <a:pos x="30" y="73"/>
                      </a:cxn>
                      <a:cxn ang="0">
                        <a:pos x="33" y="105"/>
                      </a:cxn>
                      <a:cxn ang="0">
                        <a:pos x="8" y="170"/>
                      </a:cxn>
                      <a:cxn ang="0">
                        <a:pos x="0" y="193"/>
                      </a:cxn>
                      <a:cxn ang="0">
                        <a:pos x="85" y="240"/>
                      </a:cxn>
                      <a:cxn ang="0">
                        <a:pos x="60" y="325"/>
                      </a:cxn>
                      <a:cxn ang="0">
                        <a:pos x="128" y="355"/>
                      </a:cxn>
                      <a:cxn ang="0">
                        <a:pos x="416" y="155"/>
                      </a:cxn>
                      <a:cxn ang="0">
                        <a:pos x="391" y="60"/>
                      </a:cxn>
                      <a:cxn ang="0">
                        <a:pos x="328" y="45"/>
                      </a:cxn>
                      <a:cxn ang="0">
                        <a:pos x="261" y="28"/>
                      </a:cxn>
                      <a:cxn ang="0">
                        <a:pos x="221" y="8"/>
                      </a:cxn>
                      <a:cxn ang="0">
                        <a:pos x="168" y="10"/>
                      </a:cxn>
                      <a:cxn ang="0">
                        <a:pos x="168" y="0"/>
                      </a:cxn>
                      <a:cxn ang="0">
                        <a:pos x="165" y="8"/>
                      </a:cxn>
                    </a:cxnLst>
                    <a:rect l="0" t="0" r="r" b="b"/>
                    <a:pathLst>
                      <a:path w="416" h="355">
                        <a:moveTo>
                          <a:pt x="165" y="8"/>
                        </a:moveTo>
                        <a:lnTo>
                          <a:pt x="15" y="28"/>
                        </a:lnTo>
                        <a:lnTo>
                          <a:pt x="0" y="63"/>
                        </a:lnTo>
                        <a:lnTo>
                          <a:pt x="30" y="73"/>
                        </a:lnTo>
                        <a:lnTo>
                          <a:pt x="33" y="105"/>
                        </a:lnTo>
                        <a:lnTo>
                          <a:pt x="8" y="170"/>
                        </a:lnTo>
                        <a:lnTo>
                          <a:pt x="0" y="193"/>
                        </a:lnTo>
                        <a:lnTo>
                          <a:pt x="85" y="240"/>
                        </a:lnTo>
                        <a:lnTo>
                          <a:pt x="60" y="325"/>
                        </a:lnTo>
                        <a:lnTo>
                          <a:pt x="128" y="355"/>
                        </a:lnTo>
                        <a:lnTo>
                          <a:pt x="416" y="155"/>
                        </a:lnTo>
                        <a:lnTo>
                          <a:pt x="391" y="60"/>
                        </a:lnTo>
                        <a:lnTo>
                          <a:pt x="328" y="45"/>
                        </a:lnTo>
                        <a:lnTo>
                          <a:pt x="261" y="28"/>
                        </a:lnTo>
                        <a:lnTo>
                          <a:pt x="221" y="8"/>
                        </a:lnTo>
                        <a:lnTo>
                          <a:pt x="168" y="10"/>
                        </a:lnTo>
                        <a:lnTo>
                          <a:pt x="168" y="0"/>
                        </a:lnTo>
                        <a:lnTo>
                          <a:pt x="165" y="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7" name="Freeform 285"/>
                  <p:cNvSpPr>
                    <a:spLocks/>
                  </p:cNvSpPr>
                  <p:nvPr/>
                </p:nvSpPr>
                <p:spPr bwMode="auto">
                  <a:xfrm>
                    <a:off x="1000258" y="2598397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6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9" y="99"/>
                      </a:cxn>
                      <a:cxn ang="0">
                        <a:pos x="0" y="131"/>
                      </a:cxn>
                      <a:cxn ang="0">
                        <a:pos x="35" y="195"/>
                      </a:cxn>
                      <a:cxn ang="0">
                        <a:pos x="61" y="195"/>
                      </a:cxn>
                      <a:cxn ang="0">
                        <a:pos x="224" y="128"/>
                      </a:cxn>
                      <a:cxn ang="0">
                        <a:pos x="227" y="122"/>
                      </a:cxn>
                      <a:cxn ang="0">
                        <a:pos x="250" y="48"/>
                      </a:cxn>
                      <a:cxn ang="0">
                        <a:pos x="166" y="0"/>
                      </a:cxn>
                    </a:cxnLst>
                    <a:rect l="0" t="0" r="r" b="b"/>
                    <a:pathLst>
                      <a:path w="250" h="195">
                        <a:moveTo>
                          <a:pt x="166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9" y="99"/>
                        </a:lnTo>
                        <a:lnTo>
                          <a:pt x="0" y="131"/>
                        </a:lnTo>
                        <a:lnTo>
                          <a:pt x="35" y="195"/>
                        </a:lnTo>
                        <a:lnTo>
                          <a:pt x="61" y="195"/>
                        </a:lnTo>
                        <a:lnTo>
                          <a:pt x="224" y="128"/>
                        </a:lnTo>
                        <a:lnTo>
                          <a:pt x="227" y="122"/>
                        </a:lnTo>
                        <a:lnTo>
                          <a:pt x="250" y="48"/>
                        </a:lnTo>
                        <a:lnTo>
                          <a:pt x="16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8" name="Freeform 284"/>
                  <p:cNvSpPr>
                    <a:spLocks/>
                  </p:cNvSpPr>
                  <p:nvPr/>
                </p:nvSpPr>
                <p:spPr bwMode="auto">
                  <a:xfrm>
                    <a:off x="1000258" y="2598397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8" y="100"/>
                      </a:cxn>
                      <a:cxn ang="0">
                        <a:pos x="0" y="133"/>
                      </a:cxn>
                      <a:cxn ang="0">
                        <a:pos x="35" y="195"/>
                      </a:cxn>
                      <a:cxn ang="0">
                        <a:pos x="60" y="195"/>
                      </a:cxn>
                      <a:cxn ang="0">
                        <a:pos x="223" y="128"/>
                      </a:cxn>
                      <a:cxn ang="0">
                        <a:pos x="225" y="123"/>
                      </a:cxn>
                      <a:cxn ang="0">
                        <a:pos x="250" y="48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195">
                        <a:moveTo>
                          <a:pt x="165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8" y="100"/>
                        </a:lnTo>
                        <a:lnTo>
                          <a:pt x="0" y="133"/>
                        </a:lnTo>
                        <a:lnTo>
                          <a:pt x="35" y="195"/>
                        </a:lnTo>
                        <a:lnTo>
                          <a:pt x="60" y="195"/>
                        </a:lnTo>
                        <a:lnTo>
                          <a:pt x="223" y="128"/>
                        </a:lnTo>
                        <a:lnTo>
                          <a:pt x="225" y="123"/>
                        </a:lnTo>
                        <a:lnTo>
                          <a:pt x="250" y="48"/>
                        </a:lnTo>
                        <a:lnTo>
                          <a:pt x="16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49" name="Freeform 283"/>
                  <p:cNvSpPr>
                    <a:spLocks/>
                  </p:cNvSpPr>
                  <p:nvPr/>
                </p:nvSpPr>
                <p:spPr bwMode="auto">
                  <a:xfrm>
                    <a:off x="140854" y="2230790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4" y="109"/>
                      </a:cxn>
                      <a:cxn ang="0">
                        <a:pos x="1181" y="115"/>
                      </a:cxn>
                      <a:cxn ang="0">
                        <a:pos x="1075" y="122"/>
                      </a:cxn>
                      <a:cxn ang="0">
                        <a:pos x="816" y="64"/>
                      </a:cxn>
                      <a:cxn ang="0">
                        <a:pos x="714" y="48"/>
                      </a:cxn>
                      <a:cxn ang="0">
                        <a:pos x="615" y="19"/>
                      </a:cxn>
                      <a:cxn ang="0">
                        <a:pos x="384" y="32"/>
                      </a:cxn>
                      <a:cxn ang="0">
                        <a:pos x="183" y="0"/>
                      </a:cxn>
                      <a:cxn ang="0">
                        <a:pos x="125" y="16"/>
                      </a:cxn>
                      <a:cxn ang="0">
                        <a:pos x="26" y="67"/>
                      </a:cxn>
                      <a:cxn ang="0">
                        <a:pos x="0" y="128"/>
                      </a:cxn>
                      <a:cxn ang="0">
                        <a:pos x="45" y="106"/>
                      </a:cxn>
                      <a:cxn ang="0">
                        <a:pos x="77" y="106"/>
                      </a:cxn>
                      <a:cxn ang="0">
                        <a:pos x="77" y="109"/>
                      </a:cxn>
                      <a:cxn ang="0">
                        <a:pos x="80" y="106"/>
                      </a:cxn>
                      <a:cxn ang="0">
                        <a:pos x="141" y="70"/>
                      </a:cxn>
                      <a:cxn ang="0">
                        <a:pos x="413" y="86"/>
                      </a:cxn>
                      <a:cxn ang="0">
                        <a:pos x="423" y="74"/>
                      </a:cxn>
                      <a:cxn ang="0">
                        <a:pos x="490" y="83"/>
                      </a:cxn>
                      <a:cxn ang="0">
                        <a:pos x="679" y="128"/>
                      </a:cxn>
                      <a:cxn ang="0">
                        <a:pos x="806" y="144"/>
                      </a:cxn>
                      <a:cxn ang="0">
                        <a:pos x="858" y="157"/>
                      </a:cxn>
                      <a:cxn ang="0">
                        <a:pos x="973" y="240"/>
                      </a:cxn>
                      <a:cxn ang="0">
                        <a:pos x="1030" y="240"/>
                      </a:cxn>
                      <a:cxn ang="0">
                        <a:pos x="1046" y="205"/>
                      </a:cxn>
                      <a:cxn ang="0">
                        <a:pos x="1194" y="186"/>
                      </a:cxn>
                      <a:cxn ang="0">
                        <a:pos x="1197" y="179"/>
                      </a:cxn>
                      <a:cxn ang="0">
                        <a:pos x="1184" y="115"/>
                      </a:cxn>
                      <a:cxn ang="0">
                        <a:pos x="1184" y="109"/>
                      </a:cxn>
                    </a:cxnLst>
                    <a:rect l="0" t="0" r="r" b="b"/>
                    <a:pathLst>
                      <a:path w="1197" h="240">
                        <a:moveTo>
                          <a:pt x="1184" y="109"/>
                        </a:moveTo>
                        <a:lnTo>
                          <a:pt x="1181" y="115"/>
                        </a:lnTo>
                        <a:lnTo>
                          <a:pt x="1075" y="122"/>
                        </a:lnTo>
                        <a:lnTo>
                          <a:pt x="816" y="64"/>
                        </a:lnTo>
                        <a:lnTo>
                          <a:pt x="714" y="48"/>
                        </a:lnTo>
                        <a:lnTo>
                          <a:pt x="615" y="19"/>
                        </a:lnTo>
                        <a:lnTo>
                          <a:pt x="384" y="32"/>
                        </a:lnTo>
                        <a:lnTo>
                          <a:pt x="183" y="0"/>
                        </a:lnTo>
                        <a:lnTo>
                          <a:pt x="125" y="16"/>
                        </a:lnTo>
                        <a:lnTo>
                          <a:pt x="26" y="67"/>
                        </a:lnTo>
                        <a:lnTo>
                          <a:pt x="0" y="128"/>
                        </a:lnTo>
                        <a:lnTo>
                          <a:pt x="45" y="106"/>
                        </a:lnTo>
                        <a:lnTo>
                          <a:pt x="77" y="106"/>
                        </a:lnTo>
                        <a:lnTo>
                          <a:pt x="77" y="109"/>
                        </a:lnTo>
                        <a:lnTo>
                          <a:pt x="80" y="106"/>
                        </a:lnTo>
                        <a:lnTo>
                          <a:pt x="141" y="70"/>
                        </a:lnTo>
                        <a:lnTo>
                          <a:pt x="413" y="86"/>
                        </a:lnTo>
                        <a:lnTo>
                          <a:pt x="423" y="74"/>
                        </a:lnTo>
                        <a:lnTo>
                          <a:pt x="490" y="83"/>
                        </a:lnTo>
                        <a:lnTo>
                          <a:pt x="679" y="128"/>
                        </a:lnTo>
                        <a:lnTo>
                          <a:pt x="806" y="144"/>
                        </a:lnTo>
                        <a:lnTo>
                          <a:pt x="858" y="157"/>
                        </a:lnTo>
                        <a:lnTo>
                          <a:pt x="973" y="240"/>
                        </a:lnTo>
                        <a:lnTo>
                          <a:pt x="1030" y="240"/>
                        </a:lnTo>
                        <a:lnTo>
                          <a:pt x="1046" y="205"/>
                        </a:lnTo>
                        <a:lnTo>
                          <a:pt x="1194" y="186"/>
                        </a:lnTo>
                        <a:lnTo>
                          <a:pt x="1197" y="179"/>
                        </a:lnTo>
                        <a:lnTo>
                          <a:pt x="1184" y="115"/>
                        </a:lnTo>
                        <a:lnTo>
                          <a:pt x="1184" y="10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0" name="Freeform 282"/>
                  <p:cNvSpPr>
                    <a:spLocks/>
                  </p:cNvSpPr>
                  <p:nvPr/>
                </p:nvSpPr>
                <p:spPr bwMode="auto">
                  <a:xfrm>
                    <a:off x="140854" y="2230790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5" y="108"/>
                      </a:cxn>
                      <a:cxn ang="0">
                        <a:pos x="1180" y="115"/>
                      </a:cxn>
                      <a:cxn ang="0">
                        <a:pos x="1075" y="123"/>
                      </a:cxn>
                      <a:cxn ang="0">
                        <a:pos x="815" y="63"/>
                      </a:cxn>
                      <a:cxn ang="0">
                        <a:pos x="715" y="48"/>
                      </a:cxn>
                      <a:cxn ang="0">
                        <a:pos x="615" y="18"/>
                      </a:cxn>
                      <a:cxn ang="0">
                        <a:pos x="385" y="33"/>
                      </a:cxn>
                      <a:cxn ang="0">
                        <a:pos x="182" y="0"/>
                      </a:cxn>
                      <a:cxn ang="0">
                        <a:pos x="125" y="15"/>
                      </a:cxn>
                      <a:cxn ang="0">
                        <a:pos x="25" y="68"/>
                      </a:cxn>
                      <a:cxn ang="0">
                        <a:pos x="0" y="128"/>
                      </a:cxn>
                      <a:cxn ang="0">
                        <a:pos x="45" y="105"/>
                      </a:cxn>
                      <a:cxn ang="0">
                        <a:pos x="77" y="105"/>
                      </a:cxn>
                      <a:cxn ang="0">
                        <a:pos x="77" y="108"/>
                      </a:cxn>
                      <a:cxn ang="0">
                        <a:pos x="80" y="105"/>
                      </a:cxn>
                      <a:cxn ang="0">
                        <a:pos x="140" y="70"/>
                      </a:cxn>
                      <a:cxn ang="0">
                        <a:pos x="412" y="85"/>
                      </a:cxn>
                      <a:cxn ang="0">
                        <a:pos x="422" y="73"/>
                      </a:cxn>
                      <a:cxn ang="0">
                        <a:pos x="490" y="83"/>
                      </a:cxn>
                      <a:cxn ang="0">
                        <a:pos x="680" y="128"/>
                      </a:cxn>
                      <a:cxn ang="0">
                        <a:pos x="805" y="143"/>
                      </a:cxn>
                      <a:cxn ang="0">
                        <a:pos x="857" y="158"/>
                      </a:cxn>
                      <a:cxn ang="0">
                        <a:pos x="972" y="240"/>
                      </a:cxn>
                      <a:cxn ang="0">
                        <a:pos x="1030" y="240"/>
                      </a:cxn>
                      <a:cxn ang="0">
                        <a:pos x="1045" y="205"/>
                      </a:cxn>
                      <a:cxn ang="0">
                        <a:pos x="1195" y="185"/>
                      </a:cxn>
                      <a:cxn ang="0">
                        <a:pos x="1197" y="178"/>
                      </a:cxn>
                      <a:cxn ang="0">
                        <a:pos x="1185" y="115"/>
                      </a:cxn>
                      <a:cxn ang="0">
                        <a:pos x="1185" y="108"/>
                      </a:cxn>
                    </a:cxnLst>
                    <a:rect l="0" t="0" r="r" b="b"/>
                    <a:pathLst>
                      <a:path w="1197" h="240">
                        <a:moveTo>
                          <a:pt x="1185" y="108"/>
                        </a:moveTo>
                        <a:lnTo>
                          <a:pt x="1180" y="115"/>
                        </a:lnTo>
                        <a:lnTo>
                          <a:pt x="1075" y="123"/>
                        </a:lnTo>
                        <a:lnTo>
                          <a:pt x="815" y="63"/>
                        </a:lnTo>
                        <a:lnTo>
                          <a:pt x="715" y="48"/>
                        </a:lnTo>
                        <a:lnTo>
                          <a:pt x="615" y="18"/>
                        </a:lnTo>
                        <a:lnTo>
                          <a:pt x="385" y="33"/>
                        </a:lnTo>
                        <a:lnTo>
                          <a:pt x="182" y="0"/>
                        </a:lnTo>
                        <a:lnTo>
                          <a:pt x="125" y="15"/>
                        </a:lnTo>
                        <a:lnTo>
                          <a:pt x="25" y="68"/>
                        </a:lnTo>
                        <a:lnTo>
                          <a:pt x="0" y="128"/>
                        </a:lnTo>
                        <a:lnTo>
                          <a:pt x="45" y="105"/>
                        </a:lnTo>
                        <a:lnTo>
                          <a:pt x="77" y="105"/>
                        </a:lnTo>
                        <a:lnTo>
                          <a:pt x="77" y="108"/>
                        </a:lnTo>
                        <a:lnTo>
                          <a:pt x="80" y="105"/>
                        </a:lnTo>
                        <a:lnTo>
                          <a:pt x="140" y="70"/>
                        </a:lnTo>
                        <a:lnTo>
                          <a:pt x="412" y="85"/>
                        </a:lnTo>
                        <a:lnTo>
                          <a:pt x="422" y="73"/>
                        </a:lnTo>
                        <a:lnTo>
                          <a:pt x="490" y="83"/>
                        </a:lnTo>
                        <a:lnTo>
                          <a:pt x="680" y="128"/>
                        </a:lnTo>
                        <a:lnTo>
                          <a:pt x="805" y="143"/>
                        </a:lnTo>
                        <a:lnTo>
                          <a:pt x="857" y="158"/>
                        </a:lnTo>
                        <a:lnTo>
                          <a:pt x="972" y="240"/>
                        </a:lnTo>
                        <a:lnTo>
                          <a:pt x="1030" y="240"/>
                        </a:lnTo>
                        <a:lnTo>
                          <a:pt x="1045" y="205"/>
                        </a:lnTo>
                        <a:lnTo>
                          <a:pt x="1195" y="185"/>
                        </a:lnTo>
                        <a:lnTo>
                          <a:pt x="1197" y="178"/>
                        </a:lnTo>
                        <a:lnTo>
                          <a:pt x="1185" y="115"/>
                        </a:lnTo>
                        <a:lnTo>
                          <a:pt x="1185" y="10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1" name="Freeform 281"/>
                  <p:cNvSpPr>
                    <a:spLocks/>
                  </p:cNvSpPr>
                  <p:nvPr/>
                </p:nvSpPr>
                <p:spPr bwMode="auto">
                  <a:xfrm>
                    <a:off x="217853" y="2300337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6"/>
                      </a:cxn>
                      <a:cxn ang="0">
                        <a:pos x="154" y="116"/>
                      </a:cxn>
                      <a:cxn ang="0">
                        <a:pos x="218" y="93"/>
                      </a:cxn>
                      <a:cxn ang="0">
                        <a:pos x="304" y="151"/>
                      </a:cxn>
                      <a:cxn ang="0">
                        <a:pos x="349" y="151"/>
                      </a:cxn>
                      <a:cxn ang="0">
                        <a:pos x="323" y="205"/>
                      </a:cxn>
                      <a:cxn ang="0">
                        <a:pos x="390" y="224"/>
                      </a:cxn>
                      <a:cxn ang="0">
                        <a:pos x="406" y="308"/>
                      </a:cxn>
                      <a:cxn ang="0">
                        <a:pos x="435" y="362"/>
                      </a:cxn>
                      <a:cxn ang="0">
                        <a:pos x="512" y="381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4" y="400"/>
                      </a:cxn>
                      <a:cxn ang="0">
                        <a:pos x="701" y="436"/>
                      </a:cxn>
                      <a:cxn ang="0">
                        <a:pos x="752" y="452"/>
                      </a:cxn>
                      <a:cxn ang="0">
                        <a:pos x="771" y="535"/>
                      </a:cxn>
                      <a:cxn ang="0">
                        <a:pos x="797" y="532"/>
                      </a:cxn>
                      <a:cxn ang="0">
                        <a:pos x="825" y="500"/>
                      </a:cxn>
                      <a:cxn ang="0">
                        <a:pos x="825" y="496"/>
                      </a:cxn>
                      <a:cxn ang="0">
                        <a:pos x="822" y="496"/>
                      </a:cxn>
                      <a:cxn ang="0">
                        <a:pos x="787" y="432"/>
                      </a:cxn>
                      <a:cxn ang="0">
                        <a:pos x="806" y="400"/>
                      </a:cxn>
                      <a:cxn ang="0">
                        <a:pos x="877" y="394"/>
                      </a:cxn>
                      <a:cxn ang="0">
                        <a:pos x="915" y="359"/>
                      </a:cxn>
                      <a:cxn ang="0">
                        <a:pos x="953" y="301"/>
                      </a:cxn>
                      <a:cxn ang="0">
                        <a:pos x="960" y="279"/>
                      </a:cxn>
                      <a:cxn ang="0">
                        <a:pos x="985" y="212"/>
                      </a:cxn>
                      <a:cxn ang="0">
                        <a:pos x="982" y="180"/>
                      </a:cxn>
                      <a:cxn ang="0">
                        <a:pos x="953" y="170"/>
                      </a:cxn>
                      <a:cxn ang="0">
                        <a:pos x="896" y="170"/>
                      </a:cxn>
                      <a:cxn ang="0">
                        <a:pos x="781" y="87"/>
                      </a:cxn>
                      <a:cxn ang="0">
                        <a:pos x="729" y="74"/>
                      </a:cxn>
                      <a:cxn ang="0">
                        <a:pos x="602" y="58"/>
                      </a:cxn>
                      <a:cxn ang="0">
                        <a:pos x="413" y="13"/>
                      </a:cxn>
                      <a:cxn ang="0">
                        <a:pos x="346" y="4"/>
                      </a:cxn>
                      <a:cxn ang="0">
                        <a:pos x="336" y="16"/>
                      </a:cxn>
                      <a:cxn ang="0">
                        <a:pos x="64" y="0"/>
                      </a:cxn>
                      <a:cxn ang="0">
                        <a:pos x="3" y="36"/>
                      </a:cxn>
                      <a:cxn ang="0">
                        <a:pos x="0" y="39"/>
                      </a:cxn>
                      <a:cxn ang="0">
                        <a:pos x="0" y="36"/>
                      </a:cxn>
                    </a:cxnLst>
                    <a:rect l="0" t="0" r="r" b="b"/>
                    <a:pathLst>
                      <a:path w="985" h="535">
                        <a:moveTo>
                          <a:pt x="0" y="36"/>
                        </a:moveTo>
                        <a:lnTo>
                          <a:pt x="154" y="116"/>
                        </a:lnTo>
                        <a:lnTo>
                          <a:pt x="218" y="93"/>
                        </a:lnTo>
                        <a:lnTo>
                          <a:pt x="304" y="151"/>
                        </a:lnTo>
                        <a:lnTo>
                          <a:pt x="349" y="151"/>
                        </a:lnTo>
                        <a:lnTo>
                          <a:pt x="323" y="205"/>
                        </a:lnTo>
                        <a:lnTo>
                          <a:pt x="390" y="224"/>
                        </a:lnTo>
                        <a:lnTo>
                          <a:pt x="406" y="308"/>
                        </a:lnTo>
                        <a:lnTo>
                          <a:pt x="435" y="362"/>
                        </a:lnTo>
                        <a:lnTo>
                          <a:pt x="512" y="381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4" y="400"/>
                        </a:lnTo>
                        <a:lnTo>
                          <a:pt x="701" y="436"/>
                        </a:lnTo>
                        <a:lnTo>
                          <a:pt x="752" y="452"/>
                        </a:lnTo>
                        <a:lnTo>
                          <a:pt x="771" y="535"/>
                        </a:lnTo>
                        <a:lnTo>
                          <a:pt x="797" y="532"/>
                        </a:lnTo>
                        <a:lnTo>
                          <a:pt x="825" y="500"/>
                        </a:lnTo>
                        <a:lnTo>
                          <a:pt x="825" y="496"/>
                        </a:lnTo>
                        <a:lnTo>
                          <a:pt x="822" y="496"/>
                        </a:lnTo>
                        <a:lnTo>
                          <a:pt x="787" y="432"/>
                        </a:lnTo>
                        <a:lnTo>
                          <a:pt x="806" y="400"/>
                        </a:lnTo>
                        <a:lnTo>
                          <a:pt x="877" y="394"/>
                        </a:lnTo>
                        <a:lnTo>
                          <a:pt x="915" y="359"/>
                        </a:lnTo>
                        <a:lnTo>
                          <a:pt x="953" y="301"/>
                        </a:lnTo>
                        <a:lnTo>
                          <a:pt x="960" y="279"/>
                        </a:lnTo>
                        <a:lnTo>
                          <a:pt x="985" y="212"/>
                        </a:lnTo>
                        <a:lnTo>
                          <a:pt x="982" y="180"/>
                        </a:lnTo>
                        <a:lnTo>
                          <a:pt x="953" y="170"/>
                        </a:lnTo>
                        <a:lnTo>
                          <a:pt x="896" y="170"/>
                        </a:lnTo>
                        <a:lnTo>
                          <a:pt x="781" y="87"/>
                        </a:lnTo>
                        <a:lnTo>
                          <a:pt x="729" y="74"/>
                        </a:lnTo>
                        <a:lnTo>
                          <a:pt x="602" y="58"/>
                        </a:lnTo>
                        <a:lnTo>
                          <a:pt x="413" y="13"/>
                        </a:lnTo>
                        <a:lnTo>
                          <a:pt x="346" y="4"/>
                        </a:lnTo>
                        <a:lnTo>
                          <a:pt x="336" y="16"/>
                        </a:lnTo>
                        <a:lnTo>
                          <a:pt x="64" y="0"/>
                        </a:lnTo>
                        <a:lnTo>
                          <a:pt x="3" y="36"/>
                        </a:lnTo>
                        <a:lnTo>
                          <a:pt x="0" y="3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2" name="Freeform 280"/>
                  <p:cNvSpPr>
                    <a:spLocks/>
                  </p:cNvSpPr>
                  <p:nvPr/>
                </p:nvSpPr>
                <p:spPr bwMode="auto">
                  <a:xfrm>
                    <a:off x="217853" y="2300337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53" y="115"/>
                      </a:cxn>
                      <a:cxn ang="0">
                        <a:pos x="218" y="93"/>
                      </a:cxn>
                      <a:cxn ang="0">
                        <a:pos x="303" y="150"/>
                      </a:cxn>
                      <a:cxn ang="0">
                        <a:pos x="348" y="150"/>
                      </a:cxn>
                      <a:cxn ang="0">
                        <a:pos x="323" y="205"/>
                      </a:cxn>
                      <a:cxn ang="0">
                        <a:pos x="390" y="223"/>
                      </a:cxn>
                      <a:cxn ang="0">
                        <a:pos x="405" y="308"/>
                      </a:cxn>
                      <a:cxn ang="0">
                        <a:pos x="435" y="363"/>
                      </a:cxn>
                      <a:cxn ang="0">
                        <a:pos x="513" y="380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3" y="400"/>
                      </a:cxn>
                      <a:cxn ang="0">
                        <a:pos x="700" y="435"/>
                      </a:cxn>
                      <a:cxn ang="0">
                        <a:pos x="753" y="453"/>
                      </a:cxn>
                      <a:cxn ang="0">
                        <a:pos x="770" y="535"/>
                      </a:cxn>
                      <a:cxn ang="0">
                        <a:pos x="798" y="533"/>
                      </a:cxn>
                      <a:cxn ang="0">
                        <a:pos x="825" y="500"/>
                      </a:cxn>
                      <a:cxn ang="0">
                        <a:pos x="825" y="495"/>
                      </a:cxn>
                      <a:cxn ang="0">
                        <a:pos x="823" y="495"/>
                      </a:cxn>
                      <a:cxn ang="0">
                        <a:pos x="788" y="433"/>
                      </a:cxn>
                      <a:cxn ang="0">
                        <a:pos x="805" y="400"/>
                      </a:cxn>
                      <a:cxn ang="0">
                        <a:pos x="878" y="393"/>
                      </a:cxn>
                      <a:cxn ang="0">
                        <a:pos x="915" y="358"/>
                      </a:cxn>
                      <a:cxn ang="0">
                        <a:pos x="953" y="300"/>
                      </a:cxn>
                      <a:cxn ang="0">
                        <a:pos x="960" y="278"/>
                      </a:cxn>
                      <a:cxn ang="0">
                        <a:pos x="985" y="213"/>
                      </a:cxn>
                      <a:cxn ang="0">
                        <a:pos x="983" y="180"/>
                      </a:cxn>
                      <a:cxn ang="0">
                        <a:pos x="953" y="170"/>
                      </a:cxn>
                      <a:cxn ang="0">
                        <a:pos x="895" y="170"/>
                      </a:cxn>
                      <a:cxn ang="0">
                        <a:pos x="780" y="88"/>
                      </a:cxn>
                      <a:cxn ang="0">
                        <a:pos x="728" y="73"/>
                      </a:cxn>
                      <a:cxn ang="0">
                        <a:pos x="603" y="58"/>
                      </a:cxn>
                      <a:cxn ang="0">
                        <a:pos x="413" y="13"/>
                      </a:cxn>
                      <a:cxn ang="0">
                        <a:pos x="345" y="3"/>
                      </a:cxn>
                      <a:cxn ang="0">
                        <a:pos x="335" y="15"/>
                      </a:cxn>
                      <a:cxn ang="0">
                        <a:pos x="63" y="0"/>
                      </a:cxn>
                      <a:cxn ang="0">
                        <a:pos x="3" y="35"/>
                      </a:cxn>
                      <a:cxn ang="0">
                        <a:pos x="0" y="38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985" h="535">
                        <a:moveTo>
                          <a:pt x="0" y="35"/>
                        </a:moveTo>
                        <a:lnTo>
                          <a:pt x="153" y="115"/>
                        </a:lnTo>
                        <a:lnTo>
                          <a:pt x="218" y="93"/>
                        </a:lnTo>
                        <a:lnTo>
                          <a:pt x="303" y="150"/>
                        </a:lnTo>
                        <a:lnTo>
                          <a:pt x="348" y="150"/>
                        </a:lnTo>
                        <a:lnTo>
                          <a:pt x="323" y="205"/>
                        </a:lnTo>
                        <a:lnTo>
                          <a:pt x="390" y="223"/>
                        </a:lnTo>
                        <a:lnTo>
                          <a:pt x="405" y="308"/>
                        </a:lnTo>
                        <a:lnTo>
                          <a:pt x="435" y="363"/>
                        </a:lnTo>
                        <a:lnTo>
                          <a:pt x="513" y="380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3" y="400"/>
                        </a:lnTo>
                        <a:lnTo>
                          <a:pt x="700" y="435"/>
                        </a:lnTo>
                        <a:lnTo>
                          <a:pt x="753" y="453"/>
                        </a:lnTo>
                        <a:lnTo>
                          <a:pt x="770" y="535"/>
                        </a:lnTo>
                        <a:lnTo>
                          <a:pt x="798" y="533"/>
                        </a:lnTo>
                        <a:lnTo>
                          <a:pt x="825" y="500"/>
                        </a:lnTo>
                        <a:lnTo>
                          <a:pt x="825" y="495"/>
                        </a:lnTo>
                        <a:lnTo>
                          <a:pt x="823" y="495"/>
                        </a:lnTo>
                        <a:lnTo>
                          <a:pt x="788" y="433"/>
                        </a:lnTo>
                        <a:lnTo>
                          <a:pt x="805" y="400"/>
                        </a:lnTo>
                        <a:lnTo>
                          <a:pt x="878" y="393"/>
                        </a:lnTo>
                        <a:lnTo>
                          <a:pt x="915" y="358"/>
                        </a:lnTo>
                        <a:lnTo>
                          <a:pt x="953" y="300"/>
                        </a:lnTo>
                        <a:lnTo>
                          <a:pt x="960" y="278"/>
                        </a:lnTo>
                        <a:lnTo>
                          <a:pt x="985" y="213"/>
                        </a:lnTo>
                        <a:lnTo>
                          <a:pt x="983" y="180"/>
                        </a:lnTo>
                        <a:lnTo>
                          <a:pt x="953" y="170"/>
                        </a:lnTo>
                        <a:lnTo>
                          <a:pt x="895" y="170"/>
                        </a:lnTo>
                        <a:lnTo>
                          <a:pt x="780" y="88"/>
                        </a:lnTo>
                        <a:lnTo>
                          <a:pt x="728" y="73"/>
                        </a:lnTo>
                        <a:lnTo>
                          <a:pt x="603" y="58"/>
                        </a:lnTo>
                        <a:lnTo>
                          <a:pt x="413" y="13"/>
                        </a:lnTo>
                        <a:lnTo>
                          <a:pt x="345" y="3"/>
                        </a:lnTo>
                        <a:lnTo>
                          <a:pt x="335" y="15"/>
                        </a:lnTo>
                        <a:lnTo>
                          <a:pt x="63" y="0"/>
                        </a:lnTo>
                        <a:lnTo>
                          <a:pt x="3" y="35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3" name="Freeform 279"/>
                  <p:cNvSpPr>
                    <a:spLocks/>
                  </p:cNvSpPr>
                  <p:nvPr/>
                </p:nvSpPr>
                <p:spPr bwMode="auto">
                  <a:xfrm>
                    <a:off x="729522" y="2662976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2"/>
                      </a:cxn>
                      <a:cxn ang="0">
                        <a:pos x="58" y="135"/>
                      </a:cxn>
                      <a:cxn ang="0">
                        <a:pos x="71" y="119"/>
                      </a:cxn>
                      <a:cxn ang="0">
                        <a:pos x="138" y="106"/>
                      </a:cxn>
                      <a:cxn ang="0">
                        <a:pos x="179" y="74"/>
                      </a:cxn>
                      <a:cxn ang="0">
                        <a:pos x="186" y="71"/>
                      </a:cxn>
                      <a:cxn ang="0">
                        <a:pos x="179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2"/>
                        </a:lnTo>
                        <a:lnTo>
                          <a:pt x="58" y="135"/>
                        </a:lnTo>
                        <a:lnTo>
                          <a:pt x="71" y="119"/>
                        </a:lnTo>
                        <a:lnTo>
                          <a:pt x="138" y="106"/>
                        </a:lnTo>
                        <a:lnTo>
                          <a:pt x="179" y="74"/>
                        </a:lnTo>
                        <a:lnTo>
                          <a:pt x="186" y="71"/>
                        </a:lnTo>
                        <a:lnTo>
                          <a:pt x="179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4" name="Freeform 278"/>
                  <p:cNvSpPr>
                    <a:spLocks/>
                  </p:cNvSpPr>
                  <p:nvPr/>
                </p:nvSpPr>
                <p:spPr bwMode="auto">
                  <a:xfrm>
                    <a:off x="729522" y="2662976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3"/>
                      </a:cxn>
                      <a:cxn ang="0">
                        <a:pos x="58" y="135"/>
                      </a:cxn>
                      <a:cxn ang="0">
                        <a:pos x="70" y="118"/>
                      </a:cxn>
                      <a:cxn ang="0">
                        <a:pos x="138" y="105"/>
                      </a:cxn>
                      <a:cxn ang="0">
                        <a:pos x="178" y="73"/>
                      </a:cxn>
                      <a:cxn ang="0">
                        <a:pos x="186" y="70"/>
                      </a:cxn>
                      <a:cxn ang="0">
                        <a:pos x="178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3"/>
                        </a:lnTo>
                        <a:lnTo>
                          <a:pt x="58" y="135"/>
                        </a:lnTo>
                        <a:lnTo>
                          <a:pt x="70" y="118"/>
                        </a:lnTo>
                        <a:lnTo>
                          <a:pt x="138" y="105"/>
                        </a:lnTo>
                        <a:lnTo>
                          <a:pt x="178" y="73"/>
                        </a:lnTo>
                        <a:lnTo>
                          <a:pt x="186" y="70"/>
                        </a:lnTo>
                        <a:lnTo>
                          <a:pt x="178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5" name="Freeform 277"/>
                  <p:cNvSpPr>
                    <a:spLocks/>
                  </p:cNvSpPr>
                  <p:nvPr/>
                </p:nvSpPr>
                <p:spPr bwMode="auto">
                  <a:xfrm>
                    <a:off x="786649" y="2357465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2"/>
                      </a:cxn>
                      <a:cxn ang="0">
                        <a:pos x="6" y="477"/>
                      </a:cxn>
                      <a:cxn ang="0">
                        <a:pos x="131" y="598"/>
                      </a:cxn>
                      <a:cxn ang="0">
                        <a:pos x="172" y="598"/>
                      </a:cxn>
                      <a:cxn ang="0">
                        <a:pos x="188" y="682"/>
                      </a:cxn>
                      <a:cxn ang="0">
                        <a:pos x="220" y="758"/>
                      </a:cxn>
                      <a:cxn ang="0">
                        <a:pos x="233" y="829"/>
                      </a:cxn>
                      <a:cxn ang="0">
                        <a:pos x="355" y="950"/>
                      </a:cxn>
                      <a:cxn ang="0">
                        <a:pos x="473" y="966"/>
                      </a:cxn>
                      <a:cxn ang="0">
                        <a:pos x="524" y="1037"/>
                      </a:cxn>
                      <a:cxn ang="0">
                        <a:pos x="601" y="1136"/>
                      </a:cxn>
                      <a:cxn ang="0">
                        <a:pos x="742" y="1178"/>
                      </a:cxn>
                      <a:cxn ang="0">
                        <a:pos x="828" y="1072"/>
                      </a:cxn>
                      <a:cxn ang="0">
                        <a:pos x="879" y="979"/>
                      </a:cxn>
                      <a:cxn ang="0">
                        <a:pos x="892" y="918"/>
                      </a:cxn>
                      <a:cxn ang="0">
                        <a:pos x="975" y="842"/>
                      </a:cxn>
                      <a:cxn ang="0">
                        <a:pos x="1020" y="742"/>
                      </a:cxn>
                      <a:cxn ang="0">
                        <a:pos x="1158" y="726"/>
                      </a:cxn>
                      <a:cxn ang="0">
                        <a:pos x="1167" y="710"/>
                      </a:cxn>
                      <a:cxn ang="0">
                        <a:pos x="1107" y="646"/>
                      </a:cxn>
                      <a:cxn ang="0">
                        <a:pos x="1123" y="630"/>
                      </a:cxn>
                      <a:cxn ang="0">
                        <a:pos x="1123" y="605"/>
                      </a:cxn>
                      <a:cxn ang="0">
                        <a:pos x="1126" y="605"/>
                      </a:cxn>
                      <a:cxn ang="0">
                        <a:pos x="1174" y="618"/>
                      </a:cxn>
                      <a:cxn ang="0">
                        <a:pos x="1116" y="602"/>
                      </a:cxn>
                      <a:cxn ang="0">
                        <a:pos x="1132" y="531"/>
                      </a:cxn>
                      <a:cxn ang="0">
                        <a:pos x="1135" y="531"/>
                      </a:cxn>
                      <a:cxn ang="0">
                        <a:pos x="1132" y="531"/>
                      </a:cxn>
                      <a:cxn ang="0">
                        <a:pos x="1151" y="461"/>
                      </a:cxn>
                      <a:cxn ang="0">
                        <a:pos x="1209" y="461"/>
                      </a:cxn>
                      <a:cxn ang="0">
                        <a:pos x="1212" y="442"/>
                      </a:cxn>
                      <a:cxn ang="0">
                        <a:pos x="1202" y="426"/>
                      </a:cxn>
                      <a:cxn ang="0">
                        <a:pos x="1199" y="342"/>
                      </a:cxn>
                      <a:cxn ang="0">
                        <a:pos x="1151" y="336"/>
                      </a:cxn>
                      <a:cxn ang="0">
                        <a:pos x="1142" y="218"/>
                      </a:cxn>
                      <a:cxn ang="0">
                        <a:pos x="1174" y="205"/>
                      </a:cxn>
                      <a:cxn ang="0">
                        <a:pos x="1177" y="205"/>
                      </a:cxn>
                      <a:cxn ang="0">
                        <a:pos x="1158" y="134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4" y="45"/>
                      </a:cxn>
                      <a:cxn ang="0">
                        <a:pos x="940" y="0"/>
                      </a:cxn>
                      <a:cxn ang="0">
                        <a:pos x="873" y="6"/>
                      </a:cxn>
                      <a:cxn ang="0">
                        <a:pos x="873" y="16"/>
                      </a:cxn>
                      <a:cxn ang="0">
                        <a:pos x="771" y="109"/>
                      </a:cxn>
                      <a:cxn ang="0">
                        <a:pos x="796" y="205"/>
                      </a:cxn>
                      <a:cxn ang="0">
                        <a:pos x="508" y="406"/>
                      </a:cxn>
                      <a:cxn ang="0">
                        <a:pos x="441" y="374"/>
                      </a:cxn>
                      <a:cxn ang="0">
                        <a:pos x="448" y="352"/>
                      </a:cxn>
                      <a:cxn ang="0">
                        <a:pos x="441" y="365"/>
                      </a:cxn>
                      <a:cxn ang="0">
                        <a:pos x="438" y="371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2"/>
                      </a:cxn>
                      <a:cxn ang="0">
                        <a:pos x="224" y="474"/>
                      </a:cxn>
                      <a:cxn ang="0">
                        <a:pos x="198" y="477"/>
                      </a:cxn>
                      <a:cxn ang="0">
                        <a:pos x="179" y="394"/>
                      </a:cxn>
                      <a:cxn ang="0">
                        <a:pos x="128" y="378"/>
                      </a:cxn>
                      <a:cxn ang="0">
                        <a:pos x="121" y="381"/>
                      </a:cxn>
                      <a:cxn ang="0">
                        <a:pos x="80" y="413"/>
                      </a:cxn>
                      <a:cxn ang="0">
                        <a:pos x="13" y="426"/>
                      </a:cxn>
                      <a:cxn ang="0">
                        <a:pos x="0" y="442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2"/>
                        </a:moveTo>
                        <a:lnTo>
                          <a:pt x="6" y="477"/>
                        </a:lnTo>
                        <a:lnTo>
                          <a:pt x="131" y="598"/>
                        </a:lnTo>
                        <a:lnTo>
                          <a:pt x="172" y="598"/>
                        </a:lnTo>
                        <a:lnTo>
                          <a:pt x="188" y="682"/>
                        </a:lnTo>
                        <a:lnTo>
                          <a:pt x="220" y="758"/>
                        </a:lnTo>
                        <a:lnTo>
                          <a:pt x="233" y="829"/>
                        </a:lnTo>
                        <a:lnTo>
                          <a:pt x="355" y="950"/>
                        </a:lnTo>
                        <a:lnTo>
                          <a:pt x="473" y="966"/>
                        </a:lnTo>
                        <a:lnTo>
                          <a:pt x="524" y="1037"/>
                        </a:lnTo>
                        <a:lnTo>
                          <a:pt x="601" y="1136"/>
                        </a:lnTo>
                        <a:lnTo>
                          <a:pt x="742" y="1178"/>
                        </a:lnTo>
                        <a:lnTo>
                          <a:pt x="828" y="1072"/>
                        </a:lnTo>
                        <a:lnTo>
                          <a:pt x="879" y="979"/>
                        </a:lnTo>
                        <a:lnTo>
                          <a:pt x="892" y="918"/>
                        </a:lnTo>
                        <a:lnTo>
                          <a:pt x="975" y="842"/>
                        </a:lnTo>
                        <a:lnTo>
                          <a:pt x="1020" y="742"/>
                        </a:lnTo>
                        <a:lnTo>
                          <a:pt x="1158" y="726"/>
                        </a:lnTo>
                        <a:lnTo>
                          <a:pt x="1167" y="710"/>
                        </a:lnTo>
                        <a:lnTo>
                          <a:pt x="1107" y="646"/>
                        </a:lnTo>
                        <a:lnTo>
                          <a:pt x="1123" y="630"/>
                        </a:lnTo>
                        <a:lnTo>
                          <a:pt x="1123" y="605"/>
                        </a:lnTo>
                        <a:lnTo>
                          <a:pt x="1126" y="605"/>
                        </a:lnTo>
                        <a:lnTo>
                          <a:pt x="1174" y="618"/>
                        </a:lnTo>
                        <a:lnTo>
                          <a:pt x="1116" y="602"/>
                        </a:lnTo>
                        <a:lnTo>
                          <a:pt x="1132" y="531"/>
                        </a:lnTo>
                        <a:lnTo>
                          <a:pt x="1135" y="531"/>
                        </a:lnTo>
                        <a:lnTo>
                          <a:pt x="1132" y="531"/>
                        </a:lnTo>
                        <a:lnTo>
                          <a:pt x="1151" y="461"/>
                        </a:lnTo>
                        <a:lnTo>
                          <a:pt x="1209" y="461"/>
                        </a:lnTo>
                        <a:lnTo>
                          <a:pt x="1212" y="442"/>
                        </a:lnTo>
                        <a:lnTo>
                          <a:pt x="1202" y="426"/>
                        </a:lnTo>
                        <a:lnTo>
                          <a:pt x="1199" y="342"/>
                        </a:lnTo>
                        <a:lnTo>
                          <a:pt x="1151" y="336"/>
                        </a:lnTo>
                        <a:lnTo>
                          <a:pt x="1142" y="218"/>
                        </a:lnTo>
                        <a:lnTo>
                          <a:pt x="1174" y="205"/>
                        </a:lnTo>
                        <a:lnTo>
                          <a:pt x="1177" y="205"/>
                        </a:lnTo>
                        <a:lnTo>
                          <a:pt x="1158" y="134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4" y="45"/>
                        </a:lnTo>
                        <a:lnTo>
                          <a:pt x="940" y="0"/>
                        </a:lnTo>
                        <a:lnTo>
                          <a:pt x="873" y="6"/>
                        </a:lnTo>
                        <a:lnTo>
                          <a:pt x="873" y="16"/>
                        </a:lnTo>
                        <a:lnTo>
                          <a:pt x="771" y="109"/>
                        </a:lnTo>
                        <a:lnTo>
                          <a:pt x="796" y="205"/>
                        </a:lnTo>
                        <a:lnTo>
                          <a:pt x="508" y="406"/>
                        </a:lnTo>
                        <a:lnTo>
                          <a:pt x="441" y="374"/>
                        </a:lnTo>
                        <a:lnTo>
                          <a:pt x="448" y="352"/>
                        </a:lnTo>
                        <a:lnTo>
                          <a:pt x="441" y="365"/>
                        </a:lnTo>
                        <a:lnTo>
                          <a:pt x="438" y="371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2"/>
                        </a:lnTo>
                        <a:lnTo>
                          <a:pt x="224" y="474"/>
                        </a:lnTo>
                        <a:lnTo>
                          <a:pt x="198" y="477"/>
                        </a:lnTo>
                        <a:lnTo>
                          <a:pt x="179" y="394"/>
                        </a:lnTo>
                        <a:lnTo>
                          <a:pt x="128" y="378"/>
                        </a:lnTo>
                        <a:lnTo>
                          <a:pt x="121" y="381"/>
                        </a:lnTo>
                        <a:lnTo>
                          <a:pt x="80" y="413"/>
                        </a:lnTo>
                        <a:lnTo>
                          <a:pt x="13" y="426"/>
                        </a:lnTo>
                        <a:lnTo>
                          <a:pt x="0" y="4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6" name="Freeform 276"/>
                  <p:cNvSpPr>
                    <a:spLocks/>
                  </p:cNvSpPr>
                  <p:nvPr/>
                </p:nvSpPr>
                <p:spPr bwMode="auto">
                  <a:xfrm>
                    <a:off x="786649" y="2357465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3"/>
                      </a:cxn>
                      <a:cxn ang="0">
                        <a:pos x="5" y="478"/>
                      </a:cxn>
                      <a:cxn ang="0">
                        <a:pos x="130" y="598"/>
                      </a:cxn>
                      <a:cxn ang="0">
                        <a:pos x="172" y="598"/>
                      </a:cxn>
                      <a:cxn ang="0">
                        <a:pos x="187" y="683"/>
                      </a:cxn>
                      <a:cxn ang="0">
                        <a:pos x="220" y="758"/>
                      </a:cxn>
                      <a:cxn ang="0">
                        <a:pos x="232" y="830"/>
                      </a:cxn>
                      <a:cxn ang="0">
                        <a:pos x="355" y="950"/>
                      </a:cxn>
                      <a:cxn ang="0">
                        <a:pos x="472" y="965"/>
                      </a:cxn>
                      <a:cxn ang="0">
                        <a:pos x="525" y="1038"/>
                      </a:cxn>
                      <a:cxn ang="0">
                        <a:pos x="600" y="1135"/>
                      </a:cxn>
                      <a:cxn ang="0">
                        <a:pos x="742" y="1178"/>
                      </a:cxn>
                      <a:cxn ang="0">
                        <a:pos x="827" y="1073"/>
                      </a:cxn>
                      <a:cxn ang="0">
                        <a:pos x="880" y="980"/>
                      </a:cxn>
                      <a:cxn ang="0">
                        <a:pos x="892" y="918"/>
                      </a:cxn>
                      <a:cxn ang="0">
                        <a:pos x="975" y="843"/>
                      </a:cxn>
                      <a:cxn ang="0">
                        <a:pos x="1020" y="743"/>
                      </a:cxn>
                      <a:cxn ang="0">
                        <a:pos x="1157" y="725"/>
                      </a:cxn>
                      <a:cxn ang="0">
                        <a:pos x="1167" y="710"/>
                      </a:cxn>
                      <a:cxn ang="0">
                        <a:pos x="1107" y="645"/>
                      </a:cxn>
                      <a:cxn ang="0">
                        <a:pos x="1122" y="630"/>
                      </a:cxn>
                      <a:cxn ang="0">
                        <a:pos x="1122" y="605"/>
                      </a:cxn>
                      <a:cxn ang="0">
                        <a:pos x="1125" y="605"/>
                      </a:cxn>
                      <a:cxn ang="0">
                        <a:pos x="1175" y="618"/>
                      </a:cxn>
                      <a:cxn ang="0">
                        <a:pos x="1115" y="603"/>
                      </a:cxn>
                      <a:cxn ang="0">
                        <a:pos x="1132" y="530"/>
                      </a:cxn>
                      <a:cxn ang="0">
                        <a:pos x="1135" y="530"/>
                      </a:cxn>
                      <a:cxn ang="0">
                        <a:pos x="1132" y="530"/>
                      </a:cxn>
                      <a:cxn ang="0">
                        <a:pos x="1150" y="460"/>
                      </a:cxn>
                      <a:cxn ang="0">
                        <a:pos x="1210" y="460"/>
                      </a:cxn>
                      <a:cxn ang="0">
                        <a:pos x="1212" y="443"/>
                      </a:cxn>
                      <a:cxn ang="0">
                        <a:pos x="1202" y="425"/>
                      </a:cxn>
                      <a:cxn ang="0">
                        <a:pos x="1200" y="343"/>
                      </a:cxn>
                      <a:cxn ang="0">
                        <a:pos x="1150" y="335"/>
                      </a:cxn>
                      <a:cxn ang="0">
                        <a:pos x="1142" y="218"/>
                      </a:cxn>
                      <a:cxn ang="0">
                        <a:pos x="1175" y="205"/>
                      </a:cxn>
                      <a:cxn ang="0">
                        <a:pos x="1177" y="205"/>
                      </a:cxn>
                      <a:cxn ang="0">
                        <a:pos x="1157" y="135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5" y="45"/>
                      </a:cxn>
                      <a:cxn ang="0">
                        <a:pos x="940" y="0"/>
                      </a:cxn>
                      <a:cxn ang="0">
                        <a:pos x="872" y="5"/>
                      </a:cxn>
                      <a:cxn ang="0">
                        <a:pos x="872" y="15"/>
                      </a:cxn>
                      <a:cxn ang="0">
                        <a:pos x="770" y="110"/>
                      </a:cxn>
                      <a:cxn ang="0">
                        <a:pos x="795" y="205"/>
                      </a:cxn>
                      <a:cxn ang="0">
                        <a:pos x="507" y="405"/>
                      </a:cxn>
                      <a:cxn ang="0">
                        <a:pos x="440" y="375"/>
                      </a:cxn>
                      <a:cxn ang="0">
                        <a:pos x="447" y="353"/>
                      </a:cxn>
                      <a:cxn ang="0">
                        <a:pos x="440" y="365"/>
                      </a:cxn>
                      <a:cxn ang="0">
                        <a:pos x="437" y="370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3"/>
                      </a:cxn>
                      <a:cxn ang="0">
                        <a:pos x="225" y="475"/>
                      </a:cxn>
                      <a:cxn ang="0">
                        <a:pos x="197" y="478"/>
                      </a:cxn>
                      <a:cxn ang="0">
                        <a:pos x="180" y="395"/>
                      </a:cxn>
                      <a:cxn ang="0">
                        <a:pos x="127" y="378"/>
                      </a:cxn>
                      <a:cxn ang="0">
                        <a:pos x="120" y="380"/>
                      </a:cxn>
                      <a:cxn ang="0">
                        <a:pos x="80" y="413"/>
                      </a:cxn>
                      <a:cxn ang="0">
                        <a:pos x="12" y="425"/>
                      </a:cxn>
                      <a:cxn ang="0">
                        <a:pos x="0" y="443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3"/>
                        </a:moveTo>
                        <a:lnTo>
                          <a:pt x="5" y="478"/>
                        </a:lnTo>
                        <a:lnTo>
                          <a:pt x="130" y="598"/>
                        </a:lnTo>
                        <a:lnTo>
                          <a:pt x="172" y="598"/>
                        </a:lnTo>
                        <a:lnTo>
                          <a:pt x="187" y="683"/>
                        </a:lnTo>
                        <a:lnTo>
                          <a:pt x="220" y="758"/>
                        </a:lnTo>
                        <a:lnTo>
                          <a:pt x="232" y="830"/>
                        </a:lnTo>
                        <a:lnTo>
                          <a:pt x="355" y="950"/>
                        </a:lnTo>
                        <a:lnTo>
                          <a:pt x="472" y="965"/>
                        </a:lnTo>
                        <a:lnTo>
                          <a:pt x="525" y="1038"/>
                        </a:lnTo>
                        <a:lnTo>
                          <a:pt x="600" y="1135"/>
                        </a:lnTo>
                        <a:lnTo>
                          <a:pt x="742" y="1178"/>
                        </a:lnTo>
                        <a:lnTo>
                          <a:pt x="827" y="1073"/>
                        </a:lnTo>
                        <a:lnTo>
                          <a:pt x="880" y="980"/>
                        </a:lnTo>
                        <a:lnTo>
                          <a:pt x="892" y="918"/>
                        </a:lnTo>
                        <a:lnTo>
                          <a:pt x="975" y="843"/>
                        </a:lnTo>
                        <a:lnTo>
                          <a:pt x="1020" y="743"/>
                        </a:lnTo>
                        <a:lnTo>
                          <a:pt x="1157" y="725"/>
                        </a:lnTo>
                        <a:lnTo>
                          <a:pt x="1167" y="710"/>
                        </a:lnTo>
                        <a:lnTo>
                          <a:pt x="1107" y="645"/>
                        </a:lnTo>
                        <a:lnTo>
                          <a:pt x="1122" y="630"/>
                        </a:lnTo>
                        <a:lnTo>
                          <a:pt x="1122" y="605"/>
                        </a:lnTo>
                        <a:lnTo>
                          <a:pt x="1125" y="605"/>
                        </a:lnTo>
                        <a:lnTo>
                          <a:pt x="1175" y="618"/>
                        </a:lnTo>
                        <a:lnTo>
                          <a:pt x="1115" y="603"/>
                        </a:lnTo>
                        <a:lnTo>
                          <a:pt x="1132" y="530"/>
                        </a:lnTo>
                        <a:lnTo>
                          <a:pt x="1135" y="530"/>
                        </a:lnTo>
                        <a:lnTo>
                          <a:pt x="1132" y="530"/>
                        </a:lnTo>
                        <a:lnTo>
                          <a:pt x="1150" y="460"/>
                        </a:lnTo>
                        <a:lnTo>
                          <a:pt x="1210" y="460"/>
                        </a:lnTo>
                        <a:lnTo>
                          <a:pt x="1212" y="443"/>
                        </a:lnTo>
                        <a:lnTo>
                          <a:pt x="1202" y="425"/>
                        </a:lnTo>
                        <a:lnTo>
                          <a:pt x="1200" y="343"/>
                        </a:lnTo>
                        <a:lnTo>
                          <a:pt x="1150" y="335"/>
                        </a:lnTo>
                        <a:lnTo>
                          <a:pt x="1142" y="218"/>
                        </a:lnTo>
                        <a:lnTo>
                          <a:pt x="1175" y="205"/>
                        </a:lnTo>
                        <a:lnTo>
                          <a:pt x="1177" y="205"/>
                        </a:lnTo>
                        <a:lnTo>
                          <a:pt x="1157" y="135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5" y="45"/>
                        </a:lnTo>
                        <a:lnTo>
                          <a:pt x="940" y="0"/>
                        </a:lnTo>
                        <a:lnTo>
                          <a:pt x="872" y="5"/>
                        </a:lnTo>
                        <a:lnTo>
                          <a:pt x="872" y="15"/>
                        </a:lnTo>
                        <a:lnTo>
                          <a:pt x="770" y="110"/>
                        </a:lnTo>
                        <a:lnTo>
                          <a:pt x="795" y="205"/>
                        </a:lnTo>
                        <a:lnTo>
                          <a:pt x="507" y="405"/>
                        </a:lnTo>
                        <a:lnTo>
                          <a:pt x="440" y="375"/>
                        </a:lnTo>
                        <a:lnTo>
                          <a:pt x="447" y="353"/>
                        </a:lnTo>
                        <a:lnTo>
                          <a:pt x="440" y="365"/>
                        </a:lnTo>
                        <a:lnTo>
                          <a:pt x="437" y="370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3"/>
                        </a:lnTo>
                        <a:lnTo>
                          <a:pt x="225" y="475"/>
                        </a:lnTo>
                        <a:lnTo>
                          <a:pt x="197" y="478"/>
                        </a:lnTo>
                        <a:lnTo>
                          <a:pt x="180" y="395"/>
                        </a:lnTo>
                        <a:lnTo>
                          <a:pt x="127" y="378"/>
                        </a:lnTo>
                        <a:lnTo>
                          <a:pt x="120" y="380"/>
                        </a:lnTo>
                        <a:lnTo>
                          <a:pt x="80" y="413"/>
                        </a:lnTo>
                        <a:lnTo>
                          <a:pt x="12" y="425"/>
                        </a:lnTo>
                        <a:lnTo>
                          <a:pt x="0" y="443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7" name="Freeform 274"/>
                  <p:cNvSpPr>
                    <a:spLocks/>
                  </p:cNvSpPr>
                  <p:nvPr/>
                </p:nvSpPr>
                <p:spPr bwMode="auto">
                  <a:xfrm>
                    <a:off x="890970" y="2695265"/>
                    <a:ext cx="14903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" h="3">
                        <a:moveTo>
                          <a:pt x="0" y="0"/>
                        </a:moveTo>
                        <a:lnTo>
                          <a:pt x="1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8" name="Freeform 273"/>
                  <p:cNvSpPr>
                    <a:spLocks/>
                  </p:cNvSpPr>
                  <p:nvPr/>
                </p:nvSpPr>
                <p:spPr bwMode="auto">
                  <a:xfrm>
                    <a:off x="3752337" y="4503493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9" y="195"/>
                      </a:cxn>
                      <a:cxn ang="0">
                        <a:pos x="135" y="144"/>
                      </a:cxn>
                      <a:cxn ang="0">
                        <a:pos x="179" y="141"/>
                      </a:cxn>
                      <a:cxn ang="0">
                        <a:pos x="205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6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9" y="195"/>
                        </a:lnTo>
                        <a:lnTo>
                          <a:pt x="135" y="144"/>
                        </a:lnTo>
                        <a:lnTo>
                          <a:pt x="179" y="141"/>
                        </a:lnTo>
                        <a:lnTo>
                          <a:pt x="205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6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59" name="Freeform 272"/>
                  <p:cNvSpPr>
                    <a:spLocks/>
                  </p:cNvSpPr>
                  <p:nvPr/>
                </p:nvSpPr>
                <p:spPr bwMode="auto">
                  <a:xfrm>
                    <a:off x="3752337" y="4503493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8" y="195"/>
                      </a:cxn>
                      <a:cxn ang="0">
                        <a:pos x="136" y="145"/>
                      </a:cxn>
                      <a:cxn ang="0">
                        <a:pos x="178" y="140"/>
                      </a:cxn>
                      <a:cxn ang="0">
                        <a:pos x="206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5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8" y="195"/>
                        </a:lnTo>
                        <a:lnTo>
                          <a:pt x="136" y="145"/>
                        </a:lnTo>
                        <a:lnTo>
                          <a:pt x="178" y="140"/>
                        </a:lnTo>
                        <a:lnTo>
                          <a:pt x="206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5"/>
                        </a:lnTo>
                        <a:lnTo>
                          <a:pt x="20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0" name="Freeform 271"/>
                  <p:cNvSpPr>
                    <a:spLocks/>
                  </p:cNvSpPr>
                  <p:nvPr/>
                </p:nvSpPr>
                <p:spPr bwMode="auto">
                  <a:xfrm>
                    <a:off x="4000720" y="4324657"/>
                    <a:ext cx="603571" cy="561345"/>
                  </a:xfrm>
                  <a:custGeom>
                    <a:avLst/>
                    <a:gdLst/>
                    <a:ahLst/>
                    <a:cxnLst>
                      <a:cxn ang="0">
                        <a:pos x="521" y="22"/>
                      </a:cxn>
                      <a:cxn ang="0">
                        <a:pos x="502" y="22"/>
                      </a:cxn>
                      <a:cxn ang="0">
                        <a:pos x="441" y="19"/>
                      </a:cxn>
                      <a:cxn ang="0">
                        <a:pos x="355" y="0"/>
                      </a:cxn>
                      <a:cxn ang="0">
                        <a:pos x="268" y="22"/>
                      </a:cxn>
                      <a:cxn ang="0">
                        <a:pos x="275" y="19"/>
                      </a:cxn>
                      <a:cxn ang="0">
                        <a:pos x="275" y="80"/>
                      </a:cxn>
                      <a:cxn ang="0">
                        <a:pos x="214" y="115"/>
                      </a:cxn>
                      <a:cxn ang="0">
                        <a:pos x="201" y="150"/>
                      </a:cxn>
                      <a:cxn ang="0">
                        <a:pos x="25" y="198"/>
                      </a:cxn>
                      <a:cxn ang="0">
                        <a:pos x="19" y="221"/>
                      </a:cxn>
                      <a:cxn ang="0">
                        <a:pos x="0" y="211"/>
                      </a:cxn>
                      <a:cxn ang="0">
                        <a:pos x="13" y="217"/>
                      </a:cxn>
                      <a:cxn ang="0">
                        <a:pos x="16" y="227"/>
                      </a:cxn>
                      <a:cxn ang="0">
                        <a:pos x="16" y="259"/>
                      </a:cxn>
                      <a:cxn ang="0">
                        <a:pos x="19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1" y="185"/>
                      </a:cxn>
                      <a:cxn ang="0">
                        <a:pos x="515" y="166"/>
                      </a:cxn>
                      <a:cxn ang="0">
                        <a:pos x="512" y="70"/>
                      </a:cxn>
                      <a:cxn ang="0">
                        <a:pos x="521" y="25"/>
                      </a:cxn>
                      <a:cxn ang="0">
                        <a:pos x="521" y="22"/>
                      </a:cxn>
                    </a:cxnLst>
                    <a:rect l="0" t="0" r="r" b="b"/>
                    <a:pathLst>
                      <a:path w="607" h="566">
                        <a:moveTo>
                          <a:pt x="521" y="22"/>
                        </a:moveTo>
                        <a:lnTo>
                          <a:pt x="502" y="22"/>
                        </a:lnTo>
                        <a:lnTo>
                          <a:pt x="441" y="19"/>
                        </a:lnTo>
                        <a:lnTo>
                          <a:pt x="355" y="0"/>
                        </a:lnTo>
                        <a:lnTo>
                          <a:pt x="268" y="22"/>
                        </a:lnTo>
                        <a:lnTo>
                          <a:pt x="275" y="19"/>
                        </a:lnTo>
                        <a:lnTo>
                          <a:pt x="275" y="80"/>
                        </a:lnTo>
                        <a:lnTo>
                          <a:pt x="214" y="115"/>
                        </a:lnTo>
                        <a:lnTo>
                          <a:pt x="201" y="150"/>
                        </a:lnTo>
                        <a:lnTo>
                          <a:pt x="25" y="198"/>
                        </a:lnTo>
                        <a:lnTo>
                          <a:pt x="19" y="221"/>
                        </a:lnTo>
                        <a:lnTo>
                          <a:pt x="0" y="211"/>
                        </a:lnTo>
                        <a:lnTo>
                          <a:pt x="13" y="217"/>
                        </a:lnTo>
                        <a:lnTo>
                          <a:pt x="16" y="227"/>
                        </a:lnTo>
                        <a:lnTo>
                          <a:pt x="16" y="259"/>
                        </a:lnTo>
                        <a:lnTo>
                          <a:pt x="19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1" y="185"/>
                        </a:lnTo>
                        <a:lnTo>
                          <a:pt x="515" y="166"/>
                        </a:lnTo>
                        <a:lnTo>
                          <a:pt x="512" y="70"/>
                        </a:lnTo>
                        <a:lnTo>
                          <a:pt x="521" y="25"/>
                        </a:lnTo>
                        <a:lnTo>
                          <a:pt x="521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1" name="Freeform 270"/>
                  <p:cNvSpPr>
                    <a:spLocks/>
                  </p:cNvSpPr>
                  <p:nvPr/>
                </p:nvSpPr>
                <p:spPr bwMode="auto">
                  <a:xfrm>
                    <a:off x="4000720" y="4324657"/>
                    <a:ext cx="601086" cy="563830"/>
                  </a:xfrm>
                  <a:custGeom>
                    <a:avLst/>
                    <a:gdLst/>
                    <a:ahLst/>
                    <a:cxnLst>
                      <a:cxn ang="0">
                        <a:pos x="522" y="22"/>
                      </a:cxn>
                      <a:cxn ang="0">
                        <a:pos x="502" y="22"/>
                      </a:cxn>
                      <a:cxn ang="0">
                        <a:pos x="441" y="20"/>
                      </a:cxn>
                      <a:cxn ang="0">
                        <a:pos x="356" y="0"/>
                      </a:cxn>
                      <a:cxn ang="0">
                        <a:pos x="268" y="22"/>
                      </a:cxn>
                      <a:cxn ang="0">
                        <a:pos x="276" y="20"/>
                      </a:cxn>
                      <a:cxn ang="0">
                        <a:pos x="276" y="80"/>
                      </a:cxn>
                      <a:cxn ang="0">
                        <a:pos x="213" y="115"/>
                      </a:cxn>
                      <a:cxn ang="0">
                        <a:pos x="201" y="150"/>
                      </a:cxn>
                      <a:cxn ang="0">
                        <a:pos x="25" y="199"/>
                      </a:cxn>
                      <a:cxn ang="0">
                        <a:pos x="18" y="222"/>
                      </a:cxn>
                      <a:cxn ang="0">
                        <a:pos x="0" y="212"/>
                      </a:cxn>
                      <a:cxn ang="0">
                        <a:pos x="13" y="217"/>
                      </a:cxn>
                      <a:cxn ang="0">
                        <a:pos x="15" y="227"/>
                      </a:cxn>
                      <a:cxn ang="0">
                        <a:pos x="15" y="259"/>
                      </a:cxn>
                      <a:cxn ang="0">
                        <a:pos x="18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2" y="185"/>
                      </a:cxn>
                      <a:cxn ang="0">
                        <a:pos x="517" y="167"/>
                      </a:cxn>
                      <a:cxn ang="0">
                        <a:pos x="512" y="70"/>
                      </a:cxn>
                      <a:cxn ang="0">
                        <a:pos x="522" y="25"/>
                      </a:cxn>
                      <a:cxn ang="0">
                        <a:pos x="522" y="22"/>
                      </a:cxn>
                    </a:cxnLst>
                    <a:rect l="0" t="0" r="r" b="b"/>
                    <a:pathLst>
                      <a:path w="607" h="566">
                        <a:moveTo>
                          <a:pt x="522" y="22"/>
                        </a:moveTo>
                        <a:lnTo>
                          <a:pt x="502" y="22"/>
                        </a:lnTo>
                        <a:lnTo>
                          <a:pt x="441" y="20"/>
                        </a:lnTo>
                        <a:lnTo>
                          <a:pt x="356" y="0"/>
                        </a:lnTo>
                        <a:lnTo>
                          <a:pt x="268" y="22"/>
                        </a:lnTo>
                        <a:lnTo>
                          <a:pt x="276" y="20"/>
                        </a:lnTo>
                        <a:lnTo>
                          <a:pt x="276" y="80"/>
                        </a:lnTo>
                        <a:lnTo>
                          <a:pt x="213" y="115"/>
                        </a:lnTo>
                        <a:lnTo>
                          <a:pt x="201" y="150"/>
                        </a:lnTo>
                        <a:lnTo>
                          <a:pt x="25" y="199"/>
                        </a:lnTo>
                        <a:lnTo>
                          <a:pt x="18" y="222"/>
                        </a:lnTo>
                        <a:lnTo>
                          <a:pt x="0" y="212"/>
                        </a:lnTo>
                        <a:lnTo>
                          <a:pt x="13" y="217"/>
                        </a:lnTo>
                        <a:lnTo>
                          <a:pt x="15" y="227"/>
                        </a:lnTo>
                        <a:lnTo>
                          <a:pt x="15" y="259"/>
                        </a:lnTo>
                        <a:lnTo>
                          <a:pt x="18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2" y="185"/>
                        </a:lnTo>
                        <a:lnTo>
                          <a:pt x="517" y="167"/>
                        </a:lnTo>
                        <a:lnTo>
                          <a:pt x="512" y="70"/>
                        </a:lnTo>
                        <a:lnTo>
                          <a:pt x="522" y="25"/>
                        </a:lnTo>
                        <a:lnTo>
                          <a:pt x="522" y="2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2" name="Freeform 269"/>
                  <p:cNvSpPr>
                    <a:spLocks/>
                  </p:cNvSpPr>
                  <p:nvPr/>
                </p:nvSpPr>
                <p:spPr bwMode="auto">
                  <a:xfrm>
                    <a:off x="4507421" y="4347012"/>
                    <a:ext cx="109288" cy="161448"/>
                  </a:xfrm>
                  <a:custGeom>
                    <a:avLst/>
                    <a:gdLst/>
                    <a:ahLst/>
                    <a:cxnLst>
                      <a:cxn ang="0">
                        <a:pos x="92" y="103"/>
                      </a:cxn>
                      <a:cxn ang="0">
                        <a:pos x="92" y="58"/>
                      </a:cxn>
                      <a:cxn ang="0">
                        <a:pos x="70" y="42"/>
                      </a:cxn>
                      <a:cxn ang="0">
                        <a:pos x="105" y="16"/>
                      </a:cxn>
                      <a:cxn ang="0">
                        <a:pos x="111" y="3"/>
                      </a:cxn>
                      <a:cxn ang="0">
                        <a:pos x="9" y="0"/>
                      </a:cxn>
                      <a:cxn ang="0">
                        <a:pos x="9" y="3"/>
                      </a:cxn>
                      <a:cxn ang="0">
                        <a:pos x="0" y="48"/>
                      </a:cxn>
                      <a:cxn ang="0">
                        <a:pos x="3" y="144"/>
                      </a:cxn>
                      <a:cxn ang="0">
                        <a:pos x="19" y="163"/>
                      </a:cxn>
                      <a:cxn ang="0">
                        <a:pos x="89" y="109"/>
                      </a:cxn>
                      <a:cxn ang="0">
                        <a:pos x="92" y="103"/>
                      </a:cxn>
                    </a:cxnLst>
                    <a:rect l="0" t="0" r="r" b="b"/>
                    <a:pathLst>
                      <a:path w="111" h="163">
                        <a:moveTo>
                          <a:pt x="92" y="103"/>
                        </a:moveTo>
                        <a:lnTo>
                          <a:pt x="92" y="58"/>
                        </a:lnTo>
                        <a:lnTo>
                          <a:pt x="70" y="42"/>
                        </a:lnTo>
                        <a:lnTo>
                          <a:pt x="105" y="16"/>
                        </a:lnTo>
                        <a:lnTo>
                          <a:pt x="111" y="3"/>
                        </a:lnTo>
                        <a:lnTo>
                          <a:pt x="9" y="0"/>
                        </a:lnTo>
                        <a:lnTo>
                          <a:pt x="9" y="3"/>
                        </a:lnTo>
                        <a:lnTo>
                          <a:pt x="0" y="48"/>
                        </a:lnTo>
                        <a:lnTo>
                          <a:pt x="3" y="144"/>
                        </a:lnTo>
                        <a:lnTo>
                          <a:pt x="19" y="163"/>
                        </a:lnTo>
                        <a:lnTo>
                          <a:pt x="89" y="109"/>
                        </a:lnTo>
                        <a:lnTo>
                          <a:pt x="92" y="10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3" name="Freeform 268"/>
                  <p:cNvSpPr>
                    <a:spLocks/>
                  </p:cNvSpPr>
                  <p:nvPr/>
                </p:nvSpPr>
                <p:spPr bwMode="auto">
                  <a:xfrm>
                    <a:off x="4507421" y="4347012"/>
                    <a:ext cx="111773" cy="161448"/>
                  </a:xfrm>
                  <a:custGeom>
                    <a:avLst/>
                    <a:gdLst/>
                    <a:ahLst/>
                    <a:cxnLst>
                      <a:cxn ang="0">
                        <a:pos x="91" y="103"/>
                      </a:cxn>
                      <a:cxn ang="0">
                        <a:pos x="91" y="58"/>
                      </a:cxn>
                      <a:cxn ang="0">
                        <a:pos x="69" y="43"/>
                      </a:cxn>
                      <a:cxn ang="0">
                        <a:pos x="104" y="18"/>
                      </a:cxn>
                      <a:cxn ang="0">
                        <a:pos x="111" y="3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  <a:cxn ang="0">
                        <a:pos x="0" y="48"/>
                      </a:cxn>
                      <a:cxn ang="0">
                        <a:pos x="5" y="145"/>
                      </a:cxn>
                      <a:cxn ang="0">
                        <a:pos x="20" y="163"/>
                      </a:cxn>
                      <a:cxn ang="0">
                        <a:pos x="89" y="110"/>
                      </a:cxn>
                      <a:cxn ang="0">
                        <a:pos x="91" y="103"/>
                      </a:cxn>
                    </a:cxnLst>
                    <a:rect l="0" t="0" r="r" b="b"/>
                    <a:pathLst>
                      <a:path w="111" h="163">
                        <a:moveTo>
                          <a:pt x="91" y="103"/>
                        </a:moveTo>
                        <a:lnTo>
                          <a:pt x="91" y="58"/>
                        </a:lnTo>
                        <a:lnTo>
                          <a:pt x="69" y="43"/>
                        </a:lnTo>
                        <a:lnTo>
                          <a:pt x="104" y="18"/>
                        </a:lnTo>
                        <a:lnTo>
                          <a:pt x="111" y="3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0" y="48"/>
                        </a:lnTo>
                        <a:lnTo>
                          <a:pt x="5" y="145"/>
                        </a:lnTo>
                        <a:lnTo>
                          <a:pt x="20" y="163"/>
                        </a:lnTo>
                        <a:lnTo>
                          <a:pt x="89" y="110"/>
                        </a:lnTo>
                        <a:lnTo>
                          <a:pt x="91" y="10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4" name="Freeform 267"/>
                  <p:cNvSpPr>
                    <a:spLocks/>
                  </p:cNvSpPr>
                  <p:nvPr/>
                </p:nvSpPr>
                <p:spPr bwMode="auto">
                  <a:xfrm>
                    <a:off x="4527291" y="4448849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4"/>
                      </a:cxn>
                      <a:cxn ang="0">
                        <a:pos x="323" y="22"/>
                      </a:cxn>
                      <a:cxn ang="0">
                        <a:pos x="275" y="38"/>
                      </a:cxn>
                      <a:cxn ang="0">
                        <a:pos x="281" y="76"/>
                      </a:cxn>
                      <a:cxn ang="0">
                        <a:pos x="195" y="67"/>
                      </a:cxn>
                      <a:cxn ang="0">
                        <a:pos x="169" y="25"/>
                      </a:cxn>
                      <a:cxn ang="0">
                        <a:pos x="73" y="9"/>
                      </a:cxn>
                      <a:cxn ang="0">
                        <a:pos x="73" y="0"/>
                      </a:cxn>
                      <a:cxn ang="0">
                        <a:pos x="70" y="6"/>
                      </a:cxn>
                      <a:cxn ang="0">
                        <a:pos x="0" y="60"/>
                      </a:cxn>
                      <a:cxn ang="0">
                        <a:pos x="6" y="249"/>
                      </a:cxn>
                      <a:cxn ang="0">
                        <a:pos x="70" y="297"/>
                      </a:cxn>
                      <a:cxn ang="0">
                        <a:pos x="128" y="348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8" y="352"/>
                      </a:cxn>
                      <a:cxn ang="0">
                        <a:pos x="422" y="102"/>
                      </a:cxn>
                      <a:cxn ang="0">
                        <a:pos x="457" y="54"/>
                      </a:cxn>
                    </a:cxnLst>
                    <a:rect l="0" t="0" r="r" b="b"/>
                    <a:pathLst>
                      <a:path w="457" h="432">
                        <a:moveTo>
                          <a:pt x="457" y="54"/>
                        </a:moveTo>
                        <a:lnTo>
                          <a:pt x="323" y="22"/>
                        </a:lnTo>
                        <a:lnTo>
                          <a:pt x="275" y="38"/>
                        </a:lnTo>
                        <a:lnTo>
                          <a:pt x="281" y="76"/>
                        </a:lnTo>
                        <a:lnTo>
                          <a:pt x="195" y="67"/>
                        </a:lnTo>
                        <a:lnTo>
                          <a:pt x="169" y="25"/>
                        </a:lnTo>
                        <a:lnTo>
                          <a:pt x="73" y="9"/>
                        </a:lnTo>
                        <a:lnTo>
                          <a:pt x="73" y="0"/>
                        </a:lnTo>
                        <a:lnTo>
                          <a:pt x="70" y="6"/>
                        </a:lnTo>
                        <a:lnTo>
                          <a:pt x="0" y="60"/>
                        </a:lnTo>
                        <a:lnTo>
                          <a:pt x="6" y="249"/>
                        </a:lnTo>
                        <a:lnTo>
                          <a:pt x="70" y="297"/>
                        </a:lnTo>
                        <a:lnTo>
                          <a:pt x="128" y="348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8" y="352"/>
                        </a:lnTo>
                        <a:lnTo>
                          <a:pt x="422" y="102"/>
                        </a:lnTo>
                        <a:lnTo>
                          <a:pt x="457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5" name="Freeform 266"/>
                  <p:cNvSpPr>
                    <a:spLocks/>
                  </p:cNvSpPr>
                  <p:nvPr/>
                </p:nvSpPr>
                <p:spPr bwMode="auto">
                  <a:xfrm>
                    <a:off x="4527291" y="4448849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5"/>
                      </a:cxn>
                      <a:cxn ang="0">
                        <a:pos x="322" y="22"/>
                      </a:cxn>
                      <a:cxn ang="0">
                        <a:pos x="275" y="40"/>
                      </a:cxn>
                      <a:cxn ang="0">
                        <a:pos x="280" y="77"/>
                      </a:cxn>
                      <a:cxn ang="0">
                        <a:pos x="195" y="67"/>
                      </a:cxn>
                      <a:cxn ang="0">
                        <a:pos x="170" y="25"/>
                      </a:cxn>
                      <a:cxn ang="0">
                        <a:pos x="72" y="10"/>
                      </a:cxn>
                      <a:cxn ang="0">
                        <a:pos x="72" y="0"/>
                      </a:cxn>
                      <a:cxn ang="0">
                        <a:pos x="70" y="7"/>
                      </a:cxn>
                      <a:cxn ang="0">
                        <a:pos x="0" y="60"/>
                      </a:cxn>
                      <a:cxn ang="0">
                        <a:pos x="5" y="250"/>
                      </a:cxn>
                      <a:cxn ang="0">
                        <a:pos x="70" y="297"/>
                      </a:cxn>
                      <a:cxn ang="0">
                        <a:pos x="127" y="350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7" y="352"/>
                      </a:cxn>
                      <a:cxn ang="0">
                        <a:pos x="422" y="102"/>
                      </a:cxn>
                      <a:cxn ang="0">
                        <a:pos x="457" y="55"/>
                      </a:cxn>
                    </a:cxnLst>
                    <a:rect l="0" t="0" r="r" b="b"/>
                    <a:pathLst>
                      <a:path w="457" h="432">
                        <a:moveTo>
                          <a:pt x="457" y="55"/>
                        </a:moveTo>
                        <a:lnTo>
                          <a:pt x="322" y="22"/>
                        </a:lnTo>
                        <a:lnTo>
                          <a:pt x="275" y="40"/>
                        </a:lnTo>
                        <a:lnTo>
                          <a:pt x="280" y="77"/>
                        </a:lnTo>
                        <a:lnTo>
                          <a:pt x="195" y="67"/>
                        </a:lnTo>
                        <a:lnTo>
                          <a:pt x="170" y="25"/>
                        </a:lnTo>
                        <a:lnTo>
                          <a:pt x="72" y="10"/>
                        </a:lnTo>
                        <a:lnTo>
                          <a:pt x="72" y="0"/>
                        </a:lnTo>
                        <a:lnTo>
                          <a:pt x="70" y="7"/>
                        </a:lnTo>
                        <a:lnTo>
                          <a:pt x="0" y="60"/>
                        </a:lnTo>
                        <a:lnTo>
                          <a:pt x="5" y="250"/>
                        </a:lnTo>
                        <a:lnTo>
                          <a:pt x="70" y="297"/>
                        </a:lnTo>
                        <a:lnTo>
                          <a:pt x="127" y="350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7" y="352"/>
                        </a:lnTo>
                        <a:lnTo>
                          <a:pt x="422" y="102"/>
                        </a:lnTo>
                        <a:lnTo>
                          <a:pt x="457" y="5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6" name="Freeform 265"/>
                  <p:cNvSpPr>
                    <a:spLocks/>
                  </p:cNvSpPr>
                  <p:nvPr/>
                </p:nvSpPr>
                <p:spPr bwMode="auto">
                  <a:xfrm>
                    <a:off x="4947059" y="4473687"/>
                    <a:ext cx="337800" cy="327865"/>
                  </a:xfrm>
                  <a:custGeom>
                    <a:avLst/>
                    <a:gdLst/>
                    <a:ahLst/>
                    <a:cxnLst>
                      <a:cxn ang="0">
                        <a:pos x="253" y="0"/>
                      </a:cxn>
                      <a:cxn ang="0">
                        <a:pos x="166" y="10"/>
                      </a:cxn>
                      <a:cxn ang="0">
                        <a:pos x="115" y="45"/>
                      </a:cxn>
                      <a:cxn ang="0">
                        <a:pos x="35" y="29"/>
                      </a:cxn>
                      <a:cxn ang="0">
                        <a:pos x="0" y="77"/>
                      </a:cxn>
                      <a:cxn ang="0">
                        <a:pos x="13" y="323"/>
                      </a:cxn>
                      <a:cxn ang="0">
                        <a:pos x="16" y="330"/>
                      </a:cxn>
                      <a:cxn ang="0">
                        <a:pos x="93" y="323"/>
                      </a:cxn>
                      <a:cxn ang="0">
                        <a:pos x="195" y="317"/>
                      </a:cxn>
                      <a:cxn ang="0">
                        <a:pos x="275" y="323"/>
                      </a:cxn>
                      <a:cxn ang="0">
                        <a:pos x="339" y="269"/>
                      </a:cxn>
                      <a:cxn ang="0">
                        <a:pos x="224" y="87"/>
                      </a:cxn>
                      <a:cxn ang="0">
                        <a:pos x="269" y="122"/>
                      </a:cxn>
                      <a:cxn ang="0">
                        <a:pos x="285" y="96"/>
                      </a:cxn>
                      <a:cxn ang="0">
                        <a:pos x="285" y="77"/>
                      </a:cxn>
                      <a:cxn ang="0">
                        <a:pos x="272" y="42"/>
                      </a:cxn>
                      <a:cxn ang="0">
                        <a:pos x="253" y="0"/>
                      </a:cxn>
                    </a:cxnLst>
                    <a:rect l="0" t="0" r="r" b="b"/>
                    <a:pathLst>
                      <a:path w="339" h="330">
                        <a:moveTo>
                          <a:pt x="253" y="0"/>
                        </a:moveTo>
                        <a:lnTo>
                          <a:pt x="166" y="10"/>
                        </a:lnTo>
                        <a:lnTo>
                          <a:pt x="115" y="45"/>
                        </a:lnTo>
                        <a:lnTo>
                          <a:pt x="35" y="29"/>
                        </a:lnTo>
                        <a:lnTo>
                          <a:pt x="0" y="77"/>
                        </a:lnTo>
                        <a:lnTo>
                          <a:pt x="13" y="323"/>
                        </a:lnTo>
                        <a:lnTo>
                          <a:pt x="16" y="330"/>
                        </a:lnTo>
                        <a:lnTo>
                          <a:pt x="93" y="323"/>
                        </a:lnTo>
                        <a:lnTo>
                          <a:pt x="195" y="317"/>
                        </a:lnTo>
                        <a:lnTo>
                          <a:pt x="275" y="323"/>
                        </a:lnTo>
                        <a:lnTo>
                          <a:pt x="339" y="269"/>
                        </a:lnTo>
                        <a:lnTo>
                          <a:pt x="224" y="87"/>
                        </a:lnTo>
                        <a:lnTo>
                          <a:pt x="269" y="122"/>
                        </a:lnTo>
                        <a:lnTo>
                          <a:pt x="285" y="96"/>
                        </a:lnTo>
                        <a:lnTo>
                          <a:pt x="285" y="77"/>
                        </a:lnTo>
                        <a:lnTo>
                          <a:pt x="272" y="42"/>
                        </a:lnTo>
                        <a:lnTo>
                          <a:pt x="253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7" name="Freeform 264"/>
                  <p:cNvSpPr>
                    <a:spLocks/>
                  </p:cNvSpPr>
                  <p:nvPr/>
                </p:nvSpPr>
                <p:spPr bwMode="auto">
                  <a:xfrm>
                    <a:off x="4947059" y="4473687"/>
                    <a:ext cx="335316" cy="327865"/>
                  </a:xfrm>
                  <a:custGeom>
                    <a:avLst/>
                    <a:gdLst/>
                    <a:ahLst/>
                    <a:cxnLst>
                      <a:cxn ang="0">
                        <a:pos x="254" y="0"/>
                      </a:cxn>
                      <a:cxn ang="0">
                        <a:pos x="166" y="10"/>
                      </a:cxn>
                      <a:cxn ang="0">
                        <a:pos x="116" y="45"/>
                      </a:cxn>
                      <a:cxn ang="0">
                        <a:pos x="35" y="30"/>
                      </a:cxn>
                      <a:cxn ang="0">
                        <a:pos x="0" y="78"/>
                      </a:cxn>
                      <a:cxn ang="0">
                        <a:pos x="13" y="325"/>
                      </a:cxn>
                      <a:cxn ang="0">
                        <a:pos x="15" y="330"/>
                      </a:cxn>
                      <a:cxn ang="0">
                        <a:pos x="93" y="325"/>
                      </a:cxn>
                      <a:cxn ang="0">
                        <a:pos x="196" y="318"/>
                      </a:cxn>
                      <a:cxn ang="0">
                        <a:pos x="276" y="325"/>
                      </a:cxn>
                      <a:cxn ang="0">
                        <a:pos x="339" y="270"/>
                      </a:cxn>
                      <a:cxn ang="0">
                        <a:pos x="223" y="88"/>
                      </a:cxn>
                      <a:cxn ang="0">
                        <a:pos x="269" y="123"/>
                      </a:cxn>
                      <a:cxn ang="0">
                        <a:pos x="286" y="98"/>
                      </a:cxn>
                      <a:cxn ang="0">
                        <a:pos x="286" y="78"/>
                      </a:cxn>
                      <a:cxn ang="0">
                        <a:pos x="274" y="43"/>
                      </a:cxn>
                      <a:cxn ang="0">
                        <a:pos x="254" y="0"/>
                      </a:cxn>
                    </a:cxnLst>
                    <a:rect l="0" t="0" r="r" b="b"/>
                    <a:pathLst>
                      <a:path w="339" h="330">
                        <a:moveTo>
                          <a:pt x="254" y="0"/>
                        </a:moveTo>
                        <a:lnTo>
                          <a:pt x="166" y="10"/>
                        </a:lnTo>
                        <a:lnTo>
                          <a:pt x="116" y="45"/>
                        </a:lnTo>
                        <a:lnTo>
                          <a:pt x="35" y="30"/>
                        </a:lnTo>
                        <a:lnTo>
                          <a:pt x="0" y="78"/>
                        </a:lnTo>
                        <a:lnTo>
                          <a:pt x="13" y="325"/>
                        </a:lnTo>
                        <a:lnTo>
                          <a:pt x="15" y="330"/>
                        </a:lnTo>
                        <a:lnTo>
                          <a:pt x="93" y="325"/>
                        </a:lnTo>
                        <a:lnTo>
                          <a:pt x="196" y="318"/>
                        </a:lnTo>
                        <a:lnTo>
                          <a:pt x="276" y="325"/>
                        </a:lnTo>
                        <a:lnTo>
                          <a:pt x="339" y="270"/>
                        </a:lnTo>
                        <a:lnTo>
                          <a:pt x="223" y="88"/>
                        </a:lnTo>
                        <a:lnTo>
                          <a:pt x="269" y="123"/>
                        </a:lnTo>
                        <a:lnTo>
                          <a:pt x="286" y="98"/>
                        </a:lnTo>
                        <a:lnTo>
                          <a:pt x="286" y="78"/>
                        </a:lnTo>
                        <a:lnTo>
                          <a:pt x="274" y="43"/>
                        </a:lnTo>
                        <a:lnTo>
                          <a:pt x="254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8" name="Freeform 263"/>
                  <p:cNvSpPr>
                    <a:spLocks/>
                  </p:cNvSpPr>
                  <p:nvPr/>
                </p:nvSpPr>
                <p:spPr bwMode="auto">
                  <a:xfrm>
                    <a:off x="3702661" y="4582975"/>
                    <a:ext cx="355188" cy="365124"/>
                  </a:xfrm>
                  <a:custGeom>
                    <a:avLst/>
                    <a:gdLst/>
                    <a:ahLst/>
                    <a:cxnLst>
                      <a:cxn ang="0">
                        <a:pos x="51" y="115"/>
                      </a:cxn>
                      <a:cxn ang="0">
                        <a:pos x="51" y="125"/>
                      </a:cxn>
                      <a:cxn ang="0">
                        <a:pos x="16" y="227"/>
                      </a:cxn>
                      <a:cxn ang="0">
                        <a:pos x="0" y="272"/>
                      </a:cxn>
                      <a:cxn ang="0">
                        <a:pos x="141" y="320"/>
                      </a:cxn>
                      <a:cxn ang="0">
                        <a:pos x="170" y="365"/>
                      </a:cxn>
                      <a:cxn ang="0">
                        <a:pos x="330" y="368"/>
                      </a:cxn>
                      <a:cxn ang="0">
                        <a:pos x="358" y="45"/>
                      </a:cxn>
                      <a:cxn ang="0">
                        <a:pos x="358" y="42"/>
                      </a:cxn>
                      <a:cxn ang="0">
                        <a:pos x="317" y="0"/>
                      </a:cxn>
                      <a:cxn ang="0">
                        <a:pos x="314" y="0"/>
                      </a:cxn>
                      <a:cxn ang="0">
                        <a:pos x="253" y="3"/>
                      </a:cxn>
                      <a:cxn ang="0">
                        <a:pos x="227" y="61"/>
                      </a:cxn>
                      <a:cxn ang="0">
                        <a:pos x="183" y="64"/>
                      </a:cxn>
                      <a:cxn ang="0">
                        <a:pos x="157" y="115"/>
                      </a:cxn>
                      <a:cxn ang="0">
                        <a:pos x="51" y="115"/>
                      </a:cxn>
                    </a:cxnLst>
                    <a:rect l="0" t="0" r="r" b="b"/>
                    <a:pathLst>
                      <a:path w="358" h="368">
                        <a:moveTo>
                          <a:pt x="51" y="115"/>
                        </a:moveTo>
                        <a:lnTo>
                          <a:pt x="51" y="125"/>
                        </a:lnTo>
                        <a:lnTo>
                          <a:pt x="16" y="227"/>
                        </a:lnTo>
                        <a:lnTo>
                          <a:pt x="0" y="272"/>
                        </a:lnTo>
                        <a:lnTo>
                          <a:pt x="141" y="320"/>
                        </a:lnTo>
                        <a:lnTo>
                          <a:pt x="170" y="365"/>
                        </a:lnTo>
                        <a:lnTo>
                          <a:pt x="330" y="368"/>
                        </a:lnTo>
                        <a:lnTo>
                          <a:pt x="358" y="45"/>
                        </a:lnTo>
                        <a:lnTo>
                          <a:pt x="358" y="42"/>
                        </a:lnTo>
                        <a:lnTo>
                          <a:pt x="317" y="0"/>
                        </a:lnTo>
                        <a:lnTo>
                          <a:pt x="314" y="0"/>
                        </a:lnTo>
                        <a:lnTo>
                          <a:pt x="253" y="3"/>
                        </a:lnTo>
                        <a:lnTo>
                          <a:pt x="227" y="61"/>
                        </a:lnTo>
                        <a:lnTo>
                          <a:pt x="183" y="64"/>
                        </a:lnTo>
                        <a:lnTo>
                          <a:pt x="157" y="115"/>
                        </a:lnTo>
                        <a:lnTo>
                          <a:pt x="51" y="11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69" name="Freeform 262"/>
                  <p:cNvSpPr>
                    <a:spLocks/>
                  </p:cNvSpPr>
                  <p:nvPr/>
                </p:nvSpPr>
                <p:spPr bwMode="auto">
                  <a:xfrm>
                    <a:off x="3702661" y="4582975"/>
                    <a:ext cx="357671" cy="365124"/>
                  </a:xfrm>
                  <a:custGeom>
                    <a:avLst/>
                    <a:gdLst/>
                    <a:ahLst/>
                    <a:cxnLst>
                      <a:cxn ang="0">
                        <a:pos x="52" y="115"/>
                      </a:cxn>
                      <a:cxn ang="0">
                        <a:pos x="52" y="125"/>
                      </a:cxn>
                      <a:cxn ang="0">
                        <a:pos x="17" y="228"/>
                      </a:cxn>
                      <a:cxn ang="0">
                        <a:pos x="0" y="273"/>
                      </a:cxn>
                      <a:cxn ang="0">
                        <a:pos x="142" y="320"/>
                      </a:cxn>
                      <a:cxn ang="0">
                        <a:pos x="169" y="365"/>
                      </a:cxn>
                      <a:cxn ang="0">
                        <a:pos x="328" y="368"/>
                      </a:cxn>
                      <a:cxn ang="0">
                        <a:pos x="358" y="45"/>
                      </a:cxn>
                      <a:cxn ang="0">
                        <a:pos x="358" y="43"/>
                      </a:cxn>
                      <a:cxn ang="0">
                        <a:pos x="316" y="0"/>
                      </a:cxn>
                      <a:cxn ang="0">
                        <a:pos x="313" y="0"/>
                      </a:cxn>
                      <a:cxn ang="0">
                        <a:pos x="254" y="3"/>
                      </a:cxn>
                      <a:cxn ang="0">
                        <a:pos x="226" y="60"/>
                      </a:cxn>
                      <a:cxn ang="0">
                        <a:pos x="184" y="65"/>
                      </a:cxn>
                      <a:cxn ang="0">
                        <a:pos x="157" y="115"/>
                      </a:cxn>
                      <a:cxn ang="0">
                        <a:pos x="52" y="115"/>
                      </a:cxn>
                    </a:cxnLst>
                    <a:rect l="0" t="0" r="r" b="b"/>
                    <a:pathLst>
                      <a:path w="358" h="368">
                        <a:moveTo>
                          <a:pt x="52" y="115"/>
                        </a:moveTo>
                        <a:lnTo>
                          <a:pt x="52" y="125"/>
                        </a:lnTo>
                        <a:lnTo>
                          <a:pt x="17" y="228"/>
                        </a:lnTo>
                        <a:lnTo>
                          <a:pt x="0" y="273"/>
                        </a:lnTo>
                        <a:lnTo>
                          <a:pt x="142" y="320"/>
                        </a:lnTo>
                        <a:lnTo>
                          <a:pt x="169" y="365"/>
                        </a:lnTo>
                        <a:lnTo>
                          <a:pt x="328" y="368"/>
                        </a:lnTo>
                        <a:lnTo>
                          <a:pt x="358" y="45"/>
                        </a:lnTo>
                        <a:lnTo>
                          <a:pt x="358" y="43"/>
                        </a:lnTo>
                        <a:lnTo>
                          <a:pt x="316" y="0"/>
                        </a:lnTo>
                        <a:lnTo>
                          <a:pt x="313" y="0"/>
                        </a:lnTo>
                        <a:lnTo>
                          <a:pt x="254" y="3"/>
                        </a:lnTo>
                        <a:lnTo>
                          <a:pt x="226" y="60"/>
                        </a:lnTo>
                        <a:lnTo>
                          <a:pt x="184" y="65"/>
                        </a:lnTo>
                        <a:lnTo>
                          <a:pt x="157" y="115"/>
                        </a:lnTo>
                        <a:lnTo>
                          <a:pt x="52" y="1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0" name="Freeform 261"/>
                  <p:cNvSpPr>
                    <a:spLocks/>
                  </p:cNvSpPr>
                  <p:nvPr/>
                </p:nvSpPr>
                <p:spPr bwMode="auto">
                  <a:xfrm>
                    <a:off x="3861626" y="4625201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2"/>
                      </a:cxn>
                      <a:cxn ang="0">
                        <a:pos x="458" y="336"/>
                      </a:cxn>
                      <a:cxn ang="0">
                        <a:pos x="342" y="342"/>
                      </a:cxn>
                      <a:cxn ang="0">
                        <a:pos x="285" y="377"/>
                      </a:cxn>
                      <a:cxn ang="0">
                        <a:pos x="208" y="403"/>
                      </a:cxn>
                      <a:cxn ang="0">
                        <a:pos x="173" y="483"/>
                      </a:cxn>
                      <a:cxn ang="0">
                        <a:pos x="99" y="486"/>
                      </a:cxn>
                      <a:cxn ang="0">
                        <a:pos x="61" y="415"/>
                      </a:cxn>
                      <a:cxn ang="0">
                        <a:pos x="10" y="387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198" y="3"/>
                      </a:cxn>
                      <a:cxn ang="0">
                        <a:pos x="198" y="0"/>
                      </a:cxn>
                      <a:cxn ang="0">
                        <a:pos x="467" y="262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2"/>
                        </a:moveTo>
                        <a:lnTo>
                          <a:pt x="458" y="336"/>
                        </a:lnTo>
                        <a:lnTo>
                          <a:pt x="342" y="342"/>
                        </a:lnTo>
                        <a:lnTo>
                          <a:pt x="285" y="377"/>
                        </a:lnTo>
                        <a:lnTo>
                          <a:pt x="208" y="403"/>
                        </a:lnTo>
                        <a:lnTo>
                          <a:pt x="173" y="483"/>
                        </a:lnTo>
                        <a:lnTo>
                          <a:pt x="99" y="486"/>
                        </a:lnTo>
                        <a:lnTo>
                          <a:pt x="61" y="415"/>
                        </a:lnTo>
                        <a:lnTo>
                          <a:pt x="10" y="387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198" y="3"/>
                        </a:lnTo>
                        <a:lnTo>
                          <a:pt x="198" y="0"/>
                        </a:lnTo>
                        <a:lnTo>
                          <a:pt x="467" y="26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1" name="Freeform 260"/>
                  <p:cNvSpPr>
                    <a:spLocks/>
                  </p:cNvSpPr>
                  <p:nvPr/>
                </p:nvSpPr>
                <p:spPr bwMode="auto">
                  <a:xfrm>
                    <a:off x="3861626" y="4625201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3"/>
                      </a:cxn>
                      <a:cxn ang="0">
                        <a:pos x="460" y="336"/>
                      </a:cxn>
                      <a:cxn ang="0">
                        <a:pos x="342" y="343"/>
                      </a:cxn>
                      <a:cxn ang="0">
                        <a:pos x="285" y="378"/>
                      </a:cxn>
                      <a:cxn ang="0">
                        <a:pos x="210" y="403"/>
                      </a:cxn>
                      <a:cxn ang="0">
                        <a:pos x="175" y="483"/>
                      </a:cxn>
                      <a:cxn ang="0">
                        <a:pos x="100" y="486"/>
                      </a:cxn>
                      <a:cxn ang="0">
                        <a:pos x="62" y="416"/>
                      </a:cxn>
                      <a:cxn ang="0">
                        <a:pos x="10" y="388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200" y="3"/>
                      </a:cxn>
                      <a:cxn ang="0">
                        <a:pos x="200" y="0"/>
                      </a:cxn>
                      <a:cxn ang="0">
                        <a:pos x="467" y="263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3"/>
                        </a:moveTo>
                        <a:lnTo>
                          <a:pt x="460" y="336"/>
                        </a:lnTo>
                        <a:lnTo>
                          <a:pt x="342" y="343"/>
                        </a:lnTo>
                        <a:lnTo>
                          <a:pt x="285" y="378"/>
                        </a:lnTo>
                        <a:lnTo>
                          <a:pt x="210" y="403"/>
                        </a:lnTo>
                        <a:lnTo>
                          <a:pt x="175" y="483"/>
                        </a:lnTo>
                        <a:lnTo>
                          <a:pt x="100" y="486"/>
                        </a:lnTo>
                        <a:lnTo>
                          <a:pt x="62" y="416"/>
                        </a:lnTo>
                        <a:lnTo>
                          <a:pt x="10" y="388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200" y="3"/>
                        </a:lnTo>
                        <a:lnTo>
                          <a:pt x="200" y="0"/>
                        </a:lnTo>
                        <a:lnTo>
                          <a:pt x="467" y="26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2" name="Freeform 259"/>
                  <p:cNvSpPr>
                    <a:spLocks/>
                  </p:cNvSpPr>
                  <p:nvPr/>
                </p:nvSpPr>
                <p:spPr bwMode="auto">
                  <a:xfrm>
                    <a:off x="3697693" y="4913325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7" y="38"/>
                      </a:cxn>
                      <a:cxn ang="0">
                        <a:pos x="61" y="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7" y="38"/>
                        </a:lnTo>
                        <a:lnTo>
                          <a:pt x="6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3" name="Freeform 258"/>
                  <p:cNvSpPr>
                    <a:spLocks/>
                  </p:cNvSpPr>
                  <p:nvPr/>
                </p:nvSpPr>
                <p:spPr bwMode="auto">
                  <a:xfrm>
                    <a:off x="3697693" y="4913325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8" y="38"/>
                      </a:cxn>
                      <a:cxn ang="0">
                        <a:pos x="61" y="1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8" y="38"/>
                        </a:lnTo>
                        <a:lnTo>
                          <a:pt x="61" y="1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4" name="Freeform 257"/>
                  <p:cNvSpPr>
                    <a:spLocks/>
                  </p:cNvSpPr>
                  <p:nvPr/>
                </p:nvSpPr>
                <p:spPr bwMode="auto">
                  <a:xfrm>
                    <a:off x="3697693" y="4853713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9"/>
                      </a:cxn>
                      <a:cxn ang="0">
                        <a:pos x="0" y="61"/>
                      </a:cxn>
                      <a:cxn ang="0">
                        <a:pos x="61" y="70"/>
                      </a:cxn>
                      <a:cxn ang="0">
                        <a:pos x="57" y="99"/>
                      </a:cxn>
                      <a:cxn ang="0">
                        <a:pos x="0" y="96"/>
                      </a:cxn>
                      <a:cxn ang="0">
                        <a:pos x="0" y="131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7" y="48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76" h="153">
                        <a:moveTo>
                          <a:pt x="6" y="0"/>
                        </a:moveTo>
                        <a:lnTo>
                          <a:pt x="0" y="19"/>
                        </a:lnTo>
                        <a:lnTo>
                          <a:pt x="0" y="61"/>
                        </a:lnTo>
                        <a:lnTo>
                          <a:pt x="61" y="70"/>
                        </a:lnTo>
                        <a:lnTo>
                          <a:pt x="57" y="99"/>
                        </a:lnTo>
                        <a:lnTo>
                          <a:pt x="0" y="96"/>
                        </a:lnTo>
                        <a:lnTo>
                          <a:pt x="0" y="131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7" y="4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5" name="Freeform 256"/>
                  <p:cNvSpPr>
                    <a:spLocks/>
                  </p:cNvSpPr>
                  <p:nvPr/>
                </p:nvSpPr>
                <p:spPr bwMode="auto">
                  <a:xfrm>
                    <a:off x="3697693" y="4853713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18"/>
                      </a:cxn>
                      <a:cxn ang="0">
                        <a:pos x="0" y="60"/>
                      </a:cxn>
                      <a:cxn ang="0">
                        <a:pos x="60" y="70"/>
                      </a:cxn>
                      <a:cxn ang="0">
                        <a:pos x="58" y="98"/>
                      </a:cxn>
                      <a:cxn ang="0">
                        <a:pos x="0" y="95"/>
                      </a:cxn>
                      <a:cxn ang="0">
                        <a:pos x="0" y="130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8" y="4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176" h="153">
                        <a:moveTo>
                          <a:pt x="5" y="0"/>
                        </a:moveTo>
                        <a:lnTo>
                          <a:pt x="0" y="18"/>
                        </a:lnTo>
                        <a:lnTo>
                          <a:pt x="0" y="60"/>
                        </a:lnTo>
                        <a:lnTo>
                          <a:pt x="60" y="70"/>
                        </a:lnTo>
                        <a:lnTo>
                          <a:pt x="58" y="98"/>
                        </a:lnTo>
                        <a:lnTo>
                          <a:pt x="0" y="95"/>
                        </a:lnTo>
                        <a:lnTo>
                          <a:pt x="0" y="130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8" y="4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6" name="Freeform 255"/>
                  <p:cNvSpPr>
                    <a:spLocks/>
                  </p:cNvSpPr>
                  <p:nvPr/>
                </p:nvSpPr>
                <p:spPr bwMode="auto">
                  <a:xfrm>
                    <a:off x="3697693" y="4982873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8"/>
                      </a:cxn>
                      <a:cxn ang="0">
                        <a:pos x="41" y="77"/>
                      </a:cxn>
                      <a:cxn ang="0">
                        <a:pos x="7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8"/>
                        </a:lnTo>
                        <a:lnTo>
                          <a:pt x="41" y="77"/>
                        </a:lnTo>
                        <a:lnTo>
                          <a:pt x="7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7" name="Freeform 254"/>
                  <p:cNvSpPr>
                    <a:spLocks/>
                  </p:cNvSpPr>
                  <p:nvPr/>
                </p:nvSpPr>
                <p:spPr bwMode="auto">
                  <a:xfrm>
                    <a:off x="3697693" y="4982873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7"/>
                      </a:cxn>
                      <a:cxn ang="0">
                        <a:pos x="40" y="77"/>
                      </a:cxn>
                      <a:cxn ang="0">
                        <a:pos x="70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7"/>
                        </a:lnTo>
                        <a:lnTo>
                          <a:pt x="40" y="77"/>
                        </a:lnTo>
                        <a:lnTo>
                          <a:pt x="70" y="1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8" name="Freeform 253"/>
                  <p:cNvSpPr>
                    <a:spLocks/>
                  </p:cNvSpPr>
                  <p:nvPr/>
                </p:nvSpPr>
                <p:spPr bwMode="auto">
                  <a:xfrm>
                    <a:off x="3727499" y="4990323"/>
                    <a:ext cx="243415" cy="191256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4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1" y="128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0" y="122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7" y="20"/>
                      </a:cxn>
                      <a:cxn ang="0">
                        <a:pos x="147" y="0"/>
                      </a:cxn>
                      <a:cxn ang="0">
                        <a:pos x="147" y="16"/>
                      </a:cxn>
                      <a:cxn ang="0">
                        <a:pos x="41" y="7"/>
                      </a:cxn>
                      <a:cxn ang="0">
                        <a:pos x="12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4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1" y="128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0" y="122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7" y="20"/>
                        </a:lnTo>
                        <a:lnTo>
                          <a:pt x="147" y="0"/>
                        </a:lnTo>
                        <a:lnTo>
                          <a:pt x="147" y="16"/>
                        </a:lnTo>
                        <a:lnTo>
                          <a:pt x="41" y="7"/>
                        </a:lnTo>
                        <a:lnTo>
                          <a:pt x="12" y="71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79" name="Freeform 252"/>
                  <p:cNvSpPr>
                    <a:spLocks/>
                  </p:cNvSpPr>
                  <p:nvPr/>
                </p:nvSpPr>
                <p:spPr bwMode="auto">
                  <a:xfrm>
                    <a:off x="3727499" y="4990323"/>
                    <a:ext cx="243415" cy="188771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3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0" y="129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1" y="121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6" y="20"/>
                      </a:cxn>
                      <a:cxn ang="0">
                        <a:pos x="146" y="0"/>
                      </a:cxn>
                      <a:cxn ang="0">
                        <a:pos x="146" y="15"/>
                      </a:cxn>
                      <a:cxn ang="0">
                        <a:pos x="40" y="5"/>
                      </a:cxn>
                      <a:cxn ang="0">
                        <a:pos x="10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3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0" y="129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1" y="121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6" y="20"/>
                        </a:lnTo>
                        <a:lnTo>
                          <a:pt x="146" y="0"/>
                        </a:lnTo>
                        <a:lnTo>
                          <a:pt x="146" y="15"/>
                        </a:lnTo>
                        <a:lnTo>
                          <a:pt x="40" y="5"/>
                        </a:lnTo>
                        <a:lnTo>
                          <a:pt x="10" y="71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0" name="Freeform 251"/>
                  <p:cNvSpPr>
                    <a:spLocks/>
                  </p:cNvSpPr>
                  <p:nvPr/>
                </p:nvSpPr>
                <p:spPr bwMode="auto">
                  <a:xfrm>
                    <a:off x="3769725" y="5107064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4" y="29"/>
                      </a:cxn>
                      <a:cxn ang="0">
                        <a:pos x="48" y="64"/>
                      </a:cxn>
                      <a:cxn ang="0">
                        <a:pos x="52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7" y="45"/>
                      </a:cxn>
                      <a:cxn ang="0">
                        <a:pos x="77" y="9"/>
                      </a:cxn>
                      <a:cxn ang="0">
                        <a:pos x="39" y="0"/>
                      </a:cxn>
                      <a:cxn ang="0">
                        <a:pos x="4" y="22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0" h="70">
                        <a:moveTo>
                          <a:pt x="0" y="22"/>
                        </a:moveTo>
                        <a:lnTo>
                          <a:pt x="4" y="29"/>
                        </a:lnTo>
                        <a:lnTo>
                          <a:pt x="48" y="64"/>
                        </a:lnTo>
                        <a:lnTo>
                          <a:pt x="52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7" y="45"/>
                        </a:lnTo>
                        <a:lnTo>
                          <a:pt x="77" y="9"/>
                        </a:lnTo>
                        <a:lnTo>
                          <a:pt x="39" y="0"/>
                        </a:lnTo>
                        <a:lnTo>
                          <a:pt x="4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1" name="Freeform 250"/>
                  <p:cNvSpPr>
                    <a:spLocks/>
                  </p:cNvSpPr>
                  <p:nvPr/>
                </p:nvSpPr>
                <p:spPr bwMode="auto">
                  <a:xfrm>
                    <a:off x="3769725" y="5107064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5" y="30"/>
                      </a:cxn>
                      <a:cxn ang="0">
                        <a:pos x="48" y="65"/>
                      </a:cxn>
                      <a:cxn ang="0">
                        <a:pos x="53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8" y="45"/>
                      </a:cxn>
                      <a:cxn ang="0">
                        <a:pos x="78" y="10"/>
                      </a:cxn>
                      <a:cxn ang="0">
                        <a:pos x="40" y="0"/>
                      </a:cxn>
                      <a:cxn ang="0">
                        <a:pos x="5" y="23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90" h="70">
                        <a:moveTo>
                          <a:pt x="0" y="23"/>
                        </a:moveTo>
                        <a:lnTo>
                          <a:pt x="5" y="30"/>
                        </a:lnTo>
                        <a:lnTo>
                          <a:pt x="48" y="65"/>
                        </a:lnTo>
                        <a:lnTo>
                          <a:pt x="53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78" y="10"/>
                        </a:lnTo>
                        <a:lnTo>
                          <a:pt x="40" y="0"/>
                        </a:lnTo>
                        <a:lnTo>
                          <a:pt x="5" y="23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2" name="Freeform 249"/>
                  <p:cNvSpPr>
                    <a:spLocks/>
                  </p:cNvSpPr>
                  <p:nvPr/>
                </p:nvSpPr>
                <p:spPr bwMode="auto">
                  <a:xfrm>
                    <a:off x="3821884" y="5151773"/>
                    <a:ext cx="116741" cy="12915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2" y="28"/>
                      </a:cxn>
                      <a:cxn ang="0">
                        <a:pos x="102" y="25"/>
                      </a:cxn>
                      <a:cxn ang="0">
                        <a:pos x="102" y="28"/>
                      </a:cxn>
                      <a:cxn ang="0">
                        <a:pos x="38" y="0"/>
                      </a:cxn>
                      <a:cxn ang="0">
                        <a:pos x="38" y="3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2" y="28"/>
                        </a:lnTo>
                        <a:lnTo>
                          <a:pt x="102" y="25"/>
                        </a:lnTo>
                        <a:lnTo>
                          <a:pt x="102" y="28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3" name="Freeform 248"/>
                  <p:cNvSpPr>
                    <a:spLocks/>
                  </p:cNvSpPr>
                  <p:nvPr/>
                </p:nvSpPr>
                <p:spPr bwMode="auto">
                  <a:xfrm>
                    <a:off x="3821884" y="5151773"/>
                    <a:ext cx="116741" cy="131642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3" y="27"/>
                      </a:cxn>
                      <a:cxn ang="0">
                        <a:pos x="103" y="25"/>
                      </a:cxn>
                      <a:cxn ang="0">
                        <a:pos x="103" y="27"/>
                      </a:cxn>
                      <a:cxn ang="0">
                        <a:pos x="38" y="0"/>
                      </a:cxn>
                      <a:cxn ang="0">
                        <a:pos x="38" y="2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3" y="27"/>
                        </a:lnTo>
                        <a:lnTo>
                          <a:pt x="103" y="25"/>
                        </a:lnTo>
                        <a:lnTo>
                          <a:pt x="103" y="27"/>
                        </a:lnTo>
                        <a:lnTo>
                          <a:pt x="38" y="0"/>
                        </a:lnTo>
                        <a:lnTo>
                          <a:pt x="38" y="2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4" name="Freeform 247"/>
                  <p:cNvSpPr>
                    <a:spLocks/>
                  </p:cNvSpPr>
                  <p:nvPr/>
                </p:nvSpPr>
                <p:spPr bwMode="auto">
                  <a:xfrm>
                    <a:off x="3893916" y="5107064"/>
                    <a:ext cx="226027" cy="198706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3"/>
                      </a:cxn>
                      <a:cxn ang="0">
                        <a:pos x="205" y="176"/>
                      </a:cxn>
                      <a:cxn ang="0">
                        <a:pos x="198" y="115"/>
                      </a:cxn>
                      <a:cxn ang="0">
                        <a:pos x="227" y="99"/>
                      </a:cxn>
                      <a:cxn ang="0">
                        <a:pos x="227" y="48"/>
                      </a:cxn>
                      <a:cxn ang="0">
                        <a:pos x="138" y="0"/>
                      </a:cxn>
                      <a:cxn ang="0">
                        <a:pos x="77" y="0"/>
                      </a:cxn>
                      <a:cxn ang="0">
                        <a:pos x="71" y="3"/>
                      </a:cxn>
                      <a:cxn ang="0">
                        <a:pos x="29" y="73"/>
                      </a:cxn>
                      <a:cxn ang="0">
                        <a:pos x="29" y="70"/>
                      </a:cxn>
                      <a:cxn ang="0">
                        <a:pos x="29" y="73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3"/>
                        </a:lnTo>
                        <a:lnTo>
                          <a:pt x="205" y="176"/>
                        </a:lnTo>
                        <a:lnTo>
                          <a:pt x="198" y="115"/>
                        </a:lnTo>
                        <a:lnTo>
                          <a:pt x="227" y="99"/>
                        </a:lnTo>
                        <a:lnTo>
                          <a:pt x="227" y="48"/>
                        </a:lnTo>
                        <a:lnTo>
                          <a:pt x="138" y="0"/>
                        </a:lnTo>
                        <a:lnTo>
                          <a:pt x="77" y="0"/>
                        </a:lnTo>
                        <a:lnTo>
                          <a:pt x="71" y="3"/>
                        </a:lnTo>
                        <a:lnTo>
                          <a:pt x="29" y="73"/>
                        </a:lnTo>
                        <a:lnTo>
                          <a:pt x="29" y="70"/>
                        </a:lnTo>
                        <a:lnTo>
                          <a:pt x="29" y="73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5" name="Freeform 246"/>
                  <p:cNvSpPr>
                    <a:spLocks/>
                  </p:cNvSpPr>
                  <p:nvPr/>
                </p:nvSpPr>
                <p:spPr bwMode="auto">
                  <a:xfrm>
                    <a:off x="3893916" y="5107064"/>
                    <a:ext cx="226027" cy="201189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1"/>
                      </a:cxn>
                      <a:cxn ang="0">
                        <a:pos x="205" y="176"/>
                      </a:cxn>
                      <a:cxn ang="0">
                        <a:pos x="197" y="114"/>
                      </a:cxn>
                      <a:cxn ang="0">
                        <a:pos x="227" y="99"/>
                      </a:cxn>
                      <a:cxn ang="0">
                        <a:pos x="227" y="47"/>
                      </a:cxn>
                      <a:cxn ang="0">
                        <a:pos x="137" y="0"/>
                      </a:cxn>
                      <a:cxn ang="0">
                        <a:pos x="77" y="0"/>
                      </a:cxn>
                      <a:cxn ang="0">
                        <a:pos x="72" y="2"/>
                      </a:cxn>
                      <a:cxn ang="0">
                        <a:pos x="30" y="72"/>
                      </a:cxn>
                      <a:cxn ang="0">
                        <a:pos x="30" y="69"/>
                      </a:cxn>
                      <a:cxn ang="0">
                        <a:pos x="30" y="72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1"/>
                        </a:lnTo>
                        <a:lnTo>
                          <a:pt x="205" y="176"/>
                        </a:lnTo>
                        <a:lnTo>
                          <a:pt x="197" y="114"/>
                        </a:lnTo>
                        <a:lnTo>
                          <a:pt x="227" y="99"/>
                        </a:lnTo>
                        <a:lnTo>
                          <a:pt x="227" y="47"/>
                        </a:lnTo>
                        <a:lnTo>
                          <a:pt x="137" y="0"/>
                        </a:lnTo>
                        <a:lnTo>
                          <a:pt x="77" y="0"/>
                        </a:lnTo>
                        <a:lnTo>
                          <a:pt x="72" y="2"/>
                        </a:lnTo>
                        <a:lnTo>
                          <a:pt x="30" y="72"/>
                        </a:lnTo>
                        <a:lnTo>
                          <a:pt x="30" y="69"/>
                        </a:lnTo>
                        <a:lnTo>
                          <a:pt x="30" y="72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6" name="Freeform 245"/>
                  <p:cNvSpPr>
                    <a:spLocks/>
                  </p:cNvSpPr>
                  <p:nvPr/>
                </p:nvSpPr>
                <p:spPr bwMode="auto">
                  <a:xfrm>
                    <a:off x="4030526" y="4965485"/>
                    <a:ext cx="250867" cy="191256"/>
                  </a:xfrm>
                  <a:custGeom>
                    <a:avLst/>
                    <a:gdLst/>
                    <a:ahLst/>
                    <a:cxnLst>
                      <a:cxn ang="0">
                        <a:pos x="89" y="189"/>
                      </a:cxn>
                      <a:cxn ang="0">
                        <a:pos x="96" y="147"/>
                      </a:cxn>
                      <a:cxn ang="0">
                        <a:pos x="156" y="153"/>
                      </a:cxn>
                      <a:cxn ang="0">
                        <a:pos x="201" y="157"/>
                      </a:cxn>
                      <a:cxn ang="0">
                        <a:pos x="252" y="112"/>
                      </a:cxn>
                      <a:cxn ang="0">
                        <a:pos x="204" y="61"/>
                      </a:cxn>
                      <a:cxn ang="0">
                        <a:pos x="204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38" y="61"/>
                      </a:cxn>
                      <a:cxn ang="0">
                        <a:pos x="3" y="141"/>
                      </a:cxn>
                      <a:cxn ang="0">
                        <a:pos x="0" y="144"/>
                      </a:cxn>
                      <a:cxn ang="0">
                        <a:pos x="86" y="192"/>
                      </a:cxn>
                      <a:cxn ang="0">
                        <a:pos x="89" y="189"/>
                      </a:cxn>
                    </a:cxnLst>
                    <a:rect l="0" t="0" r="r" b="b"/>
                    <a:pathLst>
                      <a:path w="252" h="192">
                        <a:moveTo>
                          <a:pt x="89" y="189"/>
                        </a:moveTo>
                        <a:lnTo>
                          <a:pt x="96" y="147"/>
                        </a:lnTo>
                        <a:lnTo>
                          <a:pt x="156" y="153"/>
                        </a:lnTo>
                        <a:lnTo>
                          <a:pt x="201" y="157"/>
                        </a:lnTo>
                        <a:lnTo>
                          <a:pt x="252" y="112"/>
                        </a:lnTo>
                        <a:lnTo>
                          <a:pt x="204" y="61"/>
                        </a:lnTo>
                        <a:lnTo>
                          <a:pt x="204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38" y="61"/>
                        </a:lnTo>
                        <a:lnTo>
                          <a:pt x="3" y="141"/>
                        </a:lnTo>
                        <a:lnTo>
                          <a:pt x="0" y="144"/>
                        </a:lnTo>
                        <a:lnTo>
                          <a:pt x="86" y="192"/>
                        </a:lnTo>
                        <a:lnTo>
                          <a:pt x="89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7" name="Freeform 244"/>
                  <p:cNvSpPr>
                    <a:spLocks/>
                  </p:cNvSpPr>
                  <p:nvPr/>
                </p:nvSpPr>
                <p:spPr bwMode="auto">
                  <a:xfrm>
                    <a:off x="4030526" y="4965485"/>
                    <a:ext cx="250867" cy="188771"/>
                  </a:xfrm>
                  <a:custGeom>
                    <a:avLst/>
                    <a:gdLst/>
                    <a:ahLst/>
                    <a:cxnLst>
                      <a:cxn ang="0">
                        <a:pos x="90" y="189"/>
                      </a:cxn>
                      <a:cxn ang="0">
                        <a:pos x="97" y="147"/>
                      </a:cxn>
                      <a:cxn ang="0">
                        <a:pos x="157" y="154"/>
                      </a:cxn>
                      <a:cxn ang="0">
                        <a:pos x="202" y="157"/>
                      </a:cxn>
                      <a:cxn ang="0">
                        <a:pos x="252" y="111"/>
                      </a:cxn>
                      <a:cxn ang="0">
                        <a:pos x="205" y="61"/>
                      </a:cxn>
                      <a:cxn ang="0">
                        <a:pos x="205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40" y="61"/>
                      </a:cxn>
                      <a:cxn ang="0">
                        <a:pos x="5" y="141"/>
                      </a:cxn>
                      <a:cxn ang="0">
                        <a:pos x="0" y="144"/>
                      </a:cxn>
                      <a:cxn ang="0">
                        <a:pos x="87" y="192"/>
                      </a:cxn>
                      <a:cxn ang="0">
                        <a:pos x="90" y="189"/>
                      </a:cxn>
                    </a:cxnLst>
                    <a:rect l="0" t="0" r="r" b="b"/>
                    <a:pathLst>
                      <a:path w="252" h="192">
                        <a:moveTo>
                          <a:pt x="90" y="189"/>
                        </a:moveTo>
                        <a:lnTo>
                          <a:pt x="97" y="147"/>
                        </a:lnTo>
                        <a:lnTo>
                          <a:pt x="157" y="154"/>
                        </a:lnTo>
                        <a:lnTo>
                          <a:pt x="202" y="157"/>
                        </a:lnTo>
                        <a:lnTo>
                          <a:pt x="252" y="111"/>
                        </a:lnTo>
                        <a:lnTo>
                          <a:pt x="205" y="61"/>
                        </a:lnTo>
                        <a:lnTo>
                          <a:pt x="205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40" y="61"/>
                        </a:lnTo>
                        <a:lnTo>
                          <a:pt x="5" y="141"/>
                        </a:lnTo>
                        <a:lnTo>
                          <a:pt x="0" y="144"/>
                        </a:lnTo>
                        <a:lnTo>
                          <a:pt x="87" y="192"/>
                        </a:lnTo>
                        <a:lnTo>
                          <a:pt x="90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8" name="Freeform 243"/>
                  <p:cNvSpPr>
                    <a:spLocks/>
                  </p:cNvSpPr>
                  <p:nvPr/>
                </p:nvSpPr>
                <p:spPr bwMode="auto">
                  <a:xfrm>
                    <a:off x="4082687" y="5109547"/>
                    <a:ext cx="136610" cy="173868"/>
                  </a:xfrm>
                  <a:custGeom>
                    <a:avLst/>
                    <a:gdLst/>
                    <a:ahLst/>
                    <a:cxnLst>
                      <a:cxn ang="0">
                        <a:pos x="16" y="173"/>
                      </a:cxn>
                      <a:cxn ang="0">
                        <a:pos x="22" y="176"/>
                      </a:cxn>
                      <a:cxn ang="0">
                        <a:pos x="121" y="163"/>
                      </a:cxn>
                      <a:cxn ang="0">
                        <a:pos x="137" y="157"/>
                      </a:cxn>
                      <a:cxn ang="0">
                        <a:pos x="102" y="6"/>
                      </a:cxn>
                      <a:cxn ang="0">
                        <a:pos x="45" y="0"/>
                      </a:cxn>
                      <a:cxn ang="0">
                        <a:pos x="38" y="42"/>
                      </a:cxn>
                      <a:cxn ang="0">
                        <a:pos x="35" y="45"/>
                      </a:cxn>
                      <a:cxn ang="0">
                        <a:pos x="0" y="26"/>
                      </a:cxn>
                      <a:cxn ang="0">
                        <a:pos x="38" y="45"/>
                      </a:cxn>
                      <a:cxn ang="0">
                        <a:pos x="38" y="96"/>
                      </a:cxn>
                      <a:cxn ang="0">
                        <a:pos x="9" y="112"/>
                      </a:cxn>
                      <a:cxn ang="0">
                        <a:pos x="16" y="173"/>
                      </a:cxn>
                    </a:cxnLst>
                    <a:rect l="0" t="0" r="r" b="b"/>
                    <a:pathLst>
                      <a:path w="137" h="176">
                        <a:moveTo>
                          <a:pt x="16" y="173"/>
                        </a:moveTo>
                        <a:lnTo>
                          <a:pt x="22" y="176"/>
                        </a:lnTo>
                        <a:lnTo>
                          <a:pt x="121" y="163"/>
                        </a:lnTo>
                        <a:lnTo>
                          <a:pt x="137" y="157"/>
                        </a:lnTo>
                        <a:lnTo>
                          <a:pt x="102" y="6"/>
                        </a:lnTo>
                        <a:lnTo>
                          <a:pt x="45" y="0"/>
                        </a:lnTo>
                        <a:lnTo>
                          <a:pt x="38" y="42"/>
                        </a:lnTo>
                        <a:lnTo>
                          <a:pt x="35" y="45"/>
                        </a:lnTo>
                        <a:lnTo>
                          <a:pt x="0" y="26"/>
                        </a:lnTo>
                        <a:lnTo>
                          <a:pt x="38" y="45"/>
                        </a:lnTo>
                        <a:lnTo>
                          <a:pt x="38" y="96"/>
                        </a:lnTo>
                        <a:lnTo>
                          <a:pt x="9" y="112"/>
                        </a:lnTo>
                        <a:lnTo>
                          <a:pt x="16" y="17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89" name="Freeform 242"/>
                  <p:cNvSpPr>
                    <a:spLocks/>
                  </p:cNvSpPr>
                  <p:nvPr/>
                </p:nvSpPr>
                <p:spPr bwMode="auto">
                  <a:xfrm>
                    <a:off x="4082687" y="5109547"/>
                    <a:ext cx="136610" cy="176353"/>
                  </a:xfrm>
                  <a:custGeom>
                    <a:avLst/>
                    <a:gdLst/>
                    <a:ahLst/>
                    <a:cxnLst>
                      <a:cxn ang="0">
                        <a:pos x="15" y="174"/>
                      </a:cxn>
                      <a:cxn ang="0">
                        <a:pos x="22" y="176"/>
                      </a:cxn>
                      <a:cxn ang="0">
                        <a:pos x="120" y="164"/>
                      </a:cxn>
                      <a:cxn ang="0">
                        <a:pos x="137" y="156"/>
                      </a:cxn>
                      <a:cxn ang="0">
                        <a:pos x="102" y="7"/>
                      </a:cxn>
                      <a:cxn ang="0">
                        <a:pos x="45" y="0"/>
                      </a:cxn>
                      <a:cxn ang="0">
                        <a:pos x="37" y="42"/>
                      </a:cxn>
                      <a:cxn ang="0">
                        <a:pos x="35" y="45"/>
                      </a:cxn>
                      <a:cxn ang="0">
                        <a:pos x="0" y="27"/>
                      </a:cxn>
                      <a:cxn ang="0">
                        <a:pos x="37" y="45"/>
                      </a:cxn>
                      <a:cxn ang="0">
                        <a:pos x="37" y="97"/>
                      </a:cxn>
                      <a:cxn ang="0">
                        <a:pos x="7" y="112"/>
                      </a:cxn>
                      <a:cxn ang="0">
                        <a:pos x="15" y="174"/>
                      </a:cxn>
                    </a:cxnLst>
                    <a:rect l="0" t="0" r="r" b="b"/>
                    <a:pathLst>
                      <a:path w="137" h="176">
                        <a:moveTo>
                          <a:pt x="15" y="174"/>
                        </a:moveTo>
                        <a:lnTo>
                          <a:pt x="22" y="176"/>
                        </a:lnTo>
                        <a:lnTo>
                          <a:pt x="120" y="164"/>
                        </a:lnTo>
                        <a:lnTo>
                          <a:pt x="137" y="156"/>
                        </a:lnTo>
                        <a:lnTo>
                          <a:pt x="102" y="7"/>
                        </a:lnTo>
                        <a:lnTo>
                          <a:pt x="45" y="0"/>
                        </a:lnTo>
                        <a:lnTo>
                          <a:pt x="37" y="42"/>
                        </a:lnTo>
                        <a:lnTo>
                          <a:pt x="35" y="45"/>
                        </a:lnTo>
                        <a:lnTo>
                          <a:pt x="0" y="27"/>
                        </a:lnTo>
                        <a:lnTo>
                          <a:pt x="37" y="45"/>
                        </a:lnTo>
                        <a:lnTo>
                          <a:pt x="37" y="97"/>
                        </a:lnTo>
                        <a:lnTo>
                          <a:pt x="7" y="112"/>
                        </a:lnTo>
                        <a:lnTo>
                          <a:pt x="15" y="17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0" name="Freeform 241"/>
                  <p:cNvSpPr>
                    <a:spLocks/>
                  </p:cNvSpPr>
                  <p:nvPr/>
                </p:nvSpPr>
                <p:spPr bwMode="auto">
                  <a:xfrm>
                    <a:off x="4162169" y="5116999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1" y="157"/>
                      </a:cxn>
                      <a:cxn ang="0">
                        <a:pos x="105" y="148"/>
                      </a:cxn>
                      <a:cxn ang="0">
                        <a:pos x="105" y="144"/>
                      </a:cxn>
                      <a:cxn ang="0">
                        <a:pos x="73" y="0"/>
                      </a:cxn>
                      <a:cxn ang="0">
                        <a:pos x="70" y="4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57" y="151"/>
                      </a:cxn>
                      <a:cxn ang="0">
                        <a:pos x="41" y="157"/>
                      </a:cxn>
                    </a:cxnLst>
                    <a:rect l="0" t="0" r="r" b="b"/>
                    <a:pathLst>
                      <a:path w="105" h="157">
                        <a:moveTo>
                          <a:pt x="41" y="157"/>
                        </a:moveTo>
                        <a:lnTo>
                          <a:pt x="105" y="148"/>
                        </a:lnTo>
                        <a:lnTo>
                          <a:pt x="105" y="144"/>
                        </a:lnTo>
                        <a:lnTo>
                          <a:pt x="73" y="0"/>
                        </a:lnTo>
                        <a:lnTo>
                          <a:pt x="70" y="4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57" y="151"/>
                        </a:lnTo>
                        <a:lnTo>
                          <a:pt x="41" y="15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1" name="Freeform 240"/>
                  <p:cNvSpPr>
                    <a:spLocks/>
                  </p:cNvSpPr>
                  <p:nvPr/>
                </p:nvSpPr>
                <p:spPr bwMode="auto">
                  <a:xfrm>
                    <a:off x="4162169" y="5116999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0" y="157"/>
                      </a:cxn>
                      <a:cxn ang="0">
                        <a:pos x="105" y="147"/>
                      </a:cxn>
                      <a:cxn ang="0">
                        <a:pos x="105" y="142"/>
                      </a:cxn>
                      <a:cxn ang="0">
                        <a:pos x="73" y="0"/>
                      </a:cxn>
                      <a:cxn ang="0">
                        <a:pos x="70" y="2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3" y="0"/>
                      </a:cxn>
                      <a:cxn ang="0">
                        <a:pos x="58" y="150"/>
                      </a:cxn>
                      <a:cxn ang="0">
                        <a:pos x="40" y="157"/>
                      </a:cxn>
                    </a:cxnLst>
                    <a:rect l="0" t="0" r="r" b="b"/>
                    <a:pathLst>
                      <a:path w="105" h="157">
                        <a:moveTo>
                          <a:pt x="40" y="157"/>
                        </a:moveTo>
                        <a:lnTo>
                          <a:pt x="105" y="147"/>
                        </a:lnTo>
                        <a:lnTo>
                          <a:pt x="105" y="142"/>
                        </a:lnTo>
                        <a:lnTo>
                          <a:pt x="73" y="0"/>
                        </a:lnTo>
                        <a:lnTo>
                          <a:pt x="70" y="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58" y="150"/>
                        </a:lnTo>
                        <a:lnTo>
                          <a:pt x="40" y="15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2" name="Freeform 239"/>
                  <p:cNvSpPr>
                    <a:spLocks/>
                  </p:cNvSpPr>
                  <p:nvPr/>
                </p:nvSpPr>
                <p:spPr bwMode="auto">
                  <a:xfrm>
                    <a:off x="4234200" y="5074773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8" y="185"/>
                      </a:cxn>
                      <a:cxn ang="0">
                        <a:pos x="64" y="176"/>
                      </a:cxn>
                      <a:cxn ang="0">
                        <a:pos x="58" y="115"/>
                      </a:cxn>
                      <a:cxn ang="0">
                        <a:pos x="87" y="83"/>
                      </a:cxn>
                      <a:cxn ang="0">
                        <a:pos x="87" y="9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0" y="41"/>
                      </a:cxn>
                      <a:cxn ang="0">
                        <a:pos x="32" y="185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8" y="185"/>
                        </a:lnTo>
                        <a:lnTo>
                          <a:pt x="64" y="176"/>
                        </a:lnTo>
                        <a:lnTo>
                          <a:pt x="58" y="115"/>
                        </a:lnTo>
                        <a:lnTo>
                          <a:pt x="87" y="83"/>
                        </a:lnTo>
                        <a:lnTo>
                          <a:pt x="87" y="9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0" y="41"/>
                        </a:lnTo>
                        <a:lnTo>
                          <a:pt x="32" y="185"/>
                        </a:lnTo>
                        <a:lnTo>
                          <a:pt x="32" y="18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3" name="Freeform 238"/>
                  <p:cNvSpPr>
                    <a:spLocks/>
                  </p:cNvSpPr>
                  <p:nvPr/>
                </p:nvSpPr>
                <p:spPr bwMode="auto">
                  <a:xfrm>
                    <a:off x="4234200" y="5074773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7" y="184"/>
                      </a:cxn>
                      <a:cxn ang="0">
                        <a:pos x="65" y="177"/>
                      </a:cxn>
                      <a:cxn ang="0">
                        <a:pos x="57" y="114"/>
                      </a:cxn>
                      <a:cxn ang="0">
                        <a:pos x="87" y="85"/>
                      </a:cxn>
                      <a:cxn ang="0">
                        <a:pos x="87" y="10"/>
                      </a:cxn>
                      <a:cxn ang="0">
                        <a:pos x="47" y="0"/>
                      </a:cxn>
                      <a:cxn ang="0">
                        <a:pos x="42" y="0"/>
                      </a:cxn>
                      <a:cxn ang="0">
                        <a:pos x="0" y="42"/>
                      </a:cxn>
                      <a:cxn ang="0">
                        <a:pos x="32" y="184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7" y="184"/>
                        </a:lnTo>
                        <a:lnTo>
                          <a:pt x="65" y="177"/>
                        </a:lnTo>
                        <a:lnTo>
                          <a:pt x="57" y="114"/>
                        </a:lnTo>
                        <a:lnTo>
                          <a:pt x="87" y="85"/>
                        </a:lnTo>
                        <a:lnTo>
                          <a:pt x="87" y="10"/>
                        </a:lnTo>
                        <a:lnTo>
                          <a:pt x="47" y="0"/>
                        </a:lnTo>
                        <a:lnTo>
                          <a:pt x="42" y="0"/>
                        </a:lnTo>
                        <a:lnTo>
                          <a:pt x="0" y="42"/>
                        </a:lnTo>
                        <a:lnTo>
                          <a:pt x="32" y="184"/>
                        </a:lnTo>
                        <a:lnTo>
                          <a:pt x="32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4" name="Freeform 237"/>
                  <p:cNvSpPr>
                    <a:spLocks/>
                  </p:cNvSpPr>
                  <p:nvPr/>
                </p:nvSpPr>
                <p:spPr bwMode="auto">
                  <a:xfrm>
                    <a:off x="4234200" y="4751876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29" y="51"/>
                      </a:cxn>
                      <a:cxn ang="0">
                        <a:pos x="448" y="172"/>
                      </a:cxn>
                      <a:cxn ang="0">
                        <a:pos x="397" y="223"/>
                      </a:cxn>
                      <a:cxn ang="0">
                        <a:pos x="371" y="316"/>
                      </a:cxn>
                      <a:cxn ang="0">
                        <a:pos x="327" y="307"/>
                      </a:cxn>
                      <a:cxn ang="0">
                        <a:pos x="276" y="329"/>
                      </a:cxn>
                      <a:cxn ang="0">
                        <a:pos x="208" y="310"/>
                      </a:cxn>
                      <a:cxn ang="0">
                        <a:pos x="122" y="310"/>
                      </a:cxn>
                      <a:cxn ang="0">
                        <a:pos x="87" y="329"/>
                      </a:cxn>
                      <a:cxn ang="0">
                        <a:pos x="84" y="335"/>
                      </a:cxn>
                      <a:cxn ang="0">
                        <a:pos x="48" y="326"/>
                      </a:cxn>
                      <a:cxn ang="0">
                        <a:pos x="42" y="326"/>
                      </a:cxn>
                      <a:cxn ang="0">
                        <a:pos x="29" y="342"/>
                      </a:cxn>
                      <a:cxn ang="0">
                        <a:pos x="48" y="326"/>
                      </a:cxn>
                      <a:cxn ang="0">
                        <a:pos x="0" y="275"/>
                      </a:cxn>
                      <a:cxn ang="0">
                        <a:pos x="0" y="214"/>
                      </a:cxn>
                      <a:cxn ang="0">
                        <a:pos x="84" y="208"/>
                      </a:cxn>
                      <a:cxn ang="0">
                        <a:pos x="93" y="134"/>
                      </a:cxn>
                      <a:cxn ang="0">
                        <a:pos x="36" y="76"/>
                      </a:cxn>
                      <a:cxn ang="0">
                        <a:pos x="100" y="137"/>
                      </a:cxn>
                      <a:cxn ang="0">
                        <a:pos x="371" y="0"/>
                      </a:cxn>
                      <a:cxn ang="0">
                        <a:pos x="423" y="44"/>
                      </a:cxn>
                      <a:cxn ang="0">
                        <a:pos x="429" y="51"/>
                      </a:cxn>
                    </a:cxnLst>
                    <a:rect l="0" t="0" r="r" b="b"/>
                    <a:pathLst>
                      <a:path w="448" h="342">
                        <a:moveTo>
                          <a:pt x="429" y="51"/>
                        </a:moveTo>
                        <a:lnTo>
                          <a:pt x="448" y="172"/>
                        </a:lnTo>
                        <a:lnTo>
                          <a:pt x="397" y="223"/>
                        </a:lnTo>
                        <a:lnTo>
                          <a:pt x="371" y="316"/>
                        </a:lnTo>
                        <a:lnTo>
                          <a:pt x="327" y="307"/>
                        </a:lnTo>
                        <a:lnTo>
                          <a:pt x="276" y="329"/>
                        </a:lnTo>
                        <a:lnTo>
                          <a:pt x="208" y="310"/>
                        </a:lnTo>
                        <a:lnTo>
                          <a:pt x="122" y="310"/>
                        </a:lnTo>
                        <a:lnTo>
                          <a:pt x="87" y="329"/>
                        </a:lnTo>
                        <a:lnTo>
                          <a:pt x="84" y="335"/>
                        </a:lnTo>
                        <a:lnTo>
                          <a:pt x="48" y="326"/>
                        </a:lnTo>
                        <a:lnTo>
                          <a:pt x="42" y="326"/>
                        </a:lnTo>
                        <a:lnTo>
                          <a:pt x="29" y="342"/>
                        </a:lnTo>
                        <a:lnTo>
                          <a:pt x="48" y="326"/>
                        </a:lnTo>
                        <a:lnTo>
                          <a:pt x="0" y="275"/>
                        </a:lnTo>
                        <a:lnTo>
                          <a:pt x="0" y="214"/>
                        </a:lnTo>
                        <a:lnTo>
                          <a:pt x="84" y="208"/>
                        </a:lnTo>
                        <a:lnTo>
                          <a:pt x="93" y="134"/>
                        </a:lnTo>
                        <a:lnTo>
                          <a:pt x="36" y="76"/>
                        </a:lnTo>
                        <a:lnTo>
                          <a:pt x="100" y="137"/>
                        </a:lnTo>
                        <a:lnTo>
                          <a:pt x="371" y="0"/>
                        </a:lnTo>
                        <a:lnTo>
                          <a:pt x="423" y="44"/>
                        </a:lnTo>
                        <a:lnTo>
                          <a:pt x="429" y="5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5" name="Freeform 236"/>
                  <p:cNvSpPr>
                    <a:spLocks/>
                  </p:cNvSpPr>
                  <p:nvPr/>
                </p:nvSpPr>
                <p:spPr bwMode="auto">
                  <a:xfrm>
                    <a:off x="4234200" y="4751876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30" y="50"/>
                      </a:cxn>
                      <a:cxn ang="0">
                        <a:pos x="448" y="172"/>
                      </a:cxn>
                      <a:cxn ang="0">
                        <a:pos x="398" y="222"/>
                      </a:cxn>
                      <a:cxn ang="0">
                        <a:pos x="370" y="315"/>
                      </a:cxn>
                      <a:cxn ang="0">
                        <a:pos x="328" y="307"/>
                      </a:cxn>
                      <a:cxn ang="0">
                        <a:pos x="275" y="330"/>
                      </a:cxn>
                      <a:cxn ang="0">
                        <a:pos x="208" y="310"/>
                      </a:cxn>
                      <a:cxn ang="0">
                        <a:pos x="123" y="310"/>
                      </a:cxn>
                      <a:cxn ang="0">
                        <a:pos x="88" y="330"/>
                      </a:cxn>
                      <a:cxn ang="0">
                        <a:pos x="85" y="335"/>
                      </a:cxn>
                      <a:cxn ang="0">
                        <a:pos x="48" y="325"/>
                      </a:cxn>
                      <a:cxn ang="0">
                        <a:pos x="43" y="325"/>
                      </a:cxn>
                      <a:cxn ang="0">
                        <a:pos x="30" y="342"/>
                      </a:cxn>
                      <a:cxn ang="0">
                        <a:pos x="48" y="325"/>
                      </a:cxn>
                      <a:cxn ang="0">
                        <a:pos x="0" y="275"/>
                      </a:cxn>
                      <a:cxn ang="0">
                        <a:pos x="0" y="215"/>
                      </a:cxn>
                      <a:cxn ang="0">
                        <a:pos x="85" y="207"/>
                      </a:cxn>
                      <a:cxn ang="0">
                        <a:pos x="93" y="135"/>
                      </a:cxn>
                      <a:cxn ang="0">
                        <a:pos x="35" y="75"/>
                      </a:cxn>
                      <a:cxn ang="0">
                        <a:pos x="100" y="137"/>
                      </a:cxn>
                      <a:cxn ang="0">
                        <a:pos x="370" y="0"/>
                      </a:cxn>
                      <a:cxn ang="0">
                        <a:pos x="423" y="45"/>
                      </a:cxn>
                      <a:cxn ang="0">
                        <a:pos x="430" y="50"/>
                      </a:cxn>
                    </a:cxnLst>
                    <a:rect l="0" t="0" r="r" b="b"/>
                    <a:pathLst>
                      <a:path w="448" h="342">
                        <a:moveTo>
                          <a:pt x="430" y="50"/>
                        </a:moveTo>
                        <a:lnTo>
                          <a:pt x="448" y="172"/>
                        </a:lnTo>
                        <a:lnTo>
                          <a:pt x="398" y="222"/>
                        </a:lnTo>
                        <a:lnTo>
                          <a:pt x="370" y="315"/>
                        </a:lnTo>
                        <a:lnTo>
                          <a:pt x="328" y="307"/>
                        </a:lnTo>
                        <a:lnTo>
                          <a:pt x="275" y="330"/>
                        </a:lnTo>
                        <a:lnTo>
                          <a:pt x="208" y="310"/>
                        </a:lnTo>
                        <a:lnTo>
                          <a:pt x="123" y="310"/>
                        </a:lnTo>
                        <a:lnTo>
                          <a:pt x="88" y="330"/>
                        </a:lnTo>
                        <a:lnTo>
                          <a:pt x="85" y="335"/>
                        </a:lnTo>
                        <a:lnTo>
                          <a:pt x="48" y="325"/>
                        </a:lnTo>
                        <a:lnTo>
                          <a:pt x="43" y="325"/>
                        </a:lnTo>
                        <a:lnTo>
                          <a:pt x="30" y="342"/>
                        </a:lnTo>
                        <a:lnTo>
                          <a:pt x="48" y="325"/>
                        </a:lnTo>
                        <a:lnTo>
                          <a:pt x="0" y="275"/>
                        </a:lnTo>
                        <a:lnTo>
                          <a:pt x="0" y="215"/>
                        </a:lnTo>
                        <a:lnTo>
                          <a:pt x="85" y="207"/>
                        </a:lnTo>
                        <a:lnTo>
                          <a:pt x="93" y="135"/>
                        </a:lnTo>
                        <a:lnTo>
                          <a:pt x="35" y="75"/>
                        </a:lnTo>
                        <a:lnTo>
                          <a:pt x="100" y="137"/>
                        </a:lnTo>
                        <a:lnTo>
                          <a:pt x="370" y="0"/>
                        </a:lnTo>
                        <a:lnTo>
                          <a:pt x="423" y="45"/>
                        </a:lnTo>
                        <a:lnTo>
                          <a:pt x="430" y="5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6" name="Freeform 235"/>
                  <p:cNvSpPr>
                    <a:spLocks/>
                  </p:cNvSpPr>
                  <p:nvPr/>
                </p:nvSpPr>
                <p:spPr bwMode="auto">
                  <a:xfrm>
                    <a:off x="4286361" y="5057387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4"/>
                      </a:cxn>
                      <a:cxn ang="0">
                        <a:pos x="35" y="195"/>
                      </a:cxn>
                      <a:cxn ang="0">
                        <a:pos x="54" y="252"/>
                      </a:cxn>
                      <a:cxn ang="0">
                        <a:pos x="128" y="246"/>
                      </a:cxn>
                      <a:cxn ang="0">
                        <a:pos x="169" y="262"/>
                      </a:cxn>
                      <a:cxn ang="0">
                        <a:pos x="198" y="195"/>
                      </a:cxn>
                      <a:cxn ang="0">
                        <a:pos x="256" y="208"/>
                      </a:cxn>
                      <a:cxn ang="0">
                        <a:pos x="348" y="28"/>
                      </a:cxn>
                      <a:cxn ang="0">
                        <a:pos x="326" y="3"/>
                      </a:cxn>
                      <a:cxn ang="0">
                        <a:pos x="319" y="9"/>
                      </a:cxn>
                      <a:cxn ang="0">
                        <a:pos x="275" y="0"/>
                      </a:cxn>
                      <a:cxn ang="0">
                        <a:pos x="224" y="22"/>
                      </a:cxn>
                      <a:cxn ang="0">
                        <a:pos x="156" y="3"/>
                      </a:cxn>
                      <a:cxn ang="0">
                        <a:pos x="70" y="3"/>
                      </a:cxn>
                      <a:cxn ang="0">
                        <a:pos x="35" y="22"/>
                      </a:cxn>
                      <a:cxn ang="0">
                        <a:pos x="32" y="28"/>
                      </a:cxn>
                      <a:cxn ang="0">
                        <a:pos x="16" y="22"/>
                      </a:cxn>
                      <a:cxn ang="0">
                        <a:pos x="35" y="28"/>
                      </a:cxn>
                      <a:cxn ang="0">
                        <a:pos x="35" y="102"/>
                      </a:cxn>
                      <a:cxn ang="0">
                        <a:pos x="6" y="134"/>
                      </a:cxn>
                      <a:cxn ang="0">
                        <a:pos x="12" y="195"/>
                      </a:cxn>
                      <a:cxn ang="0">
                        <a:pos x="6" y="204"/>
                      </a:cxn>
                      <a:cxn ang="0">
                        <a:pos x="0" y="204"/>
                      </a:cxn>
                    </a:cxnLst>
                    <a:rect l="0" t="0" r="r" b="b"/>
                    <a:pathLst>
                      <a:path w="348" h="262">
                        <a:moveTo>
                          <a:pt x="0" y="204"/>
                        </a:moveTo>
                        <a:lnTo>
                          <a:pt x="35" y="195"/>
                        </a:lnTo>
                        <a:lnTo>
                          <a:pt x="54" y="252"/>
                        </a:lnTo>
                        <a:lnTo>
                          <a:pt x="128" y="246"/>
                        </a:lnTo>
                        <a:lnTo>
                          <a:pt x="169" y="262"/>
                        </a:lnTo>
                        <a:lnTo>
                          <a:pt x="198" y="195"/>
                        </a:lnTo>
                        <a:lnTo>
                          <a:pt x="256" y="208"/>
                        </a:lnTo>
                        <a:lnTo>
                          <a:pt x="348" y="28"/>
                        </a:lnTo>
                        <a:lnTo>
                          <a:pt x="326" y="3"/>
                        </a:lnTo>
                        <a:lnTo>
                          <a:pt x="319" y="9"/>
                        </a:lnTo>
                        <a:lnTo>
                          <a:pt x="275" y="0"/>
                        </a:lnTo>
                        <a:lnTo>
                          <a:pt x="224" y="22"/>
                        </a:lnTo>
                        <a:lnTo>
                          <a:pt x="156" y="3"/>
                        </a:lnTo>
                        <a:lnTo>
                          <a:pt x="70" y="3"/>
                        </a:lnTo>
                        <a:lnTo>
                          <a:pt x="35" y="22"/>
                        </a:lnTo>
                        <a:lnTo>
                          <a:pt x="32" y="28"/>
                        </a:lnTo>
                        <a:lnTo>
                          <a:pt x="16" y="22"/>
                        </a:lnTo>
                        <a:lnTo>
                          <a:pt x="35" y="28"/>
                        </a:lnTo>
                        <a:lnTo>
                          <a:pt x="35" y="102"/>
                        </a:lnTo>
                        <a:lnTo>
                          <a:pt x="6" y="134"/>
                        </a:lnTo>
                        <a:lnTo>
                          <a:pt x="12" y="195"/>
                        </a:lnTo>
                        <a:lnTo>
                          <a:pt x="6" y="204"/>
                        </a:lnTo>
                        <a:lnTo>
                          <a:pt x="0" y="2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7" name="Freeform 234"/>
                  <p:cNvSpPr>
                    <a:spLocks/>
                  </p:cNvSpPr>
                  <p:nvPr/>
                </p:nvSpPr>
                <p:spPr bwMode="auto">
                  <a:xfrm>
                    <a:off x="4286361" y="5057387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2"/>
                      </a:cxn>
                      <a:cxn ang="0">
                        <a:pos x="35" y="195"/>
                      </a:cxn>
                      <a:cxn ang="0">
                        <a:pos x="53" y="252"/>
                      </a:cxn>
                      <a:cxn ang="0">
                        <a:pos x="128" y="245"/>
                      </a:cxn>
                      <a:cxn ang="0">
                        <a:pos x="168" y="262"/>
                      </a:cxn>
                      <a:cxn ang="0">
                        <a:pos x="198" y="195"/>
                      </a:cxn>
                      <a:cxn ang="0">
                        <a:pos x="255" y="207"/>
                      </a:cxn>
                      <a:cxn ang="0">
                        <a:pos x="348" y="27"/>
                      </a:cxn>
                      <a:cxn ang="0">
                        <a:pos x="325" y="2"/>
                      </a:cxn>
                      <a:cxn ang="0">
                        <a:pos x="318" y="7"/>
                      </a:cxn>
                      <a:cxn ang="0">
                        <a:pos x="275" y="0"/>
                      </a:cxn>
                      <a:cxn ang="0">
                        <a:pos x="223" y="22"/>
                      </a:cxn>
                      <a:cxn ang="0">
                        <a:pos x="155" y="2"/>
                      </a:cxn>
                      <a:cxn ang="0">
                        <a:pos x="70" y="2"/>
                      </a:cxn>
                      <a:cxn ang="0">
                        <a:pos x="35" y="22"/>
                      </a:cxn>
                      <a:cxn ang="0">
                        <a:pos x="33" y="27"/>
                      </a:cxn>
                      <a:cxn ang="0">
                        <a:pos x="15" y="22"/>
                      </a:cxn>
                      <a:cxn ang="0">
                        <a:pos x="35" y="27"/>
                      </a:cxn>
                      <a:cxn ang="0">
                        <a:pos x="35" y="102"/>
                      </a:cxn>
                      <a:cxn ang="0">
                        <a:pos x="5" y="132"/>
                      </a:cxn>
                      <a:cxn ang="0">
                        <a:pos x="13" y="195"/>
                      </a:cxn>
                      <a:cxn ang="0">
                        <a:pos x="5" y="202"/>
                      </a:cxn>
                      <a:cxn ang="0">
                        <a:pos x="0" y="202"/>
                      </a:cxn>
                    </a:cxnLst>
                    <a:rect l="0" t="0" r="r" b="b"/>
                    <a:pathLst>
                      <a:path w="348" h="262">
                        <a:moveTo>
                          <a:pt x="0" y="202"/>
                        </a:moveTo>
                        <a:lnTo>
                          <a:pt x="35" y="195"/>
                        </a:lnTo>
                        <a:lnTo>
                          <a:pt x="53" y="252"/>
                        </a:lnTo>
                        <a:lnTo>
                          <a:pt x="128" y="245"/>
                        </a:lnTo>
                        <a:lnTo>
                          <a:pt x="168" y="262"/>
                        </a:lnTo>
                        <a:lnTo>
                          <a:pt x="198" y="195"/>
                        </a:lnTo>
                        <a:lnTo>
                          <a:pt x="255" y="207"/>
                        </a:lnTo>
                        <a:lnTo>
                          <a:pt x="348" y="27"/>
                        </a:lnTo>
                        <a:lnTo>
                          <a:pt x="325" y="2"/>
                        </a:lnTo>
                        <a:lnTo>
                          <a:pt x="318" y="7"/>
                        </a:lnTo>
                        <a:lnTo>
                          <a:pt x="275" y="0"/>
                        </a:lnTo>
                        <a:lnTo>
                          <a:pt x="223" y="22"/>
                        </a:lnTo>
                        <a:lnTo>
                          <a:pt x="155" y="2"/>
                        </a:lnTo>
                        <a:lnTo>
                          <a:pt x="70" y="2"/>
                        </a:lnTo>
                        <a:lnTo>
                          <a:pt x="35" y="22"/>
                        </a:lnTo>
                        <a:lnTo>
                          <a:pt x="33" y="27"/>
                        </a:lnTo>
                        <a:lnTo>
                          <a:pt x="15" y="22"/>
                        </a:lnTo>
                        <a:lnTo>
                          <a:pt x="35" y="27"/>
                        </a:lnTo>
                        <a:lnTo>
                          <a:pt x="35" y="102"/>
                        </a:lnTo>
                        <a:lnTo>
                          <a:pt x="5" y="132"/>
                        </a:lnTo>
                        <a:lnTo>
                          <a:pt x="13" y="195"/>
                        </a:lnTo>
                        <a:lnTo>
                          <a:pt x="5" y="202"/>
                        </a:lnTo>
                        <a:lnTo>
                          <a:pt x="0" y="20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8" name="Freeform 233"/>
                  <p:cNvSpPr>
                    <a:spLocks/>
                  </p:cNvSpPr>
                  <p:nvPr/>
                </p:nvSpPr>
                <p:spPr bwMode="auto">
                  <a:xfrm>
                    <a:off x="4601806" y="4756843"/>
                    <a:ext cx="322897" cy="469444"/>
                  </a:xfrm>
                  <a:custGeom>
                    <a:avLst/>
                    <a:gdLst/>
                    <a:ahLst/>
                    <a:cxnLst>
                      <a:cxn ang="0">
                        <a:pos x="29" y="329"/>
                      </a:cxn>
                      <a:cxn ang="0">
                        <a:pos x="74" y="374"/>
                      </a:cxn>
                      <a:cxn ang="0">
                        <a:pos x="48" y="438"/>
                      </a:cxn>
                      <a:cxn ang="0">
                        <a:pos x="68" y="473"/>
                      </a:cxn>
                      <a:cxn ang="0">
                        <a:pos x="138" y="473"/>
                      </a:cxn>
                      <a:cxn ang="0">
                        <a:pos x="144" y="451"/>
                      </a:cxn>
                      <a:cxn ang="0">
                        <a:pos x="173" y="448"/>
                      </a:cxn>
                      <a:cxn ang="0">
                        <a:pos x="282" y="400"/>
                      </a:cxn>
                      <a:cxn ang="0">
                        <a:pos x="272" y="288"/>
                      </a:cxn>
                      <a:cxn ang="0">
                        <a:pos x="324" y="233"/>
                      </a:cxn>
                      <a:cxn ang="0">
                        <a:pos x="311" y="122"/>
                      </a:cxn>
                      <a:cxn ang="0">
                        <a:pos x="109" y="0"/>
                      </a:cxn>
                      <a:cxn ang="0">
                        <a:pos x="52" y="38"/>
                      </a:cxn>
                      <a:cxn ang="0">
                        <a:pos x="58" y="45"/>
                      </a:cxn>
                      <a:cxn ang="0">
                        <a:pos x="77" y="166"/>
                      </a:cxn>
                      <a:cxn ang="0">
                        <a:pos x="26" y="217"/>
                      </a:cxn>
                      <a:cxn ang="0">
                        <a:pos x="0" y="310"/>
                      </a:cxn>
                      <a:cxn ang="0">
                        <a:pos x="7" y="304"/>
                      </a:cxn>
                      <a:cxn ang="0">
                        <a:pos x="29" y="329"/>
                      </a:cxn>
                    </a:cxnLst>
                    <a:rect l="0" t="0" r="r" b="b"/>
                    <a:pathLst>
                      <a:path w="324" h="473">
                        <a:moveTo>
                          <a:pt x="29" y="329"/>
                        </a:moveTo>
                        <a:lnTo>
                          <a:pt x="74" y="374"/>
                        </a:lnTo>
                        <a:lnTo>
                          <a:pt x="48" y="438"/>
                        </a:lnTo>
                        <a:lnTo>
                          <a:pt x="68" y="473"/>
                        </a:lnTo>
                        <a:lnTo>
                          <a:pt x="138" y="473"/>
                        </a:lnTo>
                        <a:lnTo>
                          <a:pt x="144" y="451"/>
                        </a:lnTo>
                        <a:lnTo>
                          <a:pt x="173" y="448"/>
                        </a:lnTo>
                        <a:lnTo>
                          <a:pt x="282" y="400"/>
                        </a:lnTo>
                        <a:lnTo>
                          <a:pt x="272" y="288"/>
                        </a:lnTo>
                        <a:lnTo>
                          <a:pt x="324" y="233"/>
                        </a:lnTo>
                        <a:lnTo>
                          <a:pt x="311" y="122"/>
                        </a:lnTo>
                        <a:lnTo>
                          <a:pt x="109" y="0"/>
                        </a:lnTo>
                        <a:lnTo>
                          <a:pt x="52" y="38"/>
                        </a:lnTo>
                        <a:lnTo>
                          <a:pt x="58" y="45"/>
                        </a:lnTo>
                        <a:lnTo>
                          <a:pt x="77" y="166"/>
                        </a:lnTo>
                        <a:lnTo>
                          <a:pt x="26" y="217"/>
                        </a:lnTo>
                        <a:lnTo>
                          <a:pt x="0" y="310"/>
                        </a:lnTo>
                        <a:lnTo>
                          <a:pt x="7" y="304"/>
                        </a:lnTo>
                        <a:lnTo>
                          <a:pt x="29" y="329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899" name="Freeform 232"/>
                  <p:cNvSpPr>
                    <a:spLocks/>
                  </p:cNvSpPr>
                  <p:nvPr/>
                </p:nvSpPr>
                <p:spPr bwMode="auto">
                  <a:xfrm>
                    <a:off x="4601806" y="4756843"/>
                    <a:ext cx="322897" cy="471927"/>
                  </a:xfrm>
                  <a:custGeom>
                    <a:avLst/>
                    <a:gdLst/>
                    <a:ahLst/>
                    <a:cxnLst>
                      <a:cxn ang="0">
                        <a:pos x="30" y="329"/>
                      </a:cxn>
                      <a:cxn ang="0">
                        <a:pos x="75" y="373"/>
                      </a:cxn>
                      <a:cxn ang="0">
                        <a:pos x="50" y="438"/>
                      </a:cxn>
                      <a:cxn ang="0">
                        <a:pos x="70" y="473"/>
                      </a:cxn>
                      <a:cxn ang="0">
                        <a:pos x="140" y="473"/>
                      </a:cxn>
                      <a:cxn ang="0">
                        <a:pos x="145" y="451"/>
                      </a:cxn>
                      <a:cxn ang="0">
                        <a:pos x="174" y="448"/>
                      </a:cxn>
                      <a:cxn ang="0">
                        <a:pos x="282" y="398"/>
                      </a:cxn>
                      <a:cxn ang="0">
                        <a:pos x="272" y="289"/>
                      </a:cxn>
                      <a:cxn ang="0">
                        <a:pos x="324" y="234"/>
                      </a:cxn>
                      <a:cxn ang="0">
                        <a:pos x="312" y="122"/>
                      </a:cxn>
                      <a:cxn ang="0">
                        <a:pos x="110" y="0"/>
                      </a:cxn>
                      <a:cxn ang="0">
                        <a:pos x="52" y="40"/>
                      </a:cxn>
                      <a:cxn ang="0">
                        <a:pos x="60" y="45"/>
                      </a:cxn>
                      <a:cxn ang="0">
                        <a:pos x="77" y="167"/>
                      </a:cxn>
                      <a:cxn ang="0">
                        <a:pos x="27" y="217"/>
                      </a:cxn>
                      <a:cxn ang="0">
                        <a:pos x="0" y="309"/>
                      </a:cxn>
                      <a:cxn ang="0">
                        <a:pos x="7" y="304"/>
                      </a:cxn>
                      <a:cxn ang="0">
                        <a:pos x="30" y="329"/>
                      </a:cxn>
                    </a:cxnLst>
                    <a:rect l="0" t="0" r="r" b="b"/>
                    <a:pathLst>
                      <a:path w="324" h="473">
                        <a:moveTo>
                          <a:pt x="30" y="329"/>
                        </a:moveTo>
                        <a:lnTo>
                          <a:pt x="75" y="373"/>
                        </a:lnTo>
                        <a:lnTo>
                          <a:pt x="50" y="438"/>
                        </a:lnTo>
                        <a:lnTo>
                          <a:pt x="70" y="473"/>
                        </a:lnTo>
                        <a:lnTo>
                          <a:pt x="140" y="473"/>
                        </a:lnTo>
                        <a:lnTo>
                          <a:pt x="145" y="451"/>
                        </a:lnTo>
                        <a:lnTo>
                          <a:pt x="174" y="448"/>
                        </a:lnTo>
                        <a:lnTo>
                          <a:pt x="282" y="398"/>
                        </a:lnTo>
                        <a:lnTo>
                          <a:pt x="272" y="289"/>
                        </a:lnTo>
                        <a:lnTo>
                          <a:pt x="324" y="234"/>
                        </a:lnTo>
                        <a:lnTo>
                          <a:pt x="312" y="122"/>
                        </a:lnTo>
                        <a:lnTo>
                          <a:pt x="110" y="0"/>
                        </a:lnTo>
                        <a:lnTo>
                          <a:pt x="52" y="40"/>
                        </a:lnTo>
                        <a:lnTo>
                          <a:pt x="60" y="45"/>
                        </a:lnTo>
                        <a:lnTo>
                          <a:pt x="77" y="167"/>
                        </a:lnTo>
                        <a:lnTo>
                          <a:pt x="27" y="217"/>
                        </a:lnTo>
                        <a:lnTo>
                          <a:pt x="0" y="309"/>
                        </a:lnTo>
                        <a:lnTo>
                          <a:pt x="7" y="304"/>
                        </a:lnTo>
                        <a:lnTo>
                          <a:pt x="30" y="32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0" name="Freeform 231"/>
                  <p:cNvSpPr>
                    <a:spLocks/>
                  </p:cNvSpPr>
                  <p:nvPr/>
                </p:nvSpPr>
                <p:spPr bwMode="auto">
                  <a:xfrm>
                    <a:off x="5332051" y="4898422"/>
                    <a:ext cx="161449" cy="178836"/>
                  </a:xfrm>
                  <a:custGeom>
                    <a:avLst/>
                    <a:gdLst/>
                    <a:ahLst/>
                    <a:cxnLst>
                      <a:cxn ang="0">
                        <a:pos x="163" y="153"/>
                      </a:cxn>
                      <a:cxn ang="0">
                        <a:pos x="147" y="140"/>
                      </a:cxn>
                      <a:cxn ang="0">
                        <a:pos x="96" y="54"/>
                      </a:cxn>
                      <a:cxn ang="0">
                        <a:pos x="74" y="54"/>
                      </a:cxn>
                      <a:cxn ang="0">
                        <a:pos x="42" y="0"/>
                      </a:cxn>
                      <a:cxn ang="0">
                        <a:pos x="0" y="48"/>
                      </a:cxn>
                      <a:cxn ang="0">
                        <a:pos x="3" y="89"/>
                      </a:cxn>
                      <a:cxn ang="0">
                        <a:pos x="77" y="99"/>
                      </a:cxn>
                      <a:cxn ang="0">
                        <a:pos x="160" y="179"/>
                      </a:cxn>
                      <a:cxn ang="0">
                        <a:pos x="163" y="153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3"/>
                        </a:moveTo>
                        <a:lnTo>
                          <a:pt x="147" y="140"/>
                        </a:lnTo>
                        <a:lnTo>
                          <a:pt x="96" y="54"/>
                        </a:lnTo>
                        <a:lnTo>
                          <a:pt x="74" y="54"/>
                        </a:lnTo>
                        <a:lnTo>
                          <a:pt x="42" y="0"/>
                        </a:lnTo>
                        <a:lnTo>
                          <a:pt x="0" y="48"/>
                        </a:lnTo>
                        <a:lnTo>
                          <a:pt x="3" y="89"/>
                        </a:lnTo>
                        <a:lnTo>
                          <a:pt x="77" y="99"/>
                        </a:lnTo>
                        <a:lnTo>
                          <a:pt x="160" y="179"/>
                        </a:lnTo>
                        <a:lnTo>
                          <a:pt x="163" y="15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1" name="Freeform 230"/>
                  <p:cNvSpPr>
                    <a:spLocks/>
                  </p:cNvSpPr>
                  <p:nvPr/>
                </p:nvSpPr>
                <p:spPr bwMode="auto">
                  <a:xfrm>
                    <a:off x="5332051" y="4898422"/>
                    <a:ext cx="161449" cy="176351"/>
                  </a:xfrm>
                  <a:custGeom>
                    <a:avLst/>
                    <a:gdLst/>
                    <a:ahLst/>
                    <a:cxnLst>
                      <a:cxn ang="0">
                        <a:pos x="163" y="154"/>
                      </a:cxn>
                      <a:cxn ang="0">
                        <a:pos x="145" y="141"/>
                      </a:cxn>
                      <a:cxn ang="0">
                        <a:pos x="95" y="53"/>
                      </a:cxn>
                      <a:cxn ang="0">
                        <a:pos x="73" y="53"/>
                      </a:cxn>
                      <a:cxn ang="0">
                        <a:pos x="40" y="0"/>
                      </a:cxn>
                      <a:cxn ang="0">
                        <a:pos x="0" y="48"/>
                      </a:cxn>
                      <a:cxn ang="0">
                        <a:pos x="3" y="88"/>
                      </a:cxn>
                      <a:cxn ang="0">
                        <a:pos x="75" y="98"/>
                      </a:cxn>
                      <a:cxn ang="0">
                        <a:pos x="160" y="179"/>
                      </a:cxn>
                      <a:cxn ang="0">
                        <a:pos x="163" y="154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4"/>
                        </a:moveTo>
                        <a:lnTo>
                          <a:pt x="145" y="141"/>
                        </a:lnTo>
                        <a:lnTo>
                          <a:pt x="95" y="53"/>
                        </a:lnTo>
                        <a:lnTo>
                          <a:pt x="73" y="53"/>
                        </a:lnTo>
                        <a:lnTo>
                          <a:pt x="40" y="0"/>
                        </a:lnTo>
                        <a:lnTo>
                          <a:pt x="0" y="48"/>
                        </a:lnTo>
                        <a:lnTo>
                          <a:pt x="3" y="88"/>
                        </a:lnTo>
                        <a:lnTo>
                          <a:pt x="75" y="98"/>
                        </a:lnTo>
                        <a:lnTo>
                          <a:pt x="160" y="179"/>
                        </a:lnTo>
                        <a:lnTo>
                          <a:pt x="163" y="1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2" name="Freeform 229"/>
                  <p:cNvSpPr>
                    <a:spLocks/>
                  </p:cNvSpPr>
                  <p:nvPr/>
                </p:nvSpPr>
                <p:spPr bwMode="auto">
                  <a:xfrm>
                    <a:off x="5476113" y="5049935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16" y="0"/>
                      </a:cxn>
                      <a:cxn ang="0">
                        <a:pos x="13" y="26"/>
                      </a:cxn>
                      <a:cxn ang="0">
                        <a:pos x="0" y="16"/>
                      </a:cxn>
                      <a:cxn ang="0">
                        <a:pos x="10" y="26"/>
                      </a:cxn>
                      <a:cxn ang="0">
                        <a:pos x="7" y="45"/>
                      </a:cxn>
                      <a:cxn ang="0">
                        <a:pos x="35" y="61"/>
                      </a:cxn>
                      <a:cxn ang="0">
                        <a:pos x="61" y="58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1">
                        <a:moveTo>
                          <a:pt x="67" y="42"/>
                        </a:moveTo>
                        <a:lnTo>
                          <a:pt x="16" y="0"/>
                        </a:lnTo>
                        <a:lnTo>
                          <a:pt x="13" y="26"/>
                        </a:lnTo>
                        <a:lnTo>
                          <a:pt x="0" y="16"/>
                        </a:lnTo>
                        <a:lnTo>
                          <a:pt x="10" y="26"/>
                        </a:lnTo>
                        <a:lnTo>
                          <a:pt x="7" y="45"/>
                        </a:lnTo>
                        <a:lnTo>
                          <a:pt x="35" y="61"/>
                        </a:lnTo>
                        <a:lnTo>
                          <a:pt x="61" y="58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3" name="Freeform 228"/>
                  <p:cNvSpPr>
                    <a:spLocks/>
                  </p:cNvSpPr>
                  <p:nvPr/>
                </p:nvSpPr>
                <p:spPr bwMode="auto">
                  <a:xfrm>
                    <a:off x="5476113" y="5049935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3"/>
                      </a:cxn>
                      <a:cxn ang="0">
                        <a:pos x="17" y="0"/>
                      </a:cxn>
                      <a:cxn ang="0">
                        <a:pos x="15" y="25"/>
                      </a:cxn>
                      <a:cxn ang="0">
                        <a:pos x="0" y="15"/>
                      </a:cxn>
                      <a:cxn ang="0">
                        <a:pos x="10" y="25"/>
                      </a:cxn>
                      <a:cxn ang="0">
                        <a:pos x="7" y="46"/>
                      </a:cxn>
                      <a:cxn ang="0">
                        <a:pos x="35" y="61"/>
                      </a:cxn>
                      <a:cxn ang="0">
                        <a:pos x="62" y="58"/>
                      </a:cxn>
                      <a:cxn ang="0">
                        <a:pos x="67" y="43"/>
                      </a:cxn>
                    </a:cxnLst>
                    <a:rect l="0" t="0" r="r" b="b"/>
                    <a:pathLst>
                      <a:path w="67" h="61">
                        <a:moveTo>
                          <a:pt x="67" y="43"/>
                        </a:moveTo>
                        <a:lnTo>
                          <a:pt x="17" y="0"/>
                        </a:lnTo>
                        <a:lnTo>
                          <a:pt x="15" y="25"/>
                        </a:lnTo>
                        <a:lnTo>
                          <a:pt x="0" y="15"/>
                        </a:lnTo>
                        <a:lnTo>
                          <a:pt x="10" y="25"/>
                        </a:lnTo>
                        <a:lnTo>
                          <a:pt x="7" y="46"/>
                        </a:lnTo>
                        <a:lnTo>
                          <a:pt x="35" y="61"/>
                        </a:lnTo>
                        <a:lnTo>
                          <a:pt x="62" y="58"/>
                        </a:lnTo>
                        <a:lnTo>
                          <a:pt x="67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4" name="Freeform 227"/>
                  <p:cNvSpPr>
                    <a:spLocks/>
                  </p:cNvSpPr>
                  <p:nvPr/>
                </p:nvSpPr>
                <p:spPr bwMode="auto">
                  <a:xfrm>
                    <a:off x="5225247" y="4965485"/>
                    <a:ext cx="387477" cy="394930"/>
                  </a:xfrm>
                  <a:custGeom>
                    <a:avLst/>
                    <a:gdLst/>
                    <a:ahLst/>
                    <a:cxnLst>
                      <a:cxn ang="0">
                        <a:pos x="282" y="147"/>
                      </a:cxn>
                      <a:cxn ang="0">
                        <a:pos x="282" y="189"/>
                      </a:cxn>
                      <a:cxn ang="0">
                        <a:pos x="391" y="217"/>
                      </a:cxn>
                      <a:cxn ang="0">
                        <a:pos x="381" y="310"/>
                      </a:cxn>
                      <a:cxn ang="0">
                        <a:pos x="295" y="381"/>
                      </a:cxn>
                      <a:cxn ang="0">
                        <a:pos x="218" y="384"/>
                      </a:cxn>
                      <a:cxn ang="0">
                        <a:pos x="116" y="397"/>
                      </a:cxn>
                      <a:cxn ang="0">
                        <a:pos x="116" y="352"/>
                      </a:cxn>
                      <a:cxn ang="0">
                        <a:pos x="87" y="365"/>
                      </a:cxn>
                      <a:cxn ang="0">
                        <a:pos x="80" y="365"/>
                      </a:cxn>
                      <a:cxn ang="0">
                        <a:pos x="90" y="361"/>
                      </a:cxn>
                      <a:cxn ang="0">
                        <a:pos x="0" y="249"/>
                      </a:cxn>
                      <a:cxn ang="0">
                        <a:pos x="109" y="57"/>
                      </a:cxn>
                      <a:cxn ang="0">
                        <a:pos x="109" y="0"/>
                      </a:cxn>
                      <a:cxn ang="0">
                        <a:pos x="109" y="22"/>
                      </a:cxn>
                      <a:cxn ang="0">
                        <a:pos x="183" y="32"/>
                      </a:cxn>
                      <a:cxn ang="0">
                        <a:pos x="266" y="112"/>
                      </a:cxn>
                      <a:cxn ang="0">
                        <a:pos x="253" y="102"/>
                      </a:cxn>
                      <a:cxn ang="0">
                        <a:pos x="263" y="112"/>
                      </a:cxn>
                      <a:cxn ang="0">
                        <a:pos x="260" y="131"/>
                      </a:cxn>
                      <a:cxn ang="0">
                        <a:pos x="282" y="144"/>
                      </a:cxn>
                      <a:cxn ang="0">
                        <a:pos x="282" y="147"/>
                      </a:cxn>
                    </a:cxnLst>
                    <a:rect l="0" t="0" r="r" b="b"/>
                    <a:pathLst>
                      <a:path w="391" h="397">
                        <a:moveTo>
                          <a:pt x="282" y="147"/>
                        </a:moveTo>
                        <a:lnTo>
                          <a:pt x="282" y="189"/>
                        </a:lnTo>
                        <a:lnTo>
                          <a:pt x="391" y="217"/>
                        </a:lnTo>
                        <a:lnTo>
                          <a:pt x="381" y="310"/>
                        </a:lnTo>
                        <a:lnTo>
                          <a:pt x="295" y="381"/>
                        </a:lnTo>
                        <a:lnTo>
                          <a:pt x="218" y="384"/>
                        </a:lnTo>
                        <a:lnTo>
                          <a:pt x="116" y="397"/>
                        </a:lnTo>
                        <a:lnTo>
                          <a:pt x="116" y="352"/>
                        </a:lnTo>
                        <a:lnTo>
                          <a:pt x="87" y="365"/>
                        </a:lnTo>
                        <a:lnTo>
                          <a:pt x="80" y="365"/>
                        </a:lnTo>
                        <a:lnTo>
                          <a:pt x="90" y="361"/>
                        </a:lnTo>
                        <a:lnTo>
                          <a:pt x="0" y="249"/>
                        </a:lnTo>
                        <a:lnTo>
                          <a:pt x="109" y="57"/>
                        </a:lnTo>
                        <a:lnTo>
                          <a:pt x="109" y="0"/>
                        </a:lnTo>
                        <a:lnTo>
                          <a:pt x="109" y="22"/>
                        </a:lnTo>
                        <a:lnTo>
                          <a:pt x="183" y="32"/>
                        </a:lnTo>
                        <a:lnTo>
                          <a:pt x="266" y="112"/>
                        </a:lnTo>
                        <a:lnTo>
                          <a:pt x="253" y="102"/>
                        </a:lnTo>
                        <a:lnTo>
                          <a:pt x="263" y="112"/>
                        </a:lnTo>
                        <a:lnTo>
                          <a:pt x="260" y="131"/>
                        </a:lnTo>
                        <a:lnTo>
                          <a:pt x="282" y="144"/>
                        </a:lnTo>
                        <a:lnTo>
                          <a:pt x="282" y="14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5" name="Freeform 226"/>
                  <p:cNvSpPr>
                    <a:spLocks/>
                  </p:cNvSpPr>
                  <p:nvPr/>
                </p:nvSpPr>
                <p:spPr bwMode="auto">
                  <a:xfrm>
                    <a:off x="5225247" y="4965485"/>
                    <a:ext cx="389960" cy="392445"/>
                  </a:xfrm>
                  <a:custGeom>
                    <a:avLst/>
                    <a:gdLst/>
                    <a:ahLst/>
                    <a:cxnLst>
                      <a:cxn ang="0">
                        <a:pos x="281" y="146"/>
                      </a:cxn>
                      <a:cxn ang="0">
                        <a:pos x="281" y="188"/>
                      </a:cxn>
                      <a:cxn ang="0">
                        <a:pos x="391" y="216"/>
                      </a:cxn>
                      <a:cxn ang="0">
                        <a:pos x="381" y="312"/>
                      </a:cxn>
                      <a:cxn ang="0">
                        <a:pos x="294" y="382"/>
                      </a:cxn>
                      <a:cxn ang="0">
                        <a:pos x="217" y="384"/>
                      </a:cxn>
                      <a:cxn ang="0">
                        <a:pos x="117" y="397"/>
                      </a:cxn>
                      <a:cxn ang="0">
                        <a:pos x="117" y="352"/>
                      </a:cxn>
                      <a:cxn ang="0">
                        <a:pos x="87" y="367"/>
                      </a:cxn>
                      <a:cxn ang="0">
                        <a:pos x="80" y="367"/>
                      </a:cxn>
                      <a:cxn ang="0">
                        <a:pos x="90" y="362"/>
                      </a:cxn>
                      <a:cxn ang="0">
                        <a:pos x="0" y="249"/>
                      </a:cxn>
                      <a:cxn ang="0">
                        <a:pos x="110" y="55"/>
                      </a:cxn>
                      <a:cxn ang="0">
                        <a:pos x="110" y="0"/>
                      </a:cxn>
                      <a:cxn ang="0">
                        <a:pos x="110" y="20"/>
                      </a:cxn>
                      <a:cxn ang="0">
                        <a:pos x="182" y="30"/>
                      </a:cxn>
                      <a:cxn ang="0">
                        <a:pos x="266" y="111"/>
                      </a:cxn>
                      <a:cxn ang="0">
                        <a:pos x="252" y="101"/>
                      </a:cxn>
                      <a:cxn ang="0">
                        <a:pos x="261" y="111"/>
                      </a:cxn>
                      <a:cxn ang="0">
                        <a:pos x="259" y="131"/>
                      </a:cxn>
                      <a:cxn ang="0">
                        <a:pos x="281" y="143"/>
                      </a:cxn>
                      <a:cxn ang="0">
                        <a:pos x="281" y="146"/>
                      </a:cxn>
                    </a:cxnLst>
                    <a:rect l="0" t="0" r="r" b="b"/>
                    <a:pathLst>
                      <a:path w="391" h="397">
                        <a:moveTo>
                          <a:pt x="281" y="146"/>
                        </a:moveTo>
                        <a:lnTo>
                          <a:pt x="281" y="188"/>
                        </a:lnTo>
                        <a:lnTo>
                          <a:pt x="391" y="216"/>
                        </a:lnTo>
                        <a:lnTo>
                          <a:pt x="381" y="312"/>
                        </a:lnTo>
                        <a:lnTo>
                          <a:pt x="294" y="382"/>
                        </a:lnTo>
                        <a:lnTo>
                          <a:pt x="217" y="384"/>
                        </a:lnTo>
                        <a:lnTo>
                          <a:pt x="117" y="397"/>
                        </a:lnTo>
                        <a:lnTo>
                          <a:pt x="117" y="352"/>
                        </a:lnTo>
                        <a:lnTo>
                          <a:pt x="87" y="367"/>
                        </a:lnTo>
                        <a:lnTo>
                          <a:pt x="80" y="367"/>
                        </a:lnTo>
                        <a:lnTo>
                          <a:pt x="90" y="362"/>
                        </a:lnTo>
                        <a:lnTo>
                          <a:pt x="0" y="249"/>
                        </a:lnTo>
                        <a:lnTo>
                          <a:pt x="110" y="55"/>
                        </a:lnTo>
                        <a:lnTo>
                          <a:pt x="110" y="0"/>
                        </a:lnTo>
                        <a:lnTo>
                          <a:pt x="110" y="20"/>
                        </a:lnTo>
                        <a:lnTo>
                          <a:pt x="182" y="30"/>
                        </a:lnTo>
                        <a:lnTo>
                          <a:pt x="266" y="111"/>
                        </a:lnTo>
                        <a:lnTo>
                          <a:pt x="252" y="101"/>
                        </a:lnTo>
                        <a:lnTo>
                          <a:pt x="261" y="111"/>
                        </a:lnTo>
                        <a:lnTo>
                          <a:pt x="259" y="131"/>
                        </a:lnTo>
                        <a:lnTo>
                          <a:pt x="281" y="143"/>
                        </a:lnTo>
                        <a:lnTo>
                          <a:pt x="281" y="146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6" name="Freeform 225"/>
                  <p:cNvSpPr>
                    <a:spLocks/>
                  </p:cNvSpPr>
                  <p:nvPr/>
                </p:nvSpPr>
                <p:spPr bwMode="auto">
                  <a:xfrm>
                    <a:off x="5461210" y="5052420"/>
                    <a:ext cx="317930" cy="466960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8"/>
                      </a:cxn>
                      <a:cxn ang="0">
                        <a:pos x="67" y="455"/>
                      </a:cxn>
                      <a:cxn ang="0">
                        <a:pos x="208" y="292"/>
                      </a:cxn>
                      <a:cxn ang="0">
                        <a:pos x="237" y="266"/>
                      </a:cxn>
                      <a:cxn ang="0">
                        <a:pos x="320" y="26"/>
                      </a:cxn>
                      <a:cxn ang="0">
                        <a:pos x="288" y="0"/>
                      </a:cxn>
                      <a:cxn ang="0">
                        <a:pos x="237" y="36"/>
                      </a:cxn>
                      <a:cxn ang="0">
                        <a:pos x="109" y="55"/>
                      </a:cxn>
                      <a:cxn ang="0">
                        <a:pos x="67" y="23"/>
                      </a:cxn>
                      <a:cxn ang="0">
                        <a:pos x="83" y="39"/>
                      </a:cxn>
                      <a:cxn ang="0">
                        <a:pos x="77" y="55"/>
                      </a:cxn>
                      <a:cxn ang="0">
                        <a:pos x="51" y="58"/>
                      </a:cxn>
                      <a:cxn ang="0">
                        <a:pos x="29" y="48"/>
                      </a:cxn>
                      <a:cxn ang="0">
                        <a:pos x="45" y="55"/>
                      </a:cxn>
                      <a:cxn ang="0">
                        <a:pos x="45" y="58"/>
                      </a:cxn>
                      <a:cxn ang="0">
                        <a:pos x="45" y="100"/>
                      </a:cxn>
                      <a:cxn ang="0">
                        <a:pos x="154" y="128"/>
                      </a:cxn>
                      <a:cxn ang="0">
                        <a:pos x="144" y="221"/>
                      </a:cxn>
                      <a:cxn ang="0">
                        <a:pos x="58" y="292"/>
                      </a:cxn>
                      <a:cxn ang="0">
                        <a:pos x="26" y="292"/>
                      </a:cxn>
                      <a:cxn ang="0">
                        <a:pos x="0" y="330"/>
                      </a:cxn>
                      <a:cxn ang="0">
                        <a:pos x="0" y="442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8"/>
                        </a:lnTo>
                        <a:lnTo>
                          <a:pt x="67" y="455"/>
                        </a:lnTo>
                        <a:lnTo>
                          <a:pt x="208" y="292"/>
                        </a:lnTo>
                        <a:lnTo>
                          <a:pt x="237" y="266"/>
                        </a:lnTo>
                        <a:lnTo>
                          <a:pt x="320" y="26"/>
                        </a:lnTo>
                        <a:lnTo>
                          <a:pt x="288" y="0"/>
                        </a:lnTo>
                        <a:lnTo>
                          <a:pt x="237" y="36"/>
                        </a:lnTo>
                        <a:lnTo>
                          <a:pt x="109" y="55"/>
                        </a:lnTo>
                        <a:lnTo>
                          <a:pt x="67" y="23"/>
                        </a:lnTo>
                        <a:lnTo>
                          <a:pt x="83" y="39"/>
                        </a:lnTo>
                        <a:lnTo>
                          <a:pt x="77" y="55"/>
                        </a:lnTo>
                        <a:lnTo>
                          <a:pt x="51" y="58"/>
                        </a:lnTo>
                        <a:lnTo>
                          <a:pt x="29" y="48"/>
                        </a:lnTo>
                        <a:lnTo>
                          <a:pt x="45" y="55"/>
                        </a:lnTo>
                        <a:lnTo>
                          <a:pt x="45" y="58"/>
                        </a:lnTo>
                        <a:lnTo>
                          <a:pt x="45" y="100"/>
                        </a:lnTo>
                        <a:lnTo>
                          <a:pt x="154" y="128"/>
                        </a:lnTo>
                        <a:lnTo>
                          <a:pt x="144" y="221"/>
                        </a:lnTo>
                        <a:lnTo>
                          <a:pt x="58" y="292"/>
                        </a:lnTo>
                        <a:lnTo>
                          <a:pt x="26" y="292"/>
                        </a:lnTo>
                        <a:lnTo>
                          <a:pt x="0" y="330"/>
                        </a:lnTo>
                        <a:lnTo>
                          <a:pt x="0" y="442"/>
                        </a:lnTo>
                        <a:lnTo>
                          <a:pt x="23" y="47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7" name="Freeform 224"/>
                  <p:cNvSpPr>
                    <a:spLocks/>
                  </p:cNvSpPr>
                  <p:nvPr/>
                </p:nvSpPr>
                <p:spPr bwMode="auto">
                  <a:xfrm>
                    <a:off x="5461210" y="5052420"/>
                    <a:ext cx="317930" cy="469443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6"/>
                      </a:cxn>
                      <a:cxn ang="0">
                        <a:pos x="68" y="454"/>
                      </a:cxn>
                      <a:cxn ang="0">
                        <a:pos x="208" y="292"/>
                      </a:cxn>
                      <a:cxn ang="0">
                        <a:pos x="238" y="267"/>
                      </a:cxn>
                      <a:cxn ang="0">
                        <a:pos x="320" y="27"/>
                      </a:cxn>
                      <a:cxn ang="0">
                        <a:pos x="288" y="0"/>
                      </a:cxn>
                      <a:cxn ang="0">
                        <a:pos x="238" y="37"/>
                      </a:cxn>
                      <a:cxn ang="0">
                        <a:pos x="110" y="55"/>
                      </a:cxn>
                      <a:cxn ang="0">
                        <a:pos x="68" y="22"/>
                      </a:cxn>
                      <a:cxn ang="0">
                        <a:pos x="83" y="40"/>
                      </a:cxn>
                      <a:cxn ang="0">
                        <a:pos x="78" y="55"/>
                      </a:cxn>
                      <a:cxn ang="0">
                        <a:pos x="50" y="57"/>
                      </a:cxn>
                      <a:cxn ang="0">
                        <a:pos x="30" y="47"/>
                      </a:cxn>
                      <a:cxn ang="0">
                        <a:pos x="45" y="55"/>
                      </a:cxn>
                      <a:cxn ang="0">
                        <a:pos x="45" y="57"/>
                      </a:cxn>
                      <a:cxn ang="0">
                        <a:pos x="45" y="100"/>
                      </a:cxn>
                      <a:cxn ang="0">
                        <a:pos x="155" y="127"/>
                      </a:cxn>
                      <a:cxn ang="0">
                        <a:pos x="145" y="222"/>
                      </a:cxn>
                      <a:cxn ang="0">
                        <a:pos x="58" y="292"/>
                      </a:cxn>
                      <a:cxn ang="0">
                        <a:pos x="25" y="292"/>
                      </a:cxn>
                      <a:cxn ang="0">
                        <a:pos x="0" y="329"/>
                      </a:cxn>
                      <a:cxn ang="0">
                        <a:pos x="0" y="441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6"/>
                        </a:lnTo>
                        <a:lnTo>
                          <a:pt x="68" y="454"/>
                        </a:lnTo>
                        <a:lnTo>
                          <a:pt x="208" y="292"/>
                        </a:lnTo>
                        <a:lnTo>
                          <a:pt x="238" y="267"/>
                        </a:lnTo>
                        <a:lnTo>
                          <a:pt x="320" y="27"/>
                        </a:lnTo>
                        <a:lnTo>
                          <a:pt x="288" y="0"/>
                        </a:lnTo>
                        <a:lnTo>
                          <a:pt x="238" y="37"/>
                        </a:lnTo>
                        <a:lnTo>
                          <a:pt x="110" y="55"/>
                        </a:lnTo>
                        <a:lnTo>
                          <a:pt x="68" y="22"/>
                        </a:lnTo>
                        <a:lnTo>
                          <a:pt x="83" y="40"/>
                        </a:lnTo>
                        <a:lnTo>
                          <a:pt x="78" y="55"/>
                        </a:lnTo>
                        <a:lnTo>
                          <a:pt x="50" y="57"/>
                        </a:lnTo>
                        <a:lnTo>
                          <a:pt x="30" y="47"/>
                        </a:lnTo>
                        <a:lnTo>
                          <a:pt x="45" y="55"/>
                        </a:lnTo>
                        <a:lnTo>
                          <a:pt x="45" y="57"/>
                        </a:lnTo>
                        <a:lnTo>
                          <a:pt x="45" y="100"/>
                        </a:lnTo>
                        <a:lnTo>
                          <a:pt x="155" y="127"/>
                        </a:lnTo>
                        <a:lnTo>
                          <a:pt x="145" y="222"/>
                        </a:lnTo>
                        <a:lnTo>
                          <a:pt x="58" y="292"/>
                        </a:lnTo>
                        <a:lnTo>
                          <a:pt x="25" y="292"/>
                        </a:lnTo>
                        <a:lnTo>
                          <a:pt x="0" y="329"/>
                        </a:lnTo>
                        <a:lnTo>
                          <a:pt x="0" y="441"/>
                        </a:lnTo>
                        <a:lnTo>
                          <a:pt x="23" y="47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8" name="Freeform 223"/>
                  <p:cNvSpPr>
                    <a:spLocks/>
                  </p:cNvSpPr>
                  <p:nvPr/>
                </p:nvSpPr>
                <p:spPr bwMode="auto">
                  <a:xfrm>
                    <a:off x="5225247" y="5313221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2" y="304"/>
                      </a:cxn>
                      <a:cxn ang="0">
                        <a:pos x="192" y="294"/>
                      </a:cxn>
                      <a:cxn ang="0">
                        <a:pos x="260" y="205"/>
                      </a:cxn>
                      <a:cxn ang="0">
                        <a:pos x="260" y="208"/>
                      </a:cxn>
                      <a:cxn ang="0">
                        <a:pos x="237" y="179"/>
                      </a:cxn>
                      <a:cxn ang="0">
                        <a:pos x="237" y="67"/>
                      </a:cxn>
                      <a:cxn ang="0">
                        <a:pos x="263" y="29"/>
                      </a:cxn>
                      <a:cxn ang="0">
                        <a:pos x="218" y="32"/>
                      </a:cxn>
                      <a:cxn ang="0">
                        <a:pos x="116" y="45"/>
                      </a:cxn>
                      <a:cxn ang="0">
                        <a:pos x="116" y="0"/>
                      </a:cxn>
                      <a:cxn ang="0">
                        <a:pos x="87" y="13"/>
                      </a:cxn>
                      <a:cxn ang="0">
                        <a:pos x="80" y="13"/>
                      </a:cxn>
                      <a:cxn ang="0">
                        <a:pos x="29" y="48"/>
                      </a:cxn>
                      <a:cxn ang="0">
                        <a:pos x="29" y="51"/>
                      </a:cxn>
                      <a:cxn ang="0">
                        <a:pos x="29" y="54"/>
                      </a:cxn>
                      <a:cxn ang="0">
                        <a:pos x="58" y="109"/>
                      </a:cxn>
                      <a:cxn ang="0">
                        <a:pos x="0" y="169"/>
                      </a:cxn>
                      <a:cxn ang="0">
                        <a:pos x="58" y="221"/>
                      </a:cxn>
                      <a:cxn ang="0">
                        <a:pos x="87" y="230"/>
                      </a:cxn>
                      <a:cxn ang="0">
                        <a:pos x="186" y="304"/>
                      </a:cxn>
                      <a:cxn ang="0">
                        <a:pos x="192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2" y="304"/>
                        </a:moveTo>
                        <a:lnTo>
                          <a:pt x="192" y="294"/>
                        </a:lnTo>
                        <a:lnTo>
                          <a:pt x="260" y="205"/>
                        </a:lnTo>
                        <a:lnTo>
                          <a:pt x="260" y="208"/>
                        </a:lnTo>
                        <a:lnTo>
                          <a:pt x="237" y="179"/>
                        </a:lnTo>
                        <a:lnTo>
                          <a:pt x="237" y="67"/>
                        </a:lnTo>
                        <a:lnTo>
                          <a:pt x="263" y="29"/>
                        </a:lnTo>
                        <a:lnTo>
                          <a:pt x="218" y="32"/>
                        </a:lnTo>
                        <a:lnTo>
                          <a:pt x="116" y="45"/>
                        </a:lnTo>
                        <a:lnTo>
                          <a:pt x="116" y="0"/>
                        </a:lnTo>
                        <a:lnTo>
                          <a:pt x="87" y="13"/>
                        </a:lnTo>
                        <a:lnTo>
                          <a:pt x="80" y="13"/>
                        </a:lnTo>
                        <a:lnTo>
                          <a:pt x="29" y="48"/>
                        </a:lnTo>
                        <a:lnTo>
                          <a:pt x="29" y="51"/>
                        </a:lnTo>
                        <a:lnTo>
                          <a:pt x="29" y="54"/>
                        </a:lnTo>
                        <a:lnTo>
                          <a:pt x="58" y="109"/>
                        </a:lnTo>
                        <a:lnTo>
                          <a:pt x="0" y="169"/>
                        </a:lnTo>
                        <a:lnTo>
                          <a:pt x="58" y="221"/>
                        </a:lnTo>
                        <a:lnTo>
                          <a:pt x="87" y="230"/>
                        </a:lnTo>
                        <a:lnTo>
                          <a:pt x="186" y="304"/>
                        </a:lnTo>
                        <a:lnTo>
                          <a:pt x="192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09" name="Freeform 222"/>
                  <p:cNvSpPr>
                    <a:spLocks/>
                  </p:cNvSpPr>
                  <p:nvPr/>
                </p:nvSpPr>
                <p:spPr bwMode="auto">
                  <a:xfrm>
                    <a:off x="5225247" y="5313221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3" y="304"/>
                      </a:cxn>
                      <a:cxn ang="0">
                        <a:pos x="193" y="294"/>
                      </a:cxn>
                      <a:cxn ang="0">
                        <a:pos x="260" y="204"/>
                      </a:cxn>
                      <a:cxn ang="0">
                        <a:pos x="260" y="209"/>
                      </a:cxn>
                      <a:cxn ang="0">
                        <a:pos x="238" y="179"/>
                      </a:cxn>
                      <a:cxn ang="0">
                        <a:pos x="238" y="67"/>
                      </a:cxn>
                      <a:cxn ang="0">
                        <a:pos x="263" y="30"/>
                      </a:cxn>
                      <a:cxn ang="0">
                        <a:pos x="218" y="32"/>
                      </a:cxn>
                      <a:cxn ang="0">
                        <a:pos x="118" y="45"/>
                      </a:cxn>
                      <a:cxn ang="0">
                        <a:pos x="118" y="0"/>
                      </a:cxn>
                      <a:cxn ang="0">
                        <a:pos x="88" y="15"/>
                      </a:cxn>
                      <a:cxn ang="0">
                        <a:pos x="80" y="15"/>
                      </a:cxn>
                      <a:cxn ang="0">
                        <a:pos x="30" y="50"/>
                      </a:cxn>
                      <a:cxn ang="0">
                        <a:pos x="30" y="52"/>
                      </a:cxn>
                      <a:cxn ang="0">
                        <a:pos x="30" y="55"/>
                      </a:cxn>
                      <a:cxn ang="0">
                        <a:pos x="58" y="110"/>
                      </a:cxn>
                      <a:cxn ang="0">
                        <a:pos x="0" y="169"/>
                      </a:cxn>
                      <a:cxn ang="0">
                        <a:pos x="58" y="222"/>
                      </a:cxn>
                      <a:cxn ang="0">
                        <a:pos x="88" y="229"/>
                      </a:cxn>
                      <a:cxn ang="0">
                        <a:pos x="188" y="304"/>
                      </a:cxn>
                      <a:cxn ang="0">
                        <a:pos x="193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3" y="304"/>
                        </a:moveTo>
                        <a:lnTo>
                          <a:pt x="193" y="294"/>
                        </a:lnTo>
                        <a:lnTo>
                          <a:pt x="260" y="204"/>
                        </a:lnTo>
                        <a:lnTo>
                          <a:pt x="260" y="209"/>
                        </a:lnTo>
                        <a:lnTo>
                          <a:pt x="238" y="179"/>
                        </a:lnTo>
                        <a:lnTo>
                          <a:pt x="238" y="67"/>
                        </a:lnTo>
                        <a:lnTo>
                          <a:pt x="263" y="30"/>
                        </a:lnTo>
                        <a:lnTo>
                          <a:pt x="218" y="32"/>
                        </a:lnTo>
                        <a:lnTo>
                          <a:pt x="118" y="45"/>
                        </a:lnTo>
                        <a:lnTo>
                          <a:pt x="118" y="0"/>
                        </a:lnTo>
                        <a:lnTo>
                          <a:pt x="88" y="15"/>
                        </a:lnTo>
                        <a:lnTo>
                          <a:pt x="80" y="15"/>
                        </a:lnTo>
                        <a:lnTo>
                          <a:pt x="30" y="50"/>
                        </a:lnTo>
                        <a:lnTo>
                          <a:pt x="30" y="52"/>
                        </a:lnTo>
                        <a:lnTo>
                          <a:pt x="30" y="55"/>
                        </a:lnTo>
                        <a:lnTo>
                          <a:pt x="58" y="110"/>
                        </a:lnTo>
                        <a:lnTo>
                          <a:pt x="0" y="169"/>
                        </a:lnTo>
                        <a:lnTo>
                          <a:pt x="58" y="222"/>
                        </a:lnTo>
                        <a:lnTo>
                          <a:pt x="88" y="229"/>
                        </a:lnTo>
                        <a:lnTo>
                          <a:pt x="188" y="304"/>
                        </a:lnTo>
                        <a:lnTo>
                          <a:pt x="193" y="30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0" name="Freeform 221"/>
                  <p:cNvSpPr>
                    <a:spLocks/>
                  </p:cNvSpPr>
                  <p:nvPr/>
                </p:nvSpPr>
                <p:spPr bwMode="auto">
                  <a:xfrm>
                    <a:off x="5108506" y="5362898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2" y="73"/>
                      </a:cxn>
                      <a:cxn ang="0">
                        <a:pos x="16" y="102"/>
                      </a:cxn>
                      <a:cxn ang="0">
                        <a:pos x="0" y="141"/>
                      </a:cxn>
                      <a:cxn ang="0">
                        <a:pos x="118" y="125"/>
                      </a:cxn>
                      <a:cxn ang="0">
                        <a:pos x="122" y="125"/>
                      </a:cxn>
                      <a:cxn ang="0">
                        <a:pos x="118" y="121"/>
                      </a:cxn>
                      <a:cxn ang="0">
                        <a:pos x="176" y="61"/>
                      </a:cxn>
                      <a:cxn ang="0">
                        <a:pos x="147" y="6"/>
                      </a:cxn>
                      <a:cxn ang="0">
                        <a:pos x="147" y="3"/>
                      </a:cxn>
                      <a:cxn ang="0">
                        <a:pos x="147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2" y="73"/>
                        </a:lnTo>
                        <a:lnTo>
                          <a:pt x="16" y="102"/>
                        </a:lnTo>
                        <a:lnTo>
                          <a:pt x="0" y="141"/>
                        </a:lnTo>
                        <a:lnTo>
                          <a:pt x="118" y="125"/>
                        </a:lnTo>
                        <a:lnTo>
                          <a:pt x="122" y="125"/>
                        </a:lnTo>
                        <a:lnTo>
                          <a:pt x="118" y="121"/>
                        </a:lnTo>
                        <a:lnTo>
                          <a:pt x="176" y="61"/>
                        </a:lnTo>
                        <a:lnTo>
                          <a:pt x="147" y="6"/>
                        </a:lnTo>
                        <a:lnTo>
                          <a:pt x="147" y="3"/>
                        </a:lnTo>
                        <a:lnTo>
                          <a:pt x="147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1" name="Freeform 220"/>
                  <p:cNvSpPr>
                    <a:spLocks/>
                  </p:cNvSpPr>
                  <p:nvPr/>
                </p:nvSpPr>
                <p:spPr bwMode="auto">
                  <a:xfrm>
                    <a:off x="5108506" y="5362898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3" y="73"/>
                      </a:cxn>
                      <a:cxn ang="0">
                        <a:pos x="15" y="101"/>
                      </a:cxn>
                      <a:cxn ang="0">
                        <a:pos x="0" y="141"/>
                      </a:cxn>
                      <a:cxn ang="0">
                        <a:pos x="118" y="126"/>
                      </a:cxn>
                      <a:cxn ang="0">
                        <a:pos x="123" y="126"/>
                      </a:cxn>
                      <a:cxn ang="0">
                        <a:pos x="118" y="121"/>
                      </a:cxn>
                      <a:cxn ang="0">
                        <a:pos x="176" y="60"/>
                      </a:cxn>
                      <a:cxn ang="0">
                        <a:pos x="148" y="5"/>
                      </a:cxn>
                      <a:cxn ang="0">
                        <a:pos x="148" y="3"/>
                      </a:cxn>
                      <a:cxn ang="0">
                        <a:pos x="148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3" y="73"/>
                        </a:lnTo>
                        <a:lnTo>
                          <a:pt x="15" y="101"/>
                        </a:lnTo>
                        <a:lnTo>
                          <a:pt x="0" y="141"/>
                        </a:lnTo>
                        <a:lnTo>
                          <a:pt x="118" y="126"/>
                        </a:lnTo>
                        <a:lnTo>
                          <a:pt x="123" y="126"/>
                        </a:lnTo>
                        <a:lnTo>
                          <a:pt x="118" y="121"/>
                        </a:lnTo>
                        <a:lnTo>
                          <a:pt x="176" y="60"/>
                        </a:lnTo>
                        <a:lnTo>
                          <a:pt x="148" y="5"/>
                        </a:lnTo>
                        <a:lnTo>
                          <a:pt x="148" y="3"/>
                        </a:lnTo>
                        <a:lnTo>
                          <a:pt x="148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2" name="Freeform 219"/>
                  <p:cNvSpPr>
                    <a:spLocks/>
                  </p:cNvSpPr>
                  <p:nvPr/>
                </p:nvSpPr>
                <p:spPr bwMode="auto">
                  <a:xfrm>
                    <a:off x="5106023" y="5497024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5"/>
                      </a:cxn>
                      <a:cxn ang="0">
                        <a:pos x="3" y="74"/>
                      </a:cxn>
                      <a:cxn ang="0">
                        <a:pos x="48" y="71"/>
                      </a:cxn>
                      <a:cxn ang="0">
                        <a:pos x="48" y="0"/>
                      </a:cxn>
                      <a:cxn ang="0">
                        <a:pos x="3" y="4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5"/>
                        </a:lnTo>
                        <a:lnTo>
                          <a:pt x="3" y="74"/>
                        </a:lnTo>
                        <a:lnTo>
                          <a:pt x="48" y="71"/>
                        </a:lnTo>
                        <a:lnTo>
                          <a:pt x="48" y="0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3" name="Freeform 218"/>
                  <p:cNvSpPr>
                    <a:spLocks/>
                  </p:cNvSpPr>
                  <p:nvPr/>
                </p:nvSpPr>
                <p:spPr bwMode="auto">
                  <a:xfrm>
                    <a:off x="5106023" y="5497024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4"/>
                      </a:cxn>
                      <a:cxn ang="0">
                        <a:pos x="3" y="74"/>
                      </a:cxn>
                      <a:cxn ang="0">
                        <a:pos x="48" y="72"/>
                      </a:cxn>
                      <a:cxn ang="0">
                        <a:pos x="48" y="0"/>
                      </a:cxn>
                      <a:cxn ang="0">
                        <a:pos x="3" y="5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4"/>
                        </a:lnTo>
                        <a:lnTo>
                          <a:pt x="3" y="74"/>
                        </a:lnTo>
                        <a:lnTo>
                          <a:pt x="48" y="72"/>
                        </a:lnTo>
                        <a:lnTo>
                          <a:pt x="48" y="0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4" name="Freeform 217"/>
                  <p:cNvSpPr>
                    <a:spLocks/>
                  </p:cNvSpPr>
                  <p:nvPr/>
                </p:nvSpPr>
                <p:spPr bwMode="auto">
                  <a:xfrm>
                    <a:off x="5110991" y="5569056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2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39" y="0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5" h="38">
                        <a:moveTo>
                          <a:pt x="42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39" y="0"/>
                        </a:lnTo>
                        <a:lnTo>
                          <a:pt x="42" y="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5" name="Freeform 216"/>
                  <p:cNvSpPr>
                    <a:spLocks/>
                  </p:cNvSpPr>
                  <p:nvPr/>
                </p:nvSpPr>
                <p:spPr bwMode="auto">
                  <a:xfrm>
                    <a:off x="5110991" y="5569056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3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40" y="0"/>
                      </a:cxn>
                      <a:cxn ang="0">
                        <a:pos x="43" y="3"/>
                      </a:cxn>
                    </a:cxnLst>
                    <a:rect l="0" t="0" r="r" b="b"/>
                    <a:pathLst>
                      <a:path w="55" h="38">
                        <a:moveTo>
                          <a:pt x="43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40" y="0"/>
                        </a:lnTo>
                        <a:lnTo>
                          <a:pt x="43" y="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6" name="Freeform 215"/>
                  <p:cNvSpPr>
                    <a:spLocks/>
                  </p:cNvSpPr>
                  <p:nvPr/>
                </p:nvSpPr>
                <p:spPr bwMode="auto">
                  <a:xfrm>
                    <a:off x="5098571" y="5482121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4"/>
                      </a:cxn>
                      <a:cxn ang="0">
                        <a:pos x="319" y="125"/>
                      </a:cxn>
                      <a:cxn ang="0">
                        <a:pos x="342" y="93"/>
                      </a:cxn>
                      <a:cxn ang="0">
                        <a:pos x="319" y="125"/>
                      </a:cxn>
                      <a:cxn ang="0">
                        <a:pos x="319" y="135"/>
                      </a:cxn>
                      <a:cxn ang="0">
                        <a:pos x="313" y="135"/>
                      </a:cxn>
                      <a:cxn ang="0">
                        <a:pos x="214" y="61"/>
                      </a:cxn>
                      <a:cxn ang="0">
                        <a:pos x="185" y="52"/>
                      </a:cxn>
                      <a:cxn ang="0">
                        <a:pos x="127" y="0"/>
                      </a:cxn>
                      <a:cxn ang="0">
                        <a:pos x="131" y="4"/>
                      </a:cxn>
                      <a:cxn ang="0">
                        <a:pos x="127" y="4"/>
                      </a:cxn>
                      <a:cxn ang="0">
                        <a:pos x="54" y="16"/>
                      </a:cxn>
                      <a:cxn ang="0">
                        <a:pos x="54" y="87"/>
                      </a:cxn>
                      <a:cxn ang="0">
                        <a:pos x="44" y="87"/>
                      </a:cxn>
                      <a:cxn ang="0">
                        <a:pos x="51" y="87"/>
                      </a:cxn>
                      <a:cxn ang="0">
                        <a:pos x="54" y="90"/>
                      </a:cxn>
                      <a:cxn ang="0">
                        <a:pos x="67" y="125"/>
                      </a:cxn>
                      <a:cxn ang="0">
                        <a:pos x="28" y="125"/>
                      </a:cxn>
                      <a:cxn ang="0">
                        <a:pos x="28" y="128"/>
                      </a:cxn>
                      <a:cxn ang="0">
                        <a:pos x="0" y="173"/>
                      </a:cxn>
                      <a:cxn ang="0">
                        <a:pos x="47" y="256"/>
                      </a:cxn>
                      <a:cxn ang="0">
                        <a:pos x="92" y="260"/>
                      </a:cxn>
                      <a:cxn ang="0">
                        <a:pos x="121" y="298"/>
                      </a:cxn>
                      <a:cxn ang="0">
                        <a:pos x="153" y="304"/>
                      </a:cxn>
                      <a:cxn ang="0">
                        <a:pos x="163" y="346"/>
                      </a:cxn>
                      <a:cxn ang="0">
                        <a:pos x="214" y="362"/>
                      </a:cxn>
                      <a:cxn ang="0">
                        <a:pos x="284" y="365"/>
                      </a:cxn>
                      <a:cxn ang="0">
                        <a:pos x="345" y="304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4"/>
                        </a:moveTo>
                        <a:lnTo>
                          <a:pt x="319" y="125"/>
                        </a:lnTo>
                        <a:lnTo>
                          <a:pt x="342" y="93"/>
                        </a:lnTo>
                        <a:lnTo>
                          <a:pt x="319" y="125"/>
                        </a:lnTo>
                        <a:lnTo>
                          <a:pt x="319" y="135"/>
                        </a:lnTo>
                        <a:lnTo>
                          <a:pt x="313" y="135"/>
                        </a:lnTo>
                        <a:lnTo>
                          <a:pt x="214" y="61"/>
                        </a:lnTo>
                        <a:lnTo>
                          <a:pt x="185" y="52"/>
                        </a:lnTo>
                        <a:lnTo>
                          <a:pt x="127" y="0"/>
                        </a:lnTo>
                        <a:lnTo>
                          <a:pt x="131" y="4"/>
                        </a:lnTo>
                        <a:lnTo>
                          <a:pt x="127" y="4"/>
                        </a:lnTo>
                        <a:lnTo>
                          <a:pt x="54" y="16"/>
                        </a:lnTo>
                        <a:lnTo>
                          <a:pt x="54" y="87"/>
                        </a:lnTo>
                        <a:lnTo>
                          <a:pt x="44" y="87"/>
                        </a:lnTo>
                        <a:lnTo>
                          <a:pt x="51" y="87"/>
                        </a:lnTo>
                        <a:lnTo>
                          <a:pt x="54" y="90"/>
                        </a:lnTo>
                        <a:lnTo>
                          <a:pt x="67" y="125"/>
                        </a:lnTo>
                        <a:lnTo>
                          <a:pt x="28" y="125"/>
                        </a:lnTo>
                        <a:lnTo>
                          <a:pt x="28" y="128"/>
                        </a:lnTo>
                        <a:lnTo>
                          <a:pt x="0" y="173"/>
                        </a:lnTo>
                        <a:lnTo>
                          <a:pt x="47" y="256"/>
                        </a:lnTo>
                        <a:lnTo>
                          <a:pt x="92" y="260"/>
                        </a:lnTo>
                        <a:lnTo>
                          <a:pt x="121" y="298"/>
                        </a:lnTo>
                        <a:lnTo>
                          <a:pt x="153" y="304"/>
                        </a:lnTo>
                        <a:lnTo>
                          <a:pt x="163" y="346"/>
                        </a:lnTo>
                        <a:lnTo>
                          <a:pt x="214" y="362"/>
                        </a:lnTo>
                        <a:lnTo>
                          <a:pt x="284" y="365"/>
                        </a:lnTo>
                        <a:lnTo>
                          <a:pt x="345" y="30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7" name="Freeform 214"/>
                  <p:cNvSpPr>
                    <a:spLocks/>
                  </p:cNvSpPr>
                  <p:nvPr/>
                </p:nvSpPr>
                <p:spPr bwMode="auto">
                  <a:xfrm>
                    <a:off x="5098571" y="5482121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5"/>
                      </a:cxn>
                      <a:cxn ang="0">
                        <a:pos x="320" y="125"/>
                      </a:cxn>
                      <a:cxn ang="0">
                        <a:pos x="343" y="93"/>
                      </a:cxn>
                      <a:cxn ang="0">
                        <a:pos x="320" y="125"/>
                      </a:cxn>
                      <a:cxn ang="0">
                        <a:pos x="320" y="135"/>
                      </a:cxn>
                      <a:cxn ang="0">
                        <a:pos x="315" y="135"/>
                      </a:cxn>
                      <a:cxn ang="0">
                        <a:pos x="215" y="60"/>
                      </a:cxn>
                      <a:cxn ang="0">
                        <a:pos x="185" y="53"/>
                      </a:cxn>
                      <a:cxn ang="0">
                        <a:pos x="128" y="0"/>
                      </a:cxn>
                      <a:cxn ang="0">
                        <a:pos x="133" y="5"/>
                      </a:cxn>
                      <a:cxn ang="0">
                        <a:pos x="128" y="5"/>
                      </a:cxn>
                      <a:cxn ang="0">
                        <a:pos x="55" y="15"/>
                      </a:cxn>
                      <a:cxn ang="0">
                        <a:pos x="55" y="88"/>
                      </a:cxn>
                      <a:cxn ang="0">
                        <a:pos x="45" y="88"/>
                      </a:cxn>
                      <a:cxn ang="0">
                        <a:pos x="53" y="88"/>
                      </a:cxn>
                      <a:cxn ang="0">
                        <a:pos x="55" y="90"/>
                      </a:cxn>
                      <a:cxn ang="0">
                        <a:pos x="68" y="125"/>
                      </a:cxn>
                      <a:cxn ang="0">
                        <a:pos x="30" y="125"/>
                      </a:cxn>
                      <a:cxn ang="0">
                        <a:pos x="30" y="128"/>
                      </a:cxn>
                      <a:cxn ang="0">
                        <a:pos x="0" y="173"/>
                      </a:cxn>
                      <a:cxn ang="0">
                        <a:pos x="48" y="255"/>
                      </a:cxn>
                      <a:cxn ang="0">
                        <a:pos x="93" y="260"/>
                      </a:cxn>
                      <a:cxn ang="0">
                        <a:pos x="123" y="298"/>
                      </a:cxn>
                      <a:cxn ang="0">
                        <a:pos x="155" y="305"/>
                      </a:cxn>
                      <a:cxn ang="0">
                        <a:pos x="165" y="345"/>
                      </a:cxn>
                      <a:cxn ang="0">
                        <a:pos x="215" y="363"/>
                      </a:cxn>
                      <a:cxn ang="0">
                        <a:pos x="285" y="365"/>
                      </a:cxn>
                      <a:cxn ang="0">
                        <a:pos x="345" y="305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5"/>
                        </a:moveTo>
                        <a:lnTo>
                          <a:pt x="320" y="125"/>
                        </a:lnTo>
                        <a:lnTo>
                          <a:pt x="343" y="93"/>
                        </a:lnTo>
                        <a:lnTo>
                          <a:pt x="320" y="125"/>
                        </a:lnTo>
                        <a:lnTo>
                          <a:pt x="320" y="135"/>
                        </a:lnTo>
                        <a:lnTo>
                          <a:pt x="315" y="135"/>
                        </a:lnTo>
                        <a:lnTo>
                          <a:pt x="215" y="60"/>
                        </a:lnTo>
                        <a:lnTo>
                          <a:pt x="185" y="53"/>
                        </a:lnTo>
                        <a:lnTo>
                          <a:pt x="128" y="0"/>
                        </a:lnTo>
                        <a:lnTo>
                          <a:pt x="133" y="5"/>
                        </a:lnTo>
                        <a:lnTo>
                          <a:pt x="128" y="5"/>
                        </a:lnTo>
                        <a:lnTo>
                          <a:pt x="55" y="15"/>
                        </a:lnTo>
                        <a:lnTo>
                          <a:pt x="55" y="88"/>
                        </a:lnTo>
                        <a:lnTo>
                          <a:pt x="45" y="88"/>
                        </a:lnTo>
                        <a:lnTo>
                          <a:pt x="53" y="88"/>
                        </a:lnTo>
                        <a:lnTo>
                          <a:pt x="55" y="90"/>
                        </a:lnTo>
                        <a:lnTo>
                          <a:pt x="68" y="125"/>
                        </a:lnTo>
                        <a:lnTo>
                          <a:pt x="30" y="125"/>
                        </a:lnTo>
                        <a:lnTo>
                          <a:pt x="30" y="128"/>
                        </a:lnTo>
                        <a:lnTo>
                          <a:pt x="0" y="173"/>
                        </a:lnTo>
                        <a:lnTo>
                          <a:pt x="48" y="255"/>
                        </a:lnTo>
                        <a:lnTo>
                          <a:pt x="93" y="260"/>
                        </a:lnTo>
                        <a:lnTo>
                          <a:pt x="123" y="298"/>
                        </a:lnTo>
                        <a:lnTo>
                          <a:pt x="155" y="305"/>
                        </a:lnTo>
                        <a:lnTo>
                          <a:pt x="165" y="345"/>
                        </a:lnTo>
                        <a:lnTo>
                          <a:pt x="215" y="363"/>
                        </a:lnTo>
                        <a:lnTo>
                          <a:pt x="285" y="365"/>
                        </a:lnTo>
                        <a:lnTo>
                          <a:pt x="345" y="30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8" name="Freeform 213"/>
                  <p:cNvSpPr>
                    <a:spLocks/>
                  </p:cNvSpPr>
                  <p:nvPr/>
                </p:nvSpPr>
                <p:spPr bwMode="auto">
                  <a:xfrm>
                    <a:off x="5190474" y="5777698"/>
                    <a:ext cx="104321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8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6" y="3"/>
                      </a:cxn>
                      <a:cxn ang="0">
                        <a:pos x="29" y="0"/>
                      </a:cxn>
                      <a:cxn ang="0">
                        <a:pos x="61" y="6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8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6" y="3"/>
                        </a:lnTo>
                        <a:lnTo>
                          <a:pt x="29" y="0"/>
                        </a:lnTo>
                        <a:lnTo>
                          <a:pt x="61" y="6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19" name="Freeform 212"/>
                  <p:cNvSpPr>
                    <a:spLocks/>
                  </p:cNvSpPr>
                  <p:nvPr/>
                </p:nvSpPr>
                <p:spPr bwMode="auto">
                  <a:xfrm>
                    <a:off x="5190474" y="5777698"/>
                    <a:ext cx="106804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7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7" y="2"/>
                      </a:cxn>
                      <a:cxn ang="0">
                        <a:pos x="30" y="0"/>
                      </a:cxn>
                      <a:cxn ang="0">
                        <a:pos x="62" y="7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7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7" y="2"/>
                        </a:lnTo>
                        <a:lnTo>
                          <a:pt x="30" y="0"/>
                        </a:lnTo>
                        <a:lnTo>
                          <a:pt x="62" y="7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0" name="Freeform 211"/>
                  <p:cNvSpPr>
                    <a:spLocks/>
                  </p:cNvSpPr>
                  <p:nvPr/>
                </p:nvSpPr>
                <p:spPr bwMode="auto">
                  <a:xfrm>
                    <a:off x="4626644" y="5144321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5"/>
                      </a:cxn>
                      <a:cxn ang="0">
                        <a:pos x="198" y="189"/>
                      </a:cxn>
                      <a:cxn ang="0">
                        <a:pos x="144" y="227"/>
                      </a:cxn>
                      <a:cxn ang="0">
                        <a:pos x="102" y="208"/>
                      </a:cxn>
                      <a:cxn ang="0">
                        <a:pos x="51" y="234"/>
                      </a:cxn>
                      <a:cxn ang="0">
                        <a:pos x="0" y="154"/>
                      </a:cxn>
                      <a:cxn ang="0">
                        <a:pos x="45" y="83"/>
                      </a:cxn>
                      <a:cxn ang="0">
                        <a:pos x="115" y="83"/>
                      </a:cxn>
                      <a:cxn ang="0">
                        <a:pos x="121" y="61"/>
                      </a:cxn>
                      <a:cxn ang="0">
                        <a:pos x="150" y="58"/>
                      </a:cxn>
                      <a:cxn ang="0">
                        <a:pos x="259" y="10"/>
                      </a:cxn>
                      <a:cxn ang="0">
                        <a:pos x="259" y="0"/>
                      </a:cxn>
                      <a:cxn ang="0">
                        <a:pos x="259" y="10"/>
                      </a:cxn>
                      <a:cxn ang="0">
                        <a:pos x="278" y="10"/>
                      </a:cxn>
                      <a:cxn ang="0">
                        <a:pos x="358" y="99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5"/>
                        </a:lnTo>
                        <a:lnTo>
                          <a:pt x="198" y="189"/>
                        </a:lnTo>
                        <a:lnTo>
                          <a:pt x="144" y="227"/>
                        </a:lnTo>
                        <a:lnTo>
                          <a:pt x="102" y="208"/>
                        </a:lnTo>
                        <a:lnTo>
                          <a:pt x="51" y="234"/>
                        </a:lnTo>
                        <a:lnTo>
                          <a:pt x="0" y="154"/>
                        </a:lnTo>
                        <a:lnTo>
                          <a:pt x="45" y="83"/>
                        </a:lnTo>
                        <a:lnTo>
                          <a:pt x="115" y="83"/>
                        </a:lnTo>
                        <a:lnTo>
                          <a:pt x="121" y="61"/>
                        </a:lnTo>
                        <a:lnTo>
                          <a:pt x="150" y="58"/>
                        </a:lnTo>
                        <a:lnTo>
                          <a:pt x="259" y="10"/>
                        </a:lnTo>
                        <a:lnTo>
                          <a:pt x="259" y="0"/>
                        </a:lnTo>
                        <a:lnTo>
                          <a:pt x="259" y="10"/>
                        </a:lnTo>
                        <a:lnTo>
                          <a:pt x="278" y="10"/>
                        </a:lnTo>
                        <a:lnTo>
                          <a:pt x="358" y="99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1" name="Freeform 210"/>
                  <p:cNvSpPr>
                    <a:spLocks/>
                  </p:cNvSpPr>
                  <p:nvPr/>
                </p:nvSpPr>
                <p:spPr bwMode="auto">
                  <a:xfrm>
                    <a:off x="4626644" y="5144321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4"/>
                      </a:cxn>
                      <a:cxn ang="0">
                        <a:pos x="198" y="189"/>
                      </a:cxn>
                      <a:cxn ang="0">
                        <a:pos x="143" y="227"/>
                      </a:cxn>
                      <a:cxn ang="0">
                        <a:pos x="100" y="209"/>
                      </a:cxn>
                      <a:cxn ang="0">
                        <a:pos x="50" y="234"/>
                      </a:cxn>
                      <a:cxn ang="0">
                        <a:pos x="0" y="154"/>
                      </a:cxn>
                      <a:cxn ang="0">
                        <a:pos x="45" y="85"/>
                      </a:cxn>
                      <a:cxn ang="0">
                        <a:pos x="115" y="85"/>
                      </a:cxn>
                      <a:cxn ang="0">
                        <a:pos x="120" y="62"/>
                      </a:cxn>
                      <a:cxn ang="0">
                        <a:pos x="150" y="60"/>
                      </a:cxn>
                      <a:cxn ang="0">
                        <a:pos x="258" y="10"/>
                      </a:cxn>
                      <a:cxn ang="0">
                        <a:pos x="258" y="0"/>
                      </a:cxn>
                      <a:cxn ang="0">
                        <a:pos x="258" y="10"/>
                      </a:cxn>
                      <a:cxn ang="0">
                        <a:pos x="278" y="10"/>
                      </a:cxn>
                      <a:cxn ang="0">
                        <a:pos x="358" y="100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4"/>
                        </a:lnTo>
                        <a:lnTo>
                          <a:pt x="198" y="189"/>
                        </a:lnTo>
                        <a:lnTo>
                          <a:pt x="143" y="227"/>
                        </a:lnTo>
                        <a:lnTo>
                          <a:pt x="100" y="209"/>
                        </a:lnTo>
                        <a:lnTo>
                          <a:pt x="50" y="234"/>
                        </a:lnTo>
                        <a:lnTo>
                          <a:pt x="0" y="154"/>
                        </a:lnTo>
                        <a:lnTo>
                          <a:pt x="45" y="85"/>
                        </a:lnTo>
                        <a:lnTo>
                          <a:pt x="115" y="85"/>
                        </a:lnTo>
                        <a:lnTo>
                          <a:pt x="120" y="62"/>
                        </a:lnTo>
                        <a:lnTo>
                          <a:pt x="150" y="60"/>
                        </a:lnTo>
                        <a:lnTo>
                          <a:pt x="258" y="10"/>
                        </a:lnTo>
                        <a:lnTo>
                          <a:pt x="258" y="0"/>
                        </a:lnTo>
                        <a:lnTo>
                          <a:pt x="258" y="10"/>
                        </a:lnTo>
                        <a:lnTo>
                          <a:pt x="278" y="10"/>
                        </a:lnTo>
                        <a:lnTo>
                          <a:pt x="358" y="100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2" name="Freeform 209"/>
                  <p:cNvSpPr>
                    <a:spLocks/>
                  </p:cNvSpPr>
                  <p:nvPr/>
                </p:nvSpPr>
                <p:spPr bwMode="auto">
                  <a:xfrm>
                    <a:off x="4452776" y="5084709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51" y="304"/>
                      </a:cxn>
                      <a:cxn ang="0">
                        <a:pos x="51" y="311"/>
                      </a:cxn>
                      <a:cxn ang="0">
                        <a:pos x="202" y="317"/>
                      </a:cxn>
                      <a:cxn ang="0">
                        <a:pos x="218" y="295"/>
                      </a:cxn>
                      <a:cxn ang="0">
                        <a:pos x="173" y="215"/>
                      </a:cxn>
                      <a:cxn ang="0">
                        <a:pos x="218" y="144"/>
                      </a:cxn>
                      <a:cxn ang="0">
                        <a:pos x="198" y="109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29" y="167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224" h="317">
                        <a:moveTo>
                          <a:pt x="0" y="234"/>
                        </a:moveTo>
                        <a:lnTo>
                          <a:pt x="51" y="304"/>
                        </a:lnTo>
                        <a:lnTo>
                          <a:pt x="51" y="311"/>
                        </a:lnTo>
                        <a:lnTo>
                          <a:pt x="202" y="317"/>
                        </a:lnTo>
                        <a:lnTo>
                          <a:pt x="218" y="295"/>
                        </a:lnTo>
                        <a:lnTo>
                          <a:pt x="173" y="215"/>
                        </a:lnTo>
                        <a:lnTo>
                          <a:pt x="218" y="144"/>
                        </a:lnTo>
                        <a:lnTo>
                          <a:pt x="198" y="109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29" y="167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3" name="Freeform 208"/>
                  <p:cNvSpPr>
                    <a:spLocks/>
                  </p:cNvSpPr>
                  <p:nvPr/>
                </p:nvSpPr>
                <p:spPr bwMode="auto">
                  <a:xfrm>
                    <a:off x="4452776" y="5084709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5"/>
                      </a:cxn>
                      <a:cxn ang="0">
                        <a:pos x="52" y="305"/>
                      </a:cxn>
                      <a:cxn ang="0">
                        <a:pos x="52" y="310"/>
                      </a:cxn>
                      <a:cxn ang="0">
                        <a:pos x="202" y="317"/>
                      </a:cxn>
                      <a:cxn ang="0">
                        <a:pos x="219" y="295"/>
                      </a:cxn>
                      <a:cxn ang="0">
                        <a:pos x="174" y="215"/>
                      </a:cxn>
                      <a:cxn ang="0">
                        <a:pos x="219" y="145"/>
                      </a:cxn>
                      <a:cxn ang="0">
                        <a:pos x="199" y="110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30" y="167"/>
                      </a:cxn>
                      <a:cxn ang="0">
                        <a:pos x="0" y="235"/>
                      </a:cxn>
                    </a:cxnLst>
                    <a:rect l="0" t="0" r="r" b="b"/>
                    <a:pathLst>
                      <a:path w="224" h="317">
                        <a:moveTo>
                          <a:pt x="0" y="235"/>
                        </a:moveTo>
                        <a:lnTo>
                          <a:pt x="52" y="305"/>
                        </a:lnTo>
                        <a:lnTo>
                          <a:pt x="52" y="310"/>
                        </a:lnTo>
                        <a:lnTo>
                          <a:pt x="202" y="317"/>
                        </a:lnTo>
                        <a:lnTo>
                          <a:pt x="219" y="295"/>
                        </a:lnTo>
                        <a:lnTo>
                          <a:pt x="174" y="215"/>
                        </a:lnTo>
                        <a:lnTo>
                          <a:pt x="219" y="145"/>
                        </a:lnTo>
                        <a:lnTo>
                          <a:pt x="199" y="110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30" y="167"/>
                        </a:lnTo>
                        <a:lnTo>
                          <a:pt x="0" y="2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4" name="Freeform 207"/>
                  <p:cNvSpPr>
                    <a:spLocks/>
                  </p:cNvSpPr>
                  <p:nvPr/>
                </p:nvSpPr>
                <p:spPr bwMode="auto">
                  <a:xfrm>
                    <a:off x="4477615" y="5387736"/>
                    <a:ext cx="64579" cy="64580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8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8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5" name="Freeform 206"/>
                  <p:cNvSpPr>
                    <a:spLocks/>
                  </p:cNvSpPr>
                  <p:nvPr/>
                </p:nvSpPr>
                <p:spPr bwMode="auto">
                  <a:xfrm>
                    <a:off x="4477615" y="5387736"/>
                    <a:ext cx="62096" cy="6209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9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5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9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5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6" name="Freeform 205"/>
                  <p:cNvSpPr>
                    <a:spLocks/>
                  </p:cNvSpPr>
                  <p:nvPr/>
                </p:nvSpPr>
                <p:spPr bwMode="auto">
                  <a:xfrm>
                    <a:off x="4460229" y="5397671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6" y="48"/>
                      </a:cxn>
                      <a:cxn ang="0">
                        <a:pos x="0" y="77"/>
                      </a:cxn>
                      <a:cxn ang="0">
                        <a:pos x="0" y="118"/>
                      </a:cxn>
                      <a:cxn ang="0">
                        <a:pos x="54" y="176"/>
                      </a:cxn>
                      <a:cxn ang="0">
                        <a:pos x="57" y="176"/>
                      </a:cxn>
                      <a:cxn ang="0">
                        <a:pos x="86" y="157"/>
                      </a:cxn>
                      <a:cxn ang="0">
                        <a:pos x="83" y="125"/>
                      </a:cxn>
                      <a:cxn ang="0">
                        <a:pos x="118" y="118"/>
                      </a:cxn>
                      <a:cxn ang="0">
                        <a:pos x="140" y="138"/>
                      </a:cxn>
                      <a:cxn ang="0">
                        <a:pos x="159" y="128"/>
                      </a:cxn>
                      <a:cxn ang="0">
                        <a:pos x="150" y="6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1"/>
                      </a:cxn>
                      <a:cxn ang="0">
                        <a:pos x="16" y="54"/>
                      </a:cxn>
                      <a:cxn ang="0">
                        <a:pos x="16" y="48"/>
                      </a:cxn>
                    </a:cxnLst>
                    <a:rect l="0" t="0" r="r" b="b"/>
                    <a:pathLst>
                      <a:path w="159" h="176">
                        <a:moveTo>
                          <a:pt x="16" y="48"/>
                        </a:moveTo>
                        <a:lnTo>
                          <a:pt x="0" y="77"/>
                        </a:lnTo>
                        <a:lnTo>
                          <a:pt x="0" y="118"/>
                        </a:lnTo>
                        <a:lnTo>
                          <a:pt x="54" y="176"/>
                        </a:lnTo>
                        <a:lnTo>
                          <a:pt x="57" y="176"/>
                        </a:lnTo>
                        <a:lnTo>
                          <a:pt x="86" y="157"/>
                        </a:lnTo>
                        <a:lnTo>
                          <a:pt x="83" y="125"/>
                        </a:lnTo>
                        <a:lnTo>
                          <a:pt x="118" y="118"/>
                        </a:lnTo>
                        <a:lnTo>
                          <a:pt x="140" y="138"/>
                        </a:lnTo>
                        <a:lnTo>
                          <a:pt x="159" y="128"/>
                        </a:lnTo>
                        <a:lnTo>
                          <a:pt x="150" y="6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1"/>
                        </a:lnTo>
                        <a:lnTo>
                          <a:pt x="16" y="54"/>
                        </a:lnTo>
                        <a:lnTo>
                          <a:pt x="16" y="48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7" name="Freeform 204"/>
                  <p:cNvSpPr>
                    <a:spLocks/>
                  </p:cNvSpPr>
                  <p:nvPr/>
                </p:nvSpPr>
                <p:spPr bwMode="auto">
                  <a:xfrm>
                    <a:off x="4460229" y="5397671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7" y="48"/>
                      </a:cxn>
                      <a:cxn ang="0">
                        <a:pos x="0" y="75"/>
                      </a:cxn>
                      <a:cxn ang="0">
                        <a:pos x="0" y="118"/>
                      </a:cxn>
                      <a:cxn ang="0">
                        <a:pos x="55" y="176"/>
                      </a:cxn>
                      <a:cxn ang="0">
                        <a:pos x="57" y="176"/>
                      </a:cxn>
                      <a:cxn ang="0">
                        <a:pos x="87" y="156"/>
                      </a:cxn>
                      <a:cxn ang="0">
                        <a:pos x="82" y="126"/>
                      </a:cxn>
                      <a:cxn ang="0">
                        <a:pos x="117" y="118"/>
                      </a:cxn>
                      <a:cxn ang="0">
                        <a:pos x="139" y="138"/>
                      </a:cxn>
                      <a:cxn ang="0">
                        <a:pos x="159" y="128"/>
                      </a:cxn>
                      <a:cxn ang="0">
                        <a:pos x="149" y="5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0"/>
                      </a:cxn>
                      <a:cxn ang="0">
                        <a:pos x="17" y="53"/>
                      </a:cxn>
                      <a:cxn ang="0">
                        <a:pos x="17" y="48"/>
                      </a:cxn>
                    </a:cxnLst>
                    <a:rect l="0" t="0" r="r" b="b"/>
                    <a:pathLst>
                      <a:path w="159" h="176">
                        <a:moveTo>
                          <a:pt x="17" y="48"/>
                        </a:moveTo>
                        <a:lnTo>
                          <a:pt x="0" y="75"/>
                        </a:lnTo>
                        <a:lnTo>
                          <a:pt x="0" y="118"/>
                        </a:lnTo>
                        <a:lnTo>
                          <a:pt x="55" y="176"/>
                        </a:lnTo>
                        <a:lnTo>
                          <a:pt x="57" y="176"/>
                        </a:lnTo>
                        <a:lnTo>
                          <a:pt x="87" y="156"/>
                        </a:lnTo>
                        <a:lnTo>
                          <a:pt x="82" y="126"/>
                        </a:lnTo>
                        <a:lnTo>
                          <a:pt x="117" y="118"/>
                        </a:lnTo>
                        <a:lnTo>
                          <a:pt x="139" y="138"/>
                        </a:lnTo>
                        <a:lnTo>
                          <a:pt x="159" y="128"/>
                        </a:lnTo>
                        <a:lnTo>
                          <a:pt x="149" y="5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0"/>
                        </a:lnTo>
                        <a:lnTo>
                          <a:pt x="17" y="53"/>
                        </a:lnTo>
                        <a:lnTo>
                          <a:pt x="17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8" name="Freeform 203"/>
                  <p:cNvSpPr>
                    <a:spLocks/>
                  </p:cNvSpPr>
                  <p:nvPr/>
                </p:nvSpPr>
                <p:spPr bwMode="auto">
                  <a:xfrm>
                    <a:off x="4504937" y="5330609"/>
                    <a:ext cx="268253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1" y="307"/>
                      </a:cxn>
                      <a:cxn ang="0">
                        <a:pos x="106" y="272"/>
                      </a:cxn>
                      <a:cxn ang="0">
                        <a:pos x="202" y="237"/>
                      </a:cxn>
                      <a:cxn ang="0">
                        <a:pos x="199" y="163"/>
                      </a:cxn>
                      <a:cxn ang="0">
                        <a:pos x="243" y="141"/>
                      </a:cxn>
                      <a:cxn ang="0">
                        <a:pos x="237" y="67"/>
                      </a:cxn>
                      <a:cxn ang="0">
                        <a:pos x="269" y="38"/>
                      </a:cxn>
                      <a:cxn ang="0">
                        <a:pos x="266" y="41"/>
                      </a:cxn>
                      <a:cxn ang="0">
                        <a:pos x="224" y="22"/>
                      </a:cxn>
                      <a:cxn ang="0">
                        <a:pos x="173" y="48"/>
                      </a:cxn>
                      <a:cxn ang="0">
                        <a:pos x="141" y="0"/>
                      </a:cxn>
                      <a:cxn ang="0">
                        <a:pos x="167" y="48"/>
                      </a:cxn>
                      <a:cxn ang="0">
                        <a:pos x="151" y="70"/>
                      </a:cxn>
                      <a:cxn ang="0">
                        <a:pos x="77" y="67"/>
                      </a:cxn>
                      <a:cxn ang="0">
                        <a:pos x="93" y="67"/>
                      </a:cxn>
                      <a:cxn ang="0">
                        <a:pos x="106" y="73"/>
                      </a:cxn>
                      <a:cxn ang="0">
                        <a:pos x="115" y="195"/>
                      </a:cxn>
                      <a:cxn ang="0">
                        <a:pos x="96" y="205"/>
                      </a:cxn>
                      <a:cxn ang="0">
                        <a:pos x="74" y="185"/>
                      </a:cxn>
                      <a:cxn ang="0">
                        <a:pos x="39" y="192"/>
                      </a:cxn>
                      <a:cxn ang="0">
                        <a:pos x="42" y="224"/>
                      </a:cxn>
                      <a:cxn ang="0">
                        <a:pos x="13" y="243"/>
                      </a:cxn>
                      <a:cxn ang="0">
                        <a:pos x="10" y="243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1" y="307"/>
                        </a:lnTo>
                        <a:lnTo>
                          <a:pt x="106" y="272"/>
                        </a:lnTo>
                        <a:lnTo>
                          <a:pt x="202" y="237"/>
                        </a:lnTo>
                        <a:lnTo>
                          <a:pt x="199" y="163"/>
                        </a:lnTo>
                        <a:lnTo>
                          <a:pt x="243" y="141"/>
                        </a:lnTo>
                        <a:lnTo>
                          <a:pt x="237" y="67"/>
                        </a:lnTo>
                        <a:lnTo>
                          <a:pt x="269" y="38"/>
                        </a:lnTo>
                        <a:lnTo>
                          <a:pt x="266" y="41"/>
                        </a:lnTo>
                        <a:lnTo>
                          <a:pt x="224" y="22"/>
                        </a:lnTo>
                        <a:lnTo>
                          <a:pt x="173" y="48"/>
                        </a:lnTo>
                        <a:lnTo>
                          <a:pt x="141" y="0"/>
                        </a:lnTo>
                        <a:lnTo>
                          <a:pt x="167" y="48"/>
                        </a:lnTo>
                        <a:lnTo>
                          <a:pt x="151" y="70"/>
                        </a:lnTo>
                        <a:lnTo>
                          <a:pt x="77" y="67"/>
                        </a:lnTo>
                        <a:lnTo>
                          <a:pt x="93" y="67"/>
                        </a:lnTo>
                        <a:lnTo>
                          <a:pt x="106" y="73"/>
                        </a:lnTo>
                        <a:lnTo>
                          <a:pt x="115" y="195"/>
                        </a:lnTo>
                        <a:lnTo>
                          <a:pt x="96" y="205"/>
                        </a:lnTo>
                        <a:lnTo>
                          <a:pt x="74" y="185"/>
                        </a:lnTo>
                        <a:lnTo>
                          <a:pt x="39" y="192"/>
                        </a:lnTo>
                        <a:lnTo>
                          <a:pt x="42" y="224"/>
                        </a:lnTo>
                        <a:lnTo>
                          <a:pt x="13" y="243"/>
                        </a:lnTo>
                        <a:lnTo>
                          <a:pt x="10" y="243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29" name="Freeform 202"/>
                  <p:cNvSpPr>
                    <a:spLocks/>
                  </p:cNvSpPr>
                  <p:nvPr/>
                </p:nvSpPr>
                <p:spPr bwMode="auto">
                  <a:xfrm>
                    <a:off x="4504937" y="5330609"/>
                    <a:ext cx="265769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0" y="307"/>
                      </a:cxn>
                      <a:cxn ang="0">
                        <a:pos x="106" y="272"/>
                      </a:cxn>
                      <a:cxn ang="0">
                        <a:pos x="204" y="237"/>
                      </a:cxn>
                      <a:cxn ang="0">
                        <a:pos x="199" y="162"/>
                      </a:cxn>
                      <a:cxn ang="0">
                        <a:pos x="244" y="140"/>
                      </a:cxn>
                      <a:cxn ang="0">
                        <a:pos x="239" y="67"/>
                      </a:cxn>
                      <a:cxn ang="0">
                        <a:pos x="269" y="37"/>
                      </a:cxn>
                      <a:cxn ang="0">
                        <a:pos x="266" y="40"/>
                      </a:cxn>
                      <a:cxn ang="0">
                        <a:pos x="224" y="22"/>
                      </a:cxn>
                      <a:cxn ang="0">
                        <a:pos x="173" y="47"/>
                      </a:cxn>
                      <a:cxn ang="0">
                        <a:pos x="141" y="0"/>
                      </a:cxn>
                      <a:cxn ang="0">
                        <a:pos x="168" y="47"/>
                      </a:cxn>
                      <a:cxn ang="0">
                        <a:pos x="151" y="70"/>
                      </a:cxn>
                      <a:cxn ang="0">
                        <a:pos x="78" y="67"/>
                      </a:cxn>
                      <a:cxn ang="0">
                        <a:pos x="93" y="67"/>
                      </a:cxn>
                      <a:cxn ang="0">
                        <a:pos x="106" y="72"/>
                      </a:cxn>
                      <a:cxn ang="0">
                        <a:pos x="116" y="195"/>
                      </a:cxn>
                      <a:cxn ang="0">
                        <a:pos x="96" y="205"/>
                      </a:cxn>
                      <a:cxn ang="0">
                        <a:pos x="73" y="185"/>
                      </a:cxn>
                      <a:cxn ang="0">
                        <a:pos x="38" y="192"/>
                      </a:cxn>
                      <a:cxn ang="0">
                        <a:pos x="43" y="222"/>
                      </a:cxn>
                      <a:cxn ang="0">
                        <a:pos x="13" y="242"/>
                      </a:cxn>
                      <a:cxn ang="0">
                        <a:pos x="10" y="242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0" y="307"/>
                        </a:lnTo>
                        <a:lnTo>
                          <a:pt x="106" y="272"/>
                        </a:lnTo>
                        <a:lnTo>
                          <a:pt x="204" y="237"/>
                        </a:lnTo>
                        <a:lnTo>
                          <a:pt x="199" y="162"/>
                        </a:lnTo>
                        <a:lnTo>
                          <a:pt x="244" y="140"/>
                        </a:lnTo>
                        <a:lnTo>
                          <a:pt x="239" y="67"/>
                        </a:lnTo>
                        <a:lnTo>
                          <a:pt x="269" y="37"/>
                        </a:lnTo>
                        <a:lnTo>
                          <a:pt x="266" y="40"/>
                        </a:lnTo>
                        <a:lnTo>
                          <a:pt x="224" y="22"/>
                        </a:lnTo>
                        <a:lnTo>
                          <a:pt x="173" y="47"/>
                        </a:lnTo>
                        <a:lnTo>
                          <a:pt x="141" y="0"/>
                        </a:lnTo>
                        <a:lnTo>
                          <a:pt x="168" y="47"/>
                        </a:lnTo>
                        <a:lnTo>
                          <a:pt x="151" y="70"/>
                        </a:lnTo>
                        <a:lnTo>
                          <a:pt x="78" y="67"/>
                        </a:lnTo>
                        <a:lnTo>
                          <a:pt x="93" y="67"/>
                        </a:lnTo>
                        <a:lnTo>
                          <a:pt x="106" y="72"/>
                        </a:lnTo>
                        <a:lnTo>
                          <a:pt x="116" y="195"/>
                        </a:lnTo>
                        <a:lnTo>
                          <a:pt x="96" y="205"/>
                        </a:lnTo>
                        <a:lnTo>
                          <a:pt x="73" y="185"/>
                        </a:lnTo>
                        <a:lnTo>
                          <a:pt x="38" y="192"/>
                        </a:lnTo>
                        <a:lnTo>
                          <a:pt x="43" y="222"/>
                        </a:lnTo>
                        <a:lnTo>
                          <a:pt x="13" y="242"/>
                        </a:lnTo>
                        <a:lnTo>
                          <a:pt x="10" y="242"/>
                        </a:lnTo>
                        <a:lnTo>
                          <a:pt x="0" y="23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0" name="Freeform 201"/>
                  <p:cNvSpPr>
                    <a:spLocks/>
                  </p:cNvSpPr>
                  <p:nvPr/>
                </p:nvSpPr>
                <p:spPr bwMode="auto">
                  <a:xfrm>
                    <a:off x="4867576" y="5698215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6" y="214"/>
                      </a:cxn>
                      <a:cxn ang="0">
                        <a:pos x="278" y="230"/>
                      </a:cxn>
                      <a:cxn ang="0">
                        <a:pos x="265" y="269"/>
                      </a:cxn>
                      <a:cxn ang="0">
                        <a:pos x="182" y="310"/>
                      </a:cxn>
                      <a:cxn ang="0">
                        <a:pos x="0" y="304"/>
                      </a:cxn>
                      <a:cxn ang="0">
                        <a:pos x="0" y="198"/>
                      </a:cxn>
                      <a:cxn ang="0">
                        <a:pos x="32" y="154"/>
                      </a:cxn>
                      <a:cxn ang="0">
                        <a:pos x="80" y="118"/>
                      </a:cxn>
                      <a:cxn ang="0">
                        <a:pos x="154" y="179"/>
                      </a:cxn>
                      <a:cxn ang="0">
                        <a:pos x="189" y="163"/>
                      </a:cxn>
                      <a:cxn ang="0">
                        <a:pos x="243" y="198"/>
                      </a:cxn>
                      <a:cxn ang="0">
                        <a:pos x="262" y="173"/>
                      </a:cxn>
                      <a:cxn ang="0">
                        <a:pos x="218" y="125"/>
                      </a:cxn>
                      <a:cxn ang="0">
                        <a:pos x="227" y="38"/>
                      </a:cxn>
                      <a:cxn ang="0">
                        <a:pos x="278" y="32"/>
                      </a:cxn>
                      <a:cxn ang="0">
                        <a:pos x="281" y="32"/>
                      </a:cxn>
                      <a:cxn ang="0">
                        <a:pos x="262" y="0"/>
                      </a:cxn>
                      <a:cxn ang="0">
                        <a:pos x="281" y="38"/>
                      </a:cxn>
                      <a:cxn ang="0">
                        <a:pos x="326" y="42"/>
                      </a:cxn>
                      <a:cxn ang="0">
                        <a:pos x="355" y="80"/>
                      </a:cxn>
                      <a:cxn ang="0">
                        <a:pos x="352" y="83"/>
                      </a:cxn>
                      <a:cxn ang="0">
                        <a:pos x="326" y="214"/>
                      </a:cxn>
                    </a:cxnLst>
                    <a:rect l="0" t="0" r="r" b="b"/>
                    <a:pathLst>
                      <a:path w="355" h="310">
                        <a:moveTo>
                          <a:pt x="326" y="214"/>
                        </a:moveTo>
                        <a:lnTo>
                          <a:pt x="278" y="230"/>
                        </a:lnTo>
                        <a:lnTo>
                          <a:pt x="265" y="269"/>
                        </a:lnTo>
                        <a:lnTo>
                          <a:pt x="182" y="310"/>
                        </a:lnTo>
                        <a:lnTo>
                          <a:pt x="0" y="304"/>
                        </a:lnTo>
                        <a:lnTo>
                          <a:pt x="0" y="198"/>
                        </a:lnTo>
                        <a:lnTo>
                          <a:pt x="32" y="154"/>
                        </a:lnTo>
                        <a:lnTo>
                          <a:pt x="80" y="118"/>
                        </a:lnTo>
                        <a:lnTo>
                          <a:pt x="154" y="179"/>
                        </a:lnTo>
                        <a:lnTo>
                          <a:pt x="189" y="163"/>
                        </a:lnTo>
                        <a:lnTo>
                          <a:pt x="243" y="198"/>
                        </a:lnTo>
                        <a:lnTo>
                          <a:pt x="262" y="173"/>
                        </a:lnTo>
                        <a:lnTo>
                          <a:pt x="218" y="125"/>
                        </a:lnTo>
                        <a:lnTo>
                          <a:pt x="227" y="38"/>
                        </a:lnTo>
                        <a:lnTo>
                          <a:pt x="278" y="32"/>
                        </a:lnTo>
                        <a:lnTo>
                          <a:pt x="281" y="32"/>
                        </a:lnTo>
                        <a:lnTo>
                          <a:pt x="262" y="0"/>
                        </a:lnTo>
                        <a:lnTo>
                          <a:pt x="281" y="38"/>
                        </a:lnTo>
                        <a:lnTo>
                          <a:pt x="326" y="42"/>
                        </a:lnTo>
                        <a:lnTo>
                          <a:pt x="355" y="80"/>
                        </a:lnTo>
                        <a:lnTo>
                          <a:pt x="352" y="83"/>
                        </a:lnTo>
                        <a:lnTo>
                          <a:pt x="326" y="21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1" name="Freeform 200"/>
                  <p:cNvSpPr>
                    <a:spLocks/>
                  </p:cNvSpPr>
                  <p:nvPr/>
                </p:nvSpPr>
                <p:spPr bwMode="auto">
                  <a:xfrm>
                    <a:off x="4867576" y="5698215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5" y="215"/>
                      </a:cxn>
                      <a:cxn ang="0">
                        <a:pos x="278" y="230"/>
                      </a:cxn>
                      <a:cxn ang="0">
                        <a:pos x="265" y="270"/>
                      </a:cxn>
                      <a:cxn ang="0">
                        <a:pos x="183" y="310"/>
                      </a:cxn>
                      <a:cxn ang="0">
                        <a:pos x="0" y="305"/>
                      </a:cxn>
                      <a:cxn ang="0">
                        <a:pos x="0" y="198"/>
                      </a:cxn>
                      <a:cxn ang="0">
                        <a:pos x="33" y="155"/>
                      </a:cxn>
                      <a:cxn ang="0">
                        <a:pos x="80" y="118"/>
                      </a:cxn>
                      <a:cxn ang="0">
                        <a:pos x="153" y="180"/>
                      </a:cxn>
                      <a:cxn ang="0">
                        <a:pos x="188" y="163"/>
                      </a:cxn>
                      <a:cxn ang="0">
                        <a:pos x="243" y="198"/>
                      </a:cxn>
                      <a:cxn ang="0">
                        <a:pos x="263" y="173"/>
                      </a:cxn>
                      <a:cxn ang="0">
                        <a:pos x="218" y="125"/>
                      </a:cxn>
                      <a:cxn ang="0">
                        <a:pos x="228" y="38"/>
                      </a:cxn>
                      <a:cxn ang="0">
                        <a:pos x="278" y="33"/>
                      </a:cxn>
                      <a:cxn ang="0">
                        <a:pos x="280" y="33"/>
                      </a:cxn>
                      <a:cxn ang="0">
                        <a:pos x="263" y="0"/>
                      </a:cxn>
                      <a:cxn ang="0">
                        <a:pos x="280" y="38"/>
                      </a:cxn>
                      <a:cxn ang="0">
                        <a:pos x="325" y="43"/>
                      </a:cxn>
                      <a:cxn ang="0">
                        <a:pos x="355" y="80"/>
                      </a:cxn>
                      <a:cxn ang="0">
                        <a:pos x="353" y="83"/>
                      </a:cxn>
                      <a:cxn ang="0">
                        <a:pos x="325" y="215"/>
                      </a:cxn>
                    </a:cxnLst>
                    <a:rect l="0" t="0" r="r" b="b"/>
                    <a:pathLst>
                      <a:path w="355" h="310">
                        <a:moveTo>
                          <a:pt x="325" y="215"/>
                        </a:moveTo>
                        <a:lnTo>
                          <a:pt x="278" y="230"/>
                        </a:lnTo>
                        <a:lnTo>
                          <a:pt x="265" y="270"/>
                        </a:lnTo>
                        <a:lnTo>
                          <a:pt x="183" y="310"/>
                        </a:lnTo>
                        <a:lnTo>
                          <a:pt x="0" y="305"/>
                        </a:lnTo>
                        <a:lnTo>
                          <a:pt x="0" y="198"/>
                        </a:lnTo>
                        <a:lnTo>
                          <a:pt x="33" y="155"/>
                        </a:lnTo>
                        <a:lnTo>
                          <a:pt x="80" y="118"/>
                        </a:lnTo>
                        <a:lnTo>
                          <a:pt x="153" y="180"/>
                        </a:lnTo>
                        <a:lnTo>
                          <a:pt x="188" y="163"/>
                        </a:lnTo>
                        <a:lnTo>
                          <a:pt x="243" y="198"/>
                        </a:lnTo>
                        <a:lnTo>
                          <a:pt x="263" y="173"/>
                        </a:lnTo>
                        <a:lnTo>
                          <a:pt x="218" y="125"/>
                        </a:lnTo>
                        <a:lnTo>
                          <a:pt x="228" y="38"/>
                        </a:lnTo>
                        <a:lnTo>
                          <a:pt x="278" y="33"/>
                        </a:lnTo>
                        <a:lnTo>
                          <a:pt x="280" y="33"/>
                        </a:lnTo>
                        <a:lnTo>
                          <a:pt x="263" y="0"/>
                        </a:lnTo>
                        <a:lnTo>
                          <a:pt x="280" y="38"/>
                        </a:lnTo>
                        <a:lnTo>
                          <a:pt x="325" y="43"/>
                        </a:lnTo>
                        <a:lnTo>
                          <a:pt x="355" y="80"/>
                        </a:lnTo>
                        <a:lnTo>
                          <a:pt x="353" y="83"/>
                        </a:lnTo>
                        <a:lnTo>
                          <a:pt x="325" y="2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2" name="Freeform 199"/>
                  <p:cNvSpPr>
                    <a:spLocks/>
                  </p:cNvSpPr>
                  <p:nvPr/>
                </p:nvSpPr>
                <p:spPr bwMode="auto">
                  <a:xfrm>
                    <a:off x="4539711" y="5653506"/>
                    <a:ext cx="357671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8" y="19"/>
                      </a:cxn>
                      <a:cxn ang="0">
                        <a:pos x="38" y="93"/>
                      </a:cxn>
                      <a:cxn ang="0">
                        <a:pos x="70" y="154"/>
                      </a:cxn>
                      <a:cxn ang="0">
                        <a:pos x="0" y="339"/>
                      </a:cxn>
                      <a:cxn ang="0">
                        <a:pos x="16" y="365"/>
                      </a:cxn>
                      <a:cxn ang="0">
                        <a:pos x="323" y="349"/>
                      </a:cxn>
                      <a:cxn ang="0">
                        <a:pos x="329" y="349"/>
                      </a:cxn>
                      <a:cxn ang="0">
                        <a:pos x="329" y="243"/>
                      </a:cxn>
                      <a:cxn ang="0">
                        <a:pos x="361" y="199"/>
                      </a:cxn>
                      <a:cxn ang="0">
                        <a:pos x="361" y="173"/>
                      </a:cxn>
                      <a:cxn ang="0">
                        <a:pos x="310" y="93"/>
                      </a:cxn>
                      <a:cxn ang="0">
                        <a:pos x="297" y="39"/>
                      </a:cxn>
                      <a:cxn ang="0">
                        <a:pos x="163" y="42"/>
                      </a:cxn>
                      <a:cxn ang="0">
                        <a:pos x="147" y="0"/>
                      </a:cxn>
                      <a:cxn ang="0">
                        <a:pos x="38" y="7"/>
                      </a:cxn>
                      <a:cxn ang="0">
                        <a:pos x="35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8" y="19"/>
                        </a:lnTo>
                        <a:lnTo>
                          <a:pt x="38" y="93"/>
                        </a:lnTo>
                        <a:lnTo>
                          <a:pt x="70" y="154"/>
                        </a:lnTo>
                        <a:lnTo>
                          <a:pt x="0" y="339"/>
                        </a:lnTo>
                        <a:lnTo>
                          <a:pt x="16" y="365"/>
                        </a:lnTo>
                        <a:lnTo>
                          <a:pt x="323" y="349"/>
                        </a:lnTo>
                        <a:lnTo>
                          <a:pt x="329" y="349"/>
                        </a:lnTo>
                        <a:lnTo>
                          <a:pt x="329" y="243"/>
                        </a:lnTo>
                        <a:lnTo>
                          <a:pt x="361" y="199"/>
                        </a:lnTo>
                        <a:lnTo>
                          <a:pt x="361" y="173"/>
                        </a:lnTo>
                        <a:lnTo>
                          <a:pt x="310" y="93"/>
                        </a:lnTo>
                        <a:lnTo>
                          <a:pt x="297" y="39"/>
                        </a:lnTo>
                        <a:lnTo>
                          <a:pt x="163" y="42"/>
                        </a:lnTo>
                        <a:lnTo>
                          <a:pt x="147" y="0"/>
                        </a:lnTo>
                        <a:lnTo>
                          <a:pt x="38" y="7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3" name="Freeform 198"/>
                  <p:cNvSpPr>
                    <a:spLocks/>
                  </p:cNvSpPr>
                  <p:nvPr/>
                </p:nvSpPr>
                <p:spPr bwMode="auto">
                  <a:xfrm>
                    <a:off x="4539711" y="5653506"/>
                    <a:ext cx="360154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7" y="20"/>
                      </a:cxn>
                      <a:cxn ang="0">
                        <a:pos x="37" y="93"/>
                      </a:cxn>
                      <a:cxn ang="0">
                        <a:pos x="70" y="155"/>
                      </a:cxn>
                      <a:cxn ang="0">
                        <a:pos x="0" y="340"/>
                      </a:cxn>
                      <a:cxn ang="0">
                        <a:pos x="17" y="365"/>
                      </a:cxn>
                      <a:cxn ang="0">
                        <a:pos x="321" y="350"/>
                      </a:cxn>
                      <a:cxn ang="0">
                        <a:pos x="329" y="350"/>
                      </a:cxn>
                      <a:cxn ang="0">
                        <a:pos x="329" y="243"/>
                      </a:cxn>
                      <a:cxn ang="0">
                        <a:pos x="361" y="200"/>
                      </a:cxn>
                      <a:cxn ang="0">
                        <a:pos x="361" y="173"/>
                      </a:cxn>
                      <a:cxn ang="0">
                        <a:pos x="309" y="93"/>
                      </a:cxn>
                      <a:cxn ang="0">
                        <a:pos x="296" y="40"/>
                      </a:cxn>
                      <a:cxn ang="0">
                        <a:pos x="162" y="43"/>
                      </a:cxn>
                      <a:cxn ang="0">
                        <a:pos x="147" y="0"/>
                      </a:cxn>
                      <a:cxn ang="0">
                        <a:pos x="37" y="8"/>
                      </a:cxn>
                      <a:cxn ang="0">
                        <a:pos x="35" y="8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7" y="20"/>
                        </a:lnTo>
                        <a:lnTo>
                          <a:pt x="37" y="93"/>
                        </a:lnTo>
                        <a:lnTo>
                          <a:pt x="70" y="155"/>
                        </a:lnTo>
                        <a:lnTo>
                          <a:pt x="0" y="340"/>
                        </a:lnTo>
                        <a:lnTo>
                          <a:pt x="17" y="365"/>
                        </a:lnTo>
                        <a:lnTo>
                          <a:pt x="321" y="350"/>
                        </a:lnTo>
                        <a:lnTo>
                          <a:pt x="329" y="350"/>
                        </a:lnTo>
                        <a:lnTo>
                          <a:pt x="329" y="243"/>
                        </a:lnTo>
                        <a:lnTo>
                          <a:pt x="361" y="200"/>
                        </a:lnTo>
                        <a:lnTo>
                          <a:pt x="361" y="173"/>
                        </a:lnTo>
                        <a:lnTo>
                          <a:pt x="309" y="93"/>
                        </a:lnTo>
                        <a:lnTo>
                          <a:pt x="296" y="40"/>
                        </a:lnTo>
                        <a:lnTo>
                          <a:pt x="162" y="43"/>
                        </a:lnTo>
                        <a:lnTo>
                          <a:pt x="147" y="0"/>
                        </a:lnTo>
                        <a:lnTo>
                          <a:pt x="37" y="8"/>
                        </a:lnTo>
                        <a:lnTo>
                          <a:pt x="35" y="8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4" name="Freeform 197"/>
                  <p:cNvSpPr>
                    <a:spLocks/>
                  </p:cNvSpPr>
                  <p:nvPr/>
                </p:nvSpPr>
                <p:spPr bwMode="auto">
                  <a:xfrm>
                    <a:off x="4947059" y="5963984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0" y="76"/>
                      </a:cxn>
                      <a:cxn ang="0">
                        <a:pos x="131" y="214"/>
                      </a:cxn>
                      <a:cxn ang="0">
                        <a:pos x="208" y="230"/>
                      </a:cxn>
                      <a:cxn ang="0">
                        <a:pos x="265" y="144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2" y="44"/>
                      </a:cxn>
                      <a:cxn ang="0">
                        <a:pos x="6" y="41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265" h="230">
                        <a:moveTo>
                          <a:pt x="0" y="44"/>
                        </a:moveTo>
                        <a:lnTo>
                          <a:pt x="0" y="76"/>
                        </a:lnTo>
                        <a:lnTo>
                          <a:pt x="131" y="214"/>
                        </a:lnTo>
                        <a:lnTo>
                          <a:pt x="208" y="230"/>
                        </a:lnTo>
                        <a:lnTo>
                          <a:pt x="265" y="144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2" y="44"/>
                        </a:lnTo>
                        <a:lnTo>
                          <a:pt x="6" y="4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5" name="Freeform 196"/>
                  <p:cNvSpPr>
                    <a:spLocks/>
                  </p:cNvSpPr>
                  <p:nvPr/>
                </p:nvSpPr>
                <p:spPr bwMode="auto">
                  <a:xfrm>
                    <a:off x="4947059" y="5963984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0" y="75"/>
                      </a:cxn>
                      <a:cxn ang="0">
                        <a:pos x="130" y="213"/>
                      </a:cxn>
                      <a:cxn ang="0">
                        <a:pos x="208" y="230"/>
                      </a:cxn>
                      <a:cxn ang="0">
                        <a:pos x="265" y="143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3" y="43"/>
                      </a:cxn>
                      <a:cxn ang="0">
                        <a:pos x="5" y="40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265" h="230">
                        <a:moveTo>
                          <a:pt x="0" y="43"/>
                        </a:moveTo>
                        <a:lnTo>
                          <a:pt x="0" y="75"/>
                        </a:lnTo>
                        <a:lnTo>
                          <a:pt x="130" y="213"/>
                        </a:lnTo>
                        <a:lnTo>
                          <a:pt x="208" y="230"/>
                        </a:lnTo>
                        <a:lnTo>
                          <a:pt x="265" y="143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3" y="43"/>
                        </a:lnTo>
                        <a:lnTo>
                          <a:pt x="5" y="40"/>
                        </a:lnTo>
                        <a:lnTo>
                          <a:pt x="0" y="43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6" name="Freeform 195"/>
                  <p:cNvSpPr>
                    <a:spLocks/>
                  </p:cNvSpPr>
                  <p:nvPr/>
                </p:nvSpPr>
                <p:spPr bwMode="auto">
                  <a:xfrm>
                    <a:off x="4790577" y="6036016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1"/>
                      </a:cxn>
                      <a:cxn ang="0">
                        <a:pos x="189" y="224"/>
                      </a:cxn>
                      <a:cxn ang="0">
                        <a:pos x="115" y="240"/>
                      </a:cxn>
                      <a:cxn ang="0">
                        <a:pos x="71" y="272"/>
                      </a:cxn>
                      <a:cxn ang="0">
                        <a:pos x="0" y="275"/>
                      </a:cxn>
                      <a:cxn ang="0">
                        <a:pos x="23" y="71"/>
                      </a:cxn>
                      <a:cxn ang="0">
                        <a:pos x="154" y="0"/>
                      </a:cxn>
                      <a:cxn ang="0">
                        <a:pos x="157" y="0"/>
                      </a:cxn>
                      <a:cxn ang="0">
                        <a:pos x="157" y="3"/>
                      </a:cxn>
                      <a:cxn ang="0">
                        <a:pos x="285" y="138"/>
                      </a:cxn>
                      <a:cxn ang="0">
                        <a:pos x="285" y="141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1"/>
                        </a:moveTo>
                        <a:lnTo>
                          <a:pt x="189" y="224"/>
                        </a:lnTo>
                        <a:lnTo>
                          <a:pt x="115" y="240"/>
                        </a:lnTo>
                        <a:lnTo>
                          <a:pt x="71" y="272"/>
                        </a:lnTo>
                        <a:lnTo>
                          <a:pt x="0" y="275"/>
                        </a:lnTo>
                        <a:lnTo>
                          <a:pt x="23" y="71"/>
                        </a:lnTo>
                        <a:lnTo>
                          <a:pt x="154" y="0"/>
                        </a:lnTo>
                        <a:lnTo>
                          <a:pt x="157" y="0"/>
                        </a:lnTo>
                        <a:lnTo>
                          <a:pt x="157" y="3"/>
                        </a:lnTo>
                        <a:lnTo>
                          <a:pt x="285" y="138"/>
                        </a:lnTo>
                        <a:lnTo>
                          <a:pt x="285" y="141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7" name="Freeform 194"/>
                  <p:cNvSpPr>
                    <a:spLocks/>
                  </p:cNvSpPr>
                  <p:nvPr/>
                </p:nvSpPr>
                <p:spPr bwMode="auto">
                  <a:xfrm>
                    <a:off x="4790577" y="6036016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0"/>
                      </a:cxn>
                      <a:cxn ang="0">
                        <a:pos x="190" y="223"/>
                      </a:cxn>
                      <a:cxn ang="0">
                        <a:pos x="115" y="240"/>
                      </a:cxn>
                      <a:cxn ang="0">
                        <a:pos x="70" y="273"/>
                      </a:cxn>
                      <a:cxn ang="0">
                        <a:pos x="0" y="275"/>
                      </a:cxn>
                      <a:cxn ang="0">
                        <a:pos x="23" y="70"/>
                      </a:cxn>
                      <a:cxn ang="0">
                        <a:pos x="155" y="0"/>
                      </a:cxn>
                      <a:cxn ang="0">
                        <a:pos x="158" y="0"/>
                      </a:cxn>
                      <a:cxn ang="0">
                        <a:pos x="158" y="3"/>
                      </a:cxn>
                      <a:cxn ang="0">
                        <a:pos x="285" y="138"/>
                      </a:cxn>
                      <a:cxn ang="0">
                        <a:pos x="285" y="140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0"/>
                        </a:moveTo>
                        <a:lnTo>
                          <a:pt x="190" y="223"/>
                        </a:lnTo>
                        <a:lnTo>
                          <a:pt x="115" y="240"/>
                        </a:lnTo>
                        <a:lnTo>
                          <a:pt x="70" y="273"/>
                        </a:lnTo>
                        <a:lnTo>
                          <a:pt x="0" y="275"/>
                        </a:lnTo>
                        <a:lnTo>
                          <a:pt x="23" y="70"/>
                        </a:lnTo>
                        <a:lnTo>
                          <a:pt x="155" y="0"/>
                        </a:lnTo>
                        <a:lnTo>
                          <a:pt x="158" y="0"/>
                        </a:lnTo>
                        <a:lnTo>
                          <a:pt x="158" y="3"/>
                        </a:lnTo>
                        <a:lnTo>
                          <a:pt x="285" y="138"/>
                        </a:lnTo>
                        <a:lnTo>
                          <a:pt x="285" y="14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8" name="Freeform 193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39" name="Freeform 192"/>
                  <p:cNvSpPr>
                    <a:spLocks/>
                  </p:cNvSpPr>
                  <p:nvPr/>
                </p:nvSpPr>
                <p:spPr bwMode="auto">
                  <a:xfrm>
                    <a:off x="5140797" y="6309237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3" y="39"/>
                      </a:cxn>
                      <a:cxn ang="0">
                        <a:pos x="35" y="42"/>
                      </a:cxn>
                      <a:cxn ang="0">
                        <a:pos x="42" y="26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3" y="39"/>
                        </a:lnTo>
                        <a:lnTo>
                          <a:pt x="35" y="42"/>
                        </a:lnTo>
                        <a:lnTo>
                          <a:pt x="42" y="26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0" name="Freeform 191"/>
                  <p:cNvSpPr>
                    <a:spLocks/>
                  </p:cNvSpPr>
                  <p:nvPr/>
                </p:nvSpPr>
                <p:spPr bwMode="auto">
                  <a:xfrm>
                    <a:off x="5140797" y="6309237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2" y="37"/>
                      </a:cxn>
                      <a:cxn ang="0">
                        <a:pos x="35" y="42"/>
                      </a:cxn>
                      <a:cxn ang="0">
                        <a:pos x="42" y="25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2" y="37"/>
                        </a:lnTo>
                        <a:lnTo>
                          <a:pt x="35" y="42"/>
                        </a:lnTo>
                        <a:lnTo>
                          <a:pt x="42" y="25"/>
                        </a:lnTo>
                        <a:lnTo>
                          <a:pt x="22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1" name="Freeform 190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19"/>
                      </a:cxn>
                      <a:cxn ang="0">
                        <a:pos x="9" y="0"/>
                      </a:cxn>
                      <a:cxn ang="0">
                        <a:pos x="32" y="0"/>
                      </a:cxn>
                      <a:cxn ang="0">
                        <a:pos x="41" y="38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19"/>
                        </a:lnTo>
                        <a:lnTo>
                          <a:pt x="9" y="0"/>
                        </a:lnTo>
                        <a:lnTo>
                          <a:pt x="32" y="0"/>
                        </a:lnTo>
                        <a:lnTo>
                          <a:pt x="41" y="38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2" name="Freeform 189"/>
                  <p:cNvSpPr>
                    <a:spLocks/>
                  </p:cNvSpPr>
                  <p:nvPr/>
                </p:nvSpPr>
                <p:spPr bwMode="auto">
                  <a:xfrm>
                    <a:off x="5024056" y="6391203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3" name="Freeform 188"/>
                  <p:cNvSpPr>
                    <a:spLocks/>
                  </p:cNvSpPr>
                  <p:nvPr/>
                </p:nvSpPr>
                <p:spPr bwMode="auto">
                  <a:xfrm>
                    <a:off x="5168118" y="6346494"/>
                    <a:ext cx="7452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4" name="Freeform 187"/>
                  <p:cNvSpPr>
                    <a:spLocks/>
                  </p:cNvSpPr>
                  <p:nvPr/>
                </p:nvSpPr>
                <p:spPr bwMode="auto">
                  <a:xfrm>
                    <a:off x="4557097" y="6001242"/>
                    <a:ext cx="422250" cy="392445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73" y="134"/>
                      </a:cxn>
                      <a:cxn ang="0">
                        <a:pos x="60" y="256"/>
                      </a:cxn>
                      <a:cxn ang="0">
                        <a:pos x="131" y="394"/>
                      </a:cxn>
                      <a:cxn ang="0">
                        <a:pos x="127" y="384"/>
                      </a:cxn>
                      <a:cxn ang="0">
                        <a:pos x="217" y="371"/>
                      </a:cxn>
                      <a:cxn ang="0">
                        <a:pos x="243" y="358"/>
                      </a:cxn>
                      <a:cxn ang="0">
                        <a:pos x="243" y="310"/>
                      </a:cxn>
                      <a:cxn ang="0">
                        <a:pos x="262" y="310"/>
                      </a:cxn>
                      <a:cxn ang="0">
                        <a:pos x="236" y="310"/>
                      </a:cxn>
                      <a:cxn ang="0">
                        <a:pos x="259" y="106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6"/>
                      </a:cxn>
                      <a:cxn ang="0">
                        <a:pos x="399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7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425" h="394">
                        <a:moveTo>
                          <a:pt x="0" y="16"/>
                        </a:moveTo>
                        <a:lnTo>
                          <a:pt x="73" y="134"/>
                        </a:lnTo>
                        <a:lnTo>
                          <a:pt x="60" y="256"/>
                        </a:lnTo>
                        <a:lnTo>
                          <a:pt x="131" y="394"/>
                        </a:lnTo>
                        <a:lnTo>
                          <a:pt x="127" y="384"/>
                        </a:lnTo>
                        <a:lnTo>
                          <a:pt x="217" y="371"/>
                        </a:lnTo>
                        <a:lnTo>
                          <a:pt x="243" y="358"/>
                        </a:lnTo>
                        <a:lnTo>
                          <a:pt x="243" y="310"/>
                        </a:lnTo>
                        <a:lnTo>
                          <a:pt x="262" y="310"/>
                        </a:lnTo>
                        <a:lnTo>
                          <a:pt x="236" y="310"/>
                        </a:lnTo>
                        <a:lnTo>
                          <a:pt x="259" y="106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6"/>
                        </a:lnTo>
                        <a:lnTo>
                          <a:pt x="399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5" name="Freeform 186"/>
                  <p:cNvSpPr>
                    <a:spLocks/>
                  </p:cNvSpPr>
                  <p:nvPr/>
                </p:nvSpPr>
                <p:spPr bwMode="auto">
                  <a:xfrm>
                    <a:off x="4557097" y="6001242"/>
                    <a:ext cx="422250" cy="38996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73" y="133"/>
                      </a:cxn>
                      <a:cxn ang="0">
                        <a:pos x="60" y="256"/>
                      </a:cxn>
                      <a:cxn ang="0">
                        <a:pos x="130" y="394"/>
                      </a:cxn>
                      <a:cxn ang="0">
                        <a:pos x="125" y="384"/>
                      </a:cxn>
                      <a:cxn ang="0">
                        <a:pos x="215" y="371"/>
                      </a:cxn>
                      <a:cxn ang="0">
                        <a:pos x="243" y="359"/>
                      </a:cxn>
                      <a:cxn ang="0">
                        <a:pos x="243" y="311"/>
                      </a:cxn>
                      <a:cxn ang="0">
                        <a:pos x="260" y="311"/>
                      </a:cxn>
                      <a:cxn ang="0">
                        <a:pos x="235" y="311"/>
                      </a:cxn>
                      <a:cxn ang="0">
                        <a:pos x="258" y="105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5"/>
                      </a:cxn>
                      <a:cxn ang="0">
                        <a:pos x="398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5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425" h="394">
                        <a:moveTo>
                          <a:pt x="0" y="15"/>
                        </a:moveTo>
                        <a:lnTo>
                          <a:pt x="73" y="133"/>
                        </a:lnTo>
                        <a:lnTo>
                          <a:pt x="60" y="256"/>
                        </a:lnTo>
                        <a:lnTo>
                          <a:pt x="130" y="394"/>
                        </a:lnTo>
                        <a:lnTo>
                          <a:pt x="125" y="384"/>
                        </a:lnTo>
                        <a:lnTo>
                          <a:pt x="215" y="371"/>
                        </a:lnTo>
                        <a:lnTo>
                          <a:pt x="243" y="359"/>
                        </a:lnTo>
                        <a:lnTo>
                          <a:pt x="243" y="311"/>
                        </a:lnTo>
                        <a:lnTo>
                          <a:pt x="260" y="311"/>
                        </a:lnTo>
                        <a:lnTo>
                          <a:pt x="235" y="311"/>
                        </a:lnTo>
                        <a:lnTo>
                          <a:pt x="258" y="105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5"/>
                        </a:lnTo>
                        <a:lnTo>
                          <a:pt x="398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5" y="0"/>
                        </a:lnTo>
                        <a:lnTo>
                          <a:pt x="0" y="1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6" name="Freeform 185"/>
                  <p:cNvSpPr>
                    <a:spLocks/>
                  </p:cNvSpPr>
                  <p:nvPr/>
                </p:nvSpPr>
                <p:spPr bwMode="auto">
                  <a:xfrm>
                    <a:off x="4591871" y="3711152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4" y="64"/>
                      </a:cxn>
                      <a:cxn ang="0">
                        <a:pos x="60" y="0"/>
                      </a:cxn>
                      <a:cxn ang="0">
                        <a:pos x="22" y="16"/>
                      </a:cxn>
                      <a:cxn ang="0">
                        <a:pos x="0" y="74"/>
                      </a:cxn>
                      <a:cxn ang="0">
                        <a:pos x="6" y="55"/>
                      </a:cxn>
                      <a:cxn ang="0">
                        <a:pos x="44" y="64"/>
                      </a:cxn>
                    </a:cxnLst>
                    <a:rect l="0" t="0" r="r" b="b"/>
                    <a:pathLst>
                      <a:path w="60" h="74">
                        <a:moveTo>
                          <a:pt x="44" y="64"/>
                        </a:moveTo>
                        <a:lnTo>
                          <a:pt x="60" y="0"/>
                        </a:lnTo>
                        <a:lnTo>
                          <a:pt x="22" y="16"/>
                        </a:lnTo>
                        <a:lnTo>
                          <a:pt x="0" y="74"/>
                        </a:lnTo>
                        <a:lnTo>
                          <a:pt x="6" y="55"/>
                        </a:lnTo>
                        <a:lnTo>
                          <a:pt x="44" y="6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7" name="Freeform 184"/>
                  <p:cNvSpPr>
                    <a:spLocks/>
                  </p:cNvSpPr>
                  <p:nvPr/>
                </p:nvSpPr>
                <p:spPr bwMode="auto">
                  <a:xfrm>
                    <a:off x="4591871" y="3711152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3" y="64"/>
                      </a:cxn>
                      <a:cxn ang="0">
                        <a:pos x="60" y="0"/>
                      </a:cxn>
                      <a:cxn ang="0">
                        <a:pos x="20" y="17"/>
                      </a:cxn>
                      <a:cxn ang="0">
                        <a:pos x="0" y="74"/>
                      </a:cxn>
                      <a:cxn ang="0">
                        <a:pos x="5" y="54"/>
                      </a:cxn>
                      <a:cxn ang="0">
                        <a:pos x="43" y="64"/>
                      </a:cxn>
                    </a:cxnLst>
                    <a:rect l="0" t="0" r="r" b="b"/>
                    <a:pathLst>
                      <a:path w="60" h="74">
                        <a:moveTo>
                          <a:pt x="43" y="64"/>
                        </a:moveTo>
                        <a:lnTo>
                          <a:pt x="60" y="0"/>
                        </a:lnTo>
                        <a:lnTo>
                          <a:pt x="20" y="17"/>
                        </a:lnTo>
                        <a:lnTo>
                          <a:pt x="0" y="74"/>
                        </a:lnTo>
                        <a:lnTo>
                          <a:pt x="5" y="54"/>
                        </a:lnTo>
                        <a:lnTo>
                          <a:pt x="43" y="64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8" name="Line 1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9489" y="4312239"/>
                    <a:ext cx="17386" cy="1241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49" name="Freeform 148"/>
                  <p:cNvSpPr>
                    <a:spLocks/>
                  </p:cNvSpPr>
                  <p:nvPr/>
                </p:nvSpPr>
                <p:spPr bwMode="auto">
                  <a:xfrm>
                    <a:off x="4105041" y="4108565"/>
                    <a:ext cx="101838" cy="149030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19"/>
                      </a:cxn>
                      <a:cxn ang="0">
                        <a:pos x="29" y="80"/>
                      </a:cxn>
                      <a:cxn ang="0">
                        <a:pos x="0" y="138"/>
                      </a:cxn>
                      <a:cxn ang="0">
                        <a:pos x="35" y="141"/>
                      </a:cxn>
                      <a:cxn ang="0">
                        <a:pos x="42" y="151"/>
                      </a:cxn>
                      <a:cxn ang="0">
                        <a:pos x="103" y="2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19"/>
                        </a:lnTo>
                        <a:lnTo>
                          <a:pt x="29" y="80"/>
                        </a:lnTo>
                        <a:lnTo>
                          <a:pt x="0" y="138"/>
                        </a:lnTo>
                        <a:lnTo>
                          <a:pt x="35" y="141"/>
                        </a:lnTo>
                        <a:lnTo>
                          <a:pt x="42" y="151"/>
                        </a:lnTo>
                        <a:lnTo>
                          <a:pt x="103" y="2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0" name="Freeform 147"/>
                  <p:cNvSpPr>
                    <a:spLocks/>
                  </p:cNvSpPr>
                  <p:nvPr/>
                </p:nvSpPr>
                <p:spPr bwMode="auto">
                  <a:xfrm>
                    <a:off x="4105041" y="4108565"/>
                    <a:ext cx="101838" cy="151513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20"/>
                      </a:cxn>
                      <a:cxn ang="0">
                        <a:pos x="28" y="79"/>
                      </a:cxn>
                      <a:cxn ang="0">
                        <a:pos x="0" y="136"/>
                      </a:cxn>
                      <a:cxn ang="0">
                        <a:pos x="35" y="141"/>
                      </a:cxn>
                      <a:cxn ang="0">
                        <a:pos x="40" y="151"/>
                      </a:cxn>
                      <a:cxn ang="0">
                        <a:pos x="103" y="22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20"/>
                        </a:lnTo>
                        <a:lnTo>
                          <a:pt x="28" y="79"/>
                        </a:lnTo>
                        <a:lnTo>
                          <a:pt x="0" y="136"/>
                        </a:lnTo>
                        <a:lnTo>
                          <a:pt x="35" y="141"/>
                        </a:lnTo>
                        <a:lnTo>
                          <a:pt x="40" y="151"/>
                        </a:lnTo>
                        <a:lnTo>
                          <a:pt x="103" y="22"/>
                        </a:lnTo>
                        <a:lnTo>
                          <a:pt x="45" y="0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1" name="Freeform 146"/>
                  <p:cNvSpPr>
                    <a:spLocks/>
                  </p:cNvSpPr>
                  <p:nvPr/>
                </p:nvSpPr>
                <p:spPr bwMode="auto">
                  <a:xfrm>
                    <a:off x="4822867" y="4217853"/>
                    <a:ext cx="153997" cy="146545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10" y="83"/>
                      </a:cxn>
                      <a:cxn ang="0">
                        <a:pos x="55" y="102"/>
                      </a:cxn>
                      <a:cxn ang="0">
                        <a:pos x="61" y="147"/>
                      </a:cxn>
                      <a:cxn ang="0">
                        <a:pos x="90" y="144"/>
                      </a:cxn>
                      <a:cxn ang="0">
                        <a:pos x="115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7" y="6"/>
                      </a:cxn>
                      <a:cxn ang="0">
                        <a:pos x="80" y="0"/>
                      </a:cxn>
                      <a:cxn ang="0">
                        <a:pos x="80" y="13"/>
                      </a:cxn>
                      <a:cxn ang="0">
                        <a:pos x="77" y="13"/>
                      </a:cxn>
                      <a:cxn ang="0">
                        <a:pos x="80" y="10"/>
                      </a:cxn>
                      <a:cxn ang="0">
                        <a:pos x="26" y="45"/>
                      </a:cxn>
                      <a:cxn ang="0">
                        <a:pos x="29" y="48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154" h="147">
                        <a:moveTo>
                          <a:pt x="0" y="58"/>
                        </a:moveTo>
                        <a:lnTo>
                          <a:pt x="10" y="83"/>
                        </a:lnTo>
                        <a:lnTo>
                          <a:pt x="55" y="102"/>
                        </a:lnTo>
                        <a:lnTo>
                          <a:pt x="61" y="147"/>
                        </a:lnTo>
                        <a:lnTo>
                          <a:pt x="90" y="144"/>
                        </a:lnTo>
                        <a:lnTo>
                          <a:pt x="115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7" y="6"/>
                        </a:lnTo>
                        <a:lnTo>
                          <a:pt x="80" y="0"/>
                        </a:lnTo>
                        <a:lnTo>
                          <a:pt x="80" y="13"/>
                        </a:lnTo>
                        <a:lnTo>
                          <a:pt x="77" y="13"/>
                        </a:lnTo>
                        <a:lnTo>
                          <a:pt x="80" y="10"/>
                        </a:lnTo>
                        <a:lnTo>
                          <a:pt x="26" y="45"/>
                        </a:lnTo>
                        <a:lnTo>
                          <a:pt x="29" y="4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2" name="Freeform 145"/>
                  <p:cNvSpPr>
                    <a:spLocks/>
                  </p:cNvSpPr>
                  <p:nvPr/>
                </p:nvSpPr>
                <p:spPr bwMode="auto">
                  <a:xfrm>
                    <a:off x="4822867" y="4217853"/>
                    <a:ext cx="151513" cy="146545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10" y="82"/>
                      </a:cxn>
                      <a:cxn ang="0">
                        <a:pos x="56" y="102"/>
                      </a:cxn>
                      <a:cxn ang="0">
                        <a:pos x="61" y="147"/>
                      </a:cxn>
                      <a:cxn ang="0">
                        <a:pos x="91" y="142"/>
                      </a:cxn>
                      <a:cxn ang="0">
                        <a:pos x="116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8" y="5"/>
                      </a:cxn>
                      <a:cxn ang="0">
                        <a:pos x="81" y="0"/>
                      </a:cxn>
                      <a:cxn ang="0">
                        <a:pos x="81" y="12"/>
                      </a:cxn>
                      <a:cxn ang="0">
                        <a:pos x="78" y="12"/>
                      </a:cxn>
                      <a:cxn ang="0">
                        <a:pos x="81" y="10"/>
                      </a:cxn>
                      <a:cxn ang="0">
                        <a:pos x="25" y="45"/>
                      </a:cxn>
                      <a:cxn ang="0">
                        <a:pos x="28" y="47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154" h="147">
                        <a:moveTo>
                          <a:pt x="0" y="57"/>
                        </a:moveTo>
                        <a:lnTo>
                          <a:pt x="10" y="82"/>
                        </a:lnTo>
                        <a:lnTo>
                          <a:pt x="56" y="102"/>
                        </a:lnTo>
                        <a:lnTo>
                          <a:pt x="61" y="147"/>
                        </a:lnTo>
                        <a:lnTo>
                          <a:pt x="91" y="142"/>
                        </a:lnTo>
                        <a:lnTo>
                          <a:pt x="116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8" y="5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78" y="12"/>
                        </a:lnTo>
                        <a:lnTo>
                          <a:pt x="81" y="10"/>
                        </a:lnTo>
                        <a:lnTo>
                          <a:pt x="25" y="45"/>
                        </a:lnTo>
                        <a:lnTo>
                          <a:pt x="28" y="47"/>
                        </a:lnTo>
                        <a:lnTo>
                          <a:pt x="0" y="57"/>
                        </a:lnTo>
                      </a:path>
                    </a:pathLst>
                  </a:custGeom>
                  <a:solidFill>
                    <a:schemeClr val="accent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3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99195" y="2427012"/>
                    <a:ext cx="4968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4" name="Freeform 143"/>
                  <p:cNvSpPr>
                    <a:spLocks/>
                  </p:cNvSpPr>
                  <p:nvPr/>
                </p:nvSpPr>
                <p:spPr bwMode="auto">
                  <a:xfrm>
                    <a:off x="2704163" y="2404658"/>
                    <a:ext cx="2485" cy="1241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3" y="1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3">
                        <a:moveTo>
                          <a:pt x="0" y="13"/>
                        </a:moveTo>
                        <a:lnTo>
                          <a:pt x="3" y="1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5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9130" y="2382303"/>
                    <a:ext cx="0" cy="12420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6" name="Line 1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1615" y="2357465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7" name="Line 1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4098" y="2335111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8" name="Line 1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1550" y="2312756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59" name="Line 1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4033" y="2290402"/>
                    <a:ext cx="4968" cy="17386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60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1486" y="2268047"/>
                    <a:ext cx="2483" cy="14903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61" name="Freeform 136"/>
                  <p:cNvSpPr>
                    <a:spLocks/>
                  </p:cNvSpPr>
                  <p:nvPr/>
                </p:nvSpPr>
                <p:spPr bwMode="auto">
                  <a:xfrm>
                    <a:off x="2733969" y="2245693"/>
                    <a:ext cx="4968" cy="1738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3" y="9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6">
                        <a:moveTo>
                          <a:pt x="0" y="16"/>
                        </a:moveTo>
                        <a:lnTo>
                          <a:pt x="3" y="9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962" name="Line 1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41421" y="2223338"/>
                    <a:ext cx="2483" cy="17388"/>
                  </a:xfrm>
                  <a:prstGeom prst="lin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96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4246644" y="3596896"/>
                    <a:ext cx="193739" cy="280672"/>
                    <a:chOff x="4770" y="4410"/>
                    <a:chExt cx="195" cy="282"/>
                  </a:xfrm>
                  <a:solidFill>
                    <a:schemeClr val="accent2"/>
                  </a:solidFill>
                </p:grpSpPr>
                <p:sp>
                  <p:nvSpPr>
                    <p:cNvPr id="5964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805" y="4410"/>
                      <a:ext cx="160" cy="282"/>
                    </a:xfrm>
                    <a:custGeom>
                      <a:avLst/>
                      <a:gdLst/>
                      <a:ahLst/>
                      <a:cxnLst>
                        <a:cxn ang="0">
                          <a:pos x="90" y="10"/>
                        </a:cxn>
                        <a:cxn ang="0">
                          <a:pos x="144" y="0"/>
                        </a:cxn>
                        <a:cxn ang="0">
                          <a:pos x="122" y="67"/>
                        </a:cxn>
                        <a:cxn ang="0">
                          <a:pos x="132" y="115"/>
                        </a:cxn>
                        <a:cxn ang="0">
                          <a:pos x="144" y="166"/>
                        </a:cxn>
                        <a:cxn ang="0">
                          <a:pos x="125" y="189"/>
                        </a:cxn>
                        <a:cxn ang="0">
                          <a:pos x="160" y="195"/>
                        </a:cxn>
                        <a:cxn ang="0">
                          <a:pos x="160" y="243"/>
                        </a:cxn>
                        <a:cxn ang="0">
                          <a:pos x="87" y="266"/>
                        </a:cxn>
                        <a:cxn ang="0">
                          <a:pos x="39" y="275"/>
                        </a:cxn>
                        <a:cxn ang="0">
                          <a:pos x="4" y="282"/>
                        </a:cxn>
                        <a:cxn ang="0">
                          <a:pos x="0" y="256"/>
                        </a:cxn>
                        <a:cxn ang="0">
                          <a:pos x="39" y="234"/>
                        </a:cxn>
                        <a:cxn ang="0">
                          <a:pos x="20" y="214"/>
                        </a:cxn>
                        <a:cxn ang="0">
                          <a:pos x="23" y="186"/>
                        </a:cxn>
                        <a:cxn ang="0">
                          <a:pos x="55" y="170"/>
                        </a:cxn>
                        <a:cxn ang="0">
                          <a:pos x="61" y="74"/>
                        </a:cxn>
                        <a:cxn ang="0">
                          <a:pos x="90" y="10"/>
                        </a:cxn>
                      </a:cxnLst>
                      <a:rect l="0" t="0" r="r" b="b"/>
                      <a:pathLst>
                        <a:path w="160" h="282">
                          <a:moveTo>
                            <a:pt x="90" y="10"/>
                          </a:moveTo>
                          <a:lnTo>
                            <a:pt x="144" y="0"/>
                          </a:lnTo>
                          <a:lnTo>
                            <a:pt x="122" y="67"/>
                          </a:lnTo>
                          <a:lnTo>
                            <a:pt x="132" y="115"/>
                          </a:lnTo>
                          <a:lnTo>
                            <a:pt x="144" y="166"/>
                          </a:lnTo>
                          <a:lnTo>
                            <a:pt x="125" y="189"/>
                          </a:lnTo>
                          <a:lnTo>
                            <a:pt x="160" y="195"/>
                          </a:lnTo>
                          <a:lnTo>
                            <a:pt x="160" y="243"/>
                          </a:lnTo>
                          <a:lnTo>
                            <a:pt x="87" y="266"/>
                          </a:lnTo>
                          <a:lnTo>
                            <a:pt x="39" y="275"/>
                          </a:lnTo>
                          <a:lnTo>
                            <a:pt x="4" y="282"/>
                          </a:lnTo>
                          <a:lnTo>
                            <a:pt x="0" y="256"/>
                          </a:lnTo>
                          <a:lnTo>
                            <a:pt x="39" y="234"/>
                          </a:lnTo>
                          <a:lnTo>
                            <a:pt x="20" y="214"/>
                          </a:lnTo>
                          <a:lnTo>
                            <a:pt x="23" y="186"/>
                          </a:lnTo>
                          <a:lnTo>
                            <a:pt x="55" y="170"/>
                          </a:lnTo>
                          <a:lnTo>
                            <a:pt x="61" y="74"/>
                          </a:lnTo>
                          <a:lnTo>
                            <a:pt x="90" y="1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965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4770" y="4509"/>
                      <a:ext cx="58" cy="71"/>
                    </a:xfrm>
                    <a:custGeom>
                      <a:avLst/>
                      <a:gdLst/>
                      <a:ahLst/>
                      <a:cxnLst>
                        <a:cxn ang="0">
                          <a:pos x="45" y="0"/>
                        </a:cxn>
                        <a:cxn ang="0">
                          <a:pos x="58" y="45"/>
                        </a:cxn>
                        <a:cxn ang="0">
                          <a:pos x="45" y="71"/>
                        </a:cxn>
                        <a:cxn ang="0">
                          <a:pos x="10" y="45"/>
                        </a:cxn>
                        <a:cxn ang="0">
                          <a:pos x="0" y="16"/>
                        </a:cxn>
                        <a:cxn ang="0">
                          <a:pos x="0" y="13"/>
                        </a:cxn>
                        <a:cxn ang="0">
                          <a:pos x="45" y="0"/>
                        </a:cxn>
                      </a:cxnLst>
                      <a:rect l="0" t="0" r="r" b="b"/>
                      <a:pathLst>
                        <a:path w="58" h="71">
                          <a:moveTo>
                            <a:pt x="45" y="0"/>
                          </a:moveTo>
                          <a:lnTo>
                            <a:pt x="58" y="45"/>
                          </a:lnTo>
                          <a:lnTo>
                            <a:pt x="45" y="71"/>
                          </a:lnTo>
                          <a:lnTo>
                            <a:pt x="10" y="45"/>
                          </a:lnTo>
                          <a:lnTo>
                            <a:pt x="0" y="16"/>
                          </a:lnTo>
                          <a:lnTo>
                            <a:pt x="0" y="1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</p:grpSp>
            <p:sp>
              <p:nvSpPr>
                <p:cNvPr id="4228" name="ZoneTexte 1685"/>
                <p:cNvSpPr txBox="1"/>
                <p:nvPr/>
              </p:nvSpPr>
              <p:spPr>
                <a:xfrm>
                  <a:off x="6000760" y="1571612"/>
                  <a:ext cx="604524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Japon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29" name="ZoneTexte 1683"/>
                <p:cNvSpPr txBox="1"/>
                <p:nvPr/>
              </p:nvSpPr>
              <p:spPr>
                <a:xfrm>
                  <a:off x="3634090" y="2071678"/>
                  <a:ext cx="723596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Canada</a:t>
                  </a:r>
                  <a:endParaRPr lang="fr-FR" sz="1300" b="1" cap="small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30" name="ZoneTexte 3363"/>
                <p:cNvSpPr txBox="1"/>
                <p:nvPr/>
              </p:nvSpPr>
              <p:spPr>
                <a:xfrm>
                  <a:off x="1285852" y="2714620"/>
                  <a:ext cx="572593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Brésil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31" name="ZoneTexte 3364"/>
                <p:cNvSpPr txBox="1"/>
                <p:nvPr/>
              </p:nvSpPr>
              <p:spPr>
                <a:xfrm>
                  <a:off x="5286380" y="2714620"/>
                  <a:ext cx="588366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Russie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32" name="ZoneTexte 3365"/>
                <p:cNvSpPr txBox="1"/>
                <p:nvPr/>
              </p:nvSpPr>
              <p:spPr>
                <a:xfrm>
                  <a:off x="6286512" y="2786058"/>
                  <a:ext cx="558166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Chine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33" name="ZoneTexte 3366"/>
                <p:cNvSpPr txBox="1"/>
                <p:nvPr/>
              </p:nvSpPr>
              <p:spPr>
                <a:xfrm>
                  <a:off x="6215074" y="3857628"/>
                  <a:ext cx="46839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Inde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34" name="ZoneTexte 3367"/>
                <p:cNvSpPr txBox="1"/>
                <p:nvPr/>
              </p:nvSpPr>
              <p:spPr>
                <a:xfrm>
                  <a:off x="4643438" y="6357958"/>
                  <a:ext cx="1236236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Afrique du Sud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35" name="ZoneTexte 3378"/>
                <p:cNvSpPr txBox="1"/>
                <p:nvPr/>
              </p:nvSpPr>
              <p:spPr>
                <a:xfrm>
                  <a:off x="3571868" y="1357298"/>
                  <a:ext cx="8772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latin typeface="Tw Cen MT" pitchFamily="34" charset="0"/>
                    </a:rPr>
                    <a:t>Los Angeles</a:t>
                  </a:r>
                  <a:endParaRPr lang="fr-FR" sz="1200" b="1" i="1" dirty="0">
                    <a:latin typeface="Tw Cen MT" pitchFamily="34" charset="0"/>
                  </a:endParaRPr>
                </a:p>
              </p:txBody>
            </p:sp>
            <p:sp>
              <p:nvSpPr>
                <p:cNvPr id="4236" name="ZoneTexte 3383"/>
                <p:cNvSpPr txBox="1"/>
                <p:nvPr/>
              </p:nvSpPr>
              <p:spPr>
                <a:xfrm>
                  <a:off x="6500826" y="2143116"/>
                  <a:ext cx="50366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latin typeface="Tw Cen MT" pitchFamily="34" charset="0"/>
                    </a:rPr>
                    <a:t>Séoul</a:t>
                  </a:r>
                  <a:endParaRPr lang="fr-FR" sz="1200" b="1" i="1" dirty="0">
                    <a:latin typeface="Tw Cen MT" pitchFamily="34" charset="0"/>
                  </a:endParaRPr>
                </a:p>
              </p:txBody>
            </p:sp>
            <p:sp>
              <p:nvSpPr>
                <p:cNvPr id="4237" name="Rectangle 4236"/>
                <p:cNvSpPr/>
                <p:nvPr/>
              </p:nvSpPr>
              <p:spPr>
                <a:xfrm rot="13615322">
                  <a:off x="2995450" y="2597845"/>
                  <a:ext cx="360000" cy="16200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38" name="Rectangle 4237"/>
                <p:cNvSpPr/>
                <p:nvPr/>
              </p:nvSpPr>
              <p:spPr>
                <a:xfrm rot="2388047">
                  <a:off x="6225118" y="1882413"/>
                  <a:ext cx="360000" cy="16170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39" name="Rectangle 4238"/>
                <p:cNvSpPr/>
                <p:nvPr/>
              </p:nvSpPr>
              <p:spPr>
                <a:xfrm rot="13615322">
                  <a:off x="4288352" y="3820551"/>
                  <a:ext cx="360000" cy="16200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40" name="Ellipse 4239"/>
                <p:cNvSpPr/>
                <p:nvPr/>
              </p:nvSpPr>
              <p:spPr>
                <a:xfrm>
                  <a:off x="3357554" y="2214554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grpSp>
              <p:nvGrpSpPr>
                <p:cNvPr id="4241" name="Groupe 4240"/>
                <p:cNvGrpSpPr/>
                <p:nvPr/>
              </p:nvGrpSpPr>
              <p:grpSpPr>
                <a:xfrm>
                  <a:off x="140400" y="856800"/>
                  <a:ext cx="8862292" cy="5760000"/>
                  <a:chOff x="140400" y="856800"/>
                  <a:chExt cx="8862292" cy="5760000"/>
                </a:xfrm>
              </p:grpSpPr>
              <p:sp>
                <p:nvSpPr>
                  <p:cNvPr id="4865" name="Freeform 714"/>
                  <p:cNvSpPr>
                    <a:spLocks/>
                  </p:cNvSpPr>
                  <p:nvPr/>
                </p:nvSpPr>
                <p:spPr bwMode="auto">
                  <a:xfrm>
                    <a:off x="4854702" y="1780784"/>
                    <a:ext cx="1326363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29"/>
                      </a:cxn>
                      <a:cxn ang="0">
                        <a:pos x="80" y="1997"/>
                      </a:cxn>
                      <a:cxn ang="0">
                        <a:pos x="176" y="2099"/>
                      </a:cxn>
                      <a:cxn ang="0">
                        <a:pos x="342" y="2243"/>
                      </a:cxn>
                      <a:cxn ang="0">
                        <a:pos x="400" y="2317"/>
                      </a:cxn>
                      <a:cxn ang="0">
                        <a:pos x="624" y="2285"/>
                      </a:cxn>
                      <a:cxn ang="0">
                        <a:pos x="627" y="2285"/>
                      </a:cxn>
                      <a:cxn ang="0">
                        <a:pos x="634" y="2115"/>
                      </a:cxn>
                      <a:cxn ang="0">
                        <a:pos x="560" y="2032"/>
                      </a:cxn>
                      <a:cxn ang="0">
                        <a:pos x="694" y="1779"/>
                      </a:cxn>
                      <a:cxn ang="0">
                        <a:pos x="1037" y="1475"/>
                      </a:cxn>
                      <a:cxn ang="0">
                        <a:pos x="1094" y="1161"/>
                      </a:cxn>
                      <a:cxn ang="0">
                        <a:pos x="1120" y="870"/>
                      </a:cxn>
                      <a:cxn ang="0">
                        <a:pos x="1113" y="813"/>
                      </a:cxn>
                      <a:cxn ang="0">
                        <a:pos x="1101" y="611"/>
                      </a:cxn>
                      <a:cxn ang="0">
                        <a:pos x="1165" y="422"/>
                      </a:cxn>
                      <a:cxn ang="0">
                        <a:pos x="1318" y="451"/>
                      </a:cxn>
                      <a:cxn ang="0">
                        <a:pos x="1334" y="416"/>
                      </a:cxn>
                      <a:cxn ang="0">
                        <a:pos x="1181" y="317"/>
                      </a:cxn>
                      <a:cxn ang="0">
                        <a:pos x="931" y="393"/>
                      </a:cxn>
                      <a:cxn ang="0">
                        <a:pos x="698" y="352"/>
                      </a:cxn>
                      <a:cxn ang="0">
                        <a:pos x="589" y="205"/>
                      </a:cxn>
                      <a:cxn ang="0">
                        <a:pos x="480" y="198"/>
                      </a:cxn>
                      <a:cxn ang="0">
                        <a:pos x="576" y="144"/>
                      </a:cxn>
                      <a:cxn ang="0">
                        <a:pos x="454" y="109"/>
                      </a:cxn>
                      <a:cxn ang="0">
                        <a:pos x="326" y="89"/>
                      </a:cxn>
                      <a:cxn ang="0">
                        <a:pos x="205" y="176"/>
                      </a:cxn>
                      <a:cxn ang="0">
                        <a:pos x="7" y="163"/>
                      </a:cxn>
                      <a:cxn ang="0">
                        <a:pos x="135" y="294"/>
                      </a:cxn>
                      <a:cxn ang="0">
                        <a:pos x="301" y="470"/>
                      </a:cxn>
                      <a:cxn ang="0">
                        <a:pos x="381" y="608"/>
                      </a:cxn>
                      <a:cxn ang="0">
                        <a:pos x="397" y="729"/>
                      </a:cxn>
                      <a:cxn ang="0">
                        <a:pos x="323" y="896"/>
                      </a:cxn>
                      <a:cxn ang="0">
                        <a:pos x="365" y="1129"/>
                      </a:cxn>
                      <a:cxn ang="0">
                        <a:pos x="387" y="1248"/>
                      </a:cxn>
                      <a:cxn ang="0">
                        <a:pos x="496" y="1350"/>
                      </a:cxn>
                      <a:cxn ang="0">
                        <a:pos x="352" y="1331"/>
                      </a:cxn>
                      <a:cxn ang="0">
                        <a:pos x="333" y="1440"/>
                      </a:cxn>
                      <a:cxn ang="0">
                        <a:pos x="294" y="1504"/>
                      </a:cxn>
                      <a:cxn ang="0">
                        <a:pos x="221" y="1529"/>
                      </a:cxn>
                      <a:cxn ang="0">
                        <a:pos x="186" y="1712"/>
                      </a:cxn>
                      <a:cxn ang="0">
                        <a:pos x="106" y="1645"/>
                      </a:cxn>
                      <a:cxn ang="0">
                        <a:pos x="195" y="1565"/>
                      </a:cxn>
                      <a:cxn ang="0">
                        <a:pos x="64" y="1533"/>
                      </a:cxn>
                      <a:cxn ang="0">
                        <a:pos x="58" y="1574"/>
                      </a:cxn>
                      <a:cxn ang="0">
                        <a:pos x="99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4" y="1824"/>
                        </a:moveTo>
                        <a:lnTo>
                          <a:pt x="74" y="1856"/>
                        </a:lnTo>
                        <a:lnTo>
                          <a:pt x="58" y="1872"/>
                        </a:lnTo>
                        <a:lnTo>
                          <a:pt x="58" y="1869"/>
                        </a:lnTo>
                        <a:lnTo>
                          <a:pt x="67" y="1869"/>
                        </a:lnTo>
                        <a:lnTo>
                          <a:pt x="80" y="1929"/>
                        </a:lnTo>
                        <a:lnTo>
                          <a:pt x="80" y="1981"/>
                        </a:lnTo>
                        <a:lnTo>
                          <a:pt x="74" y="2029"/>
                        </a:lnTo>
                        <a:lnTo>
                          <a:pt x="80" y="1997"/>
                        </a:lnTo>
                        <a:lnTo>
                          <a:pt x="80" y="1993"/>
                        </a:lnTo>
                        <a:lnTo>
                          <a:pt x="170" y="2035"/>
                        </a:lnTo>
                        <a:lnTo>
                          <a:pt x="176" y="2099"/>
                        </a:lnTo>
                        <a:lnTo>
                          <a:pt x="243" y="2096"/>
                        </a:lnTo>
                        <a:lnTo>
                          <a:pt x="323" y="2157"/>
                        </a:lnTo>
                        <a:lnTo>
                          <a:pt x="342" y="2243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6" y="2275"/>
                        </a:lnTo>
                        <a:lnTo>
                          <a:pt x="611" y="2259"/>
                        </a:lnTo>
                        <a:lnTo>
                          <a:pt x="624" y="2285"/>
                        </a:lnTo>
                        <a:lnTo>
                          <a:pt x="627" y="2285"/>
                        </a:lnTo>
                        <a:lnTo>
                          <a:pt x="627" y="2278"/>
                        </a:lnTo>
                        <a:lnTo>
                          <a:pt x="627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4" y="2115"/>
                        </a:lnTo>
                        <a:lnTo>
                          <a:pt x="653" y="2051"/>
                        </a:lnTo>
                        <a:lnTo>
                          <a:pt x="653" y="2048"/>
                        </a:lnTo>
                        <a:lnTo>
                          <a:pt x="560" y="2032"/>
                        </a:lnTo>
                        <a:lnTo>
                          <a:pt x="605" y="1904"/>
                        </a:lnTo>
                        <a:lnTo>
                          <a:pt x="720" y="1827"/>
                        </a:lnTo>
                        <a:lnTo>
                          <a:pt x="694" y="1779"/>
                        </a:lnTo>
                        <a:lnTo>
                          <a:pt x="762" y="1625"/>
                        </a:lnTo>
                        <a:lnTo>
                          <a:pt x="918" y="1549"/>
                        </a:lnTo>
                        <a:lnTo>
                          <a:pt x="1037" y="1475"/>
                        </a:lnTo>
                        <a:lnTo>
                          <a:pt x="1014" y="1251"/>
                        </a:lnTo>
                        <a:lnTo>
                          <a:pt x="1056" y="1168"/>
                        </a:lnTo>
                        <a:lnTo>
                          <a:pt x="1094" y="1161"/>
                        </a:lnTo>
                        <a:lnTo>
                          <a:pt x="1161" y="992"/>
                        </a:lnTo>
                        <a:lnTo>
                          <a:pt x="1123" y="953"/>
                        </a:lnTo>
                        <a:lnTo>
                          <a:pt x="1120" y="870"/>
                        </a:lnTo>
                        <a:lnTo>
                          <a:pt x="1123" y="870"/>
                        </a:lnTo>
                        <a:lnTo>
                          <a:pt x="1123" y="873"/>
                        </a:lnTo>
                        <a:lnTo>
                          <a:pt x="1113" y="813"/>
                        </a:lnTo>
                        <a:lnTo>
                          <a:pt x="1008" y="752"/>
                        </a:lnTo>
                        <a:lnTo>
                          <a:pt x="1005" y="701"/>
                        </a:lnTo>
                        <a:lnTo>
                          <a:pt x="1101" y="611"/>
                        </a:lnTo>
                        <a:lnTo>
                          <a:pt x="1126" y="557"/>
                        </a:lnTo>
                        <a:lnTo>
                          <a:pt x="1120" y="451"/>
                        </a:lnTo>
                        <a:lnTo>
                          <a:pt x="1165" y="422"/>
                        </a:lnTo>
                        <a:lnTo>
                          <a:pt x="1267" y="467"/>
                        </a:lnTo>
                        <a:lnTo>
                          <a:pt x="1302" y="470"/>
                        </a:lnTo>
                        <a:lnTo>
                          <a:pt x="1318" y="451"/>
                        </a:lnTo>
                        <a:lnTo>
                          <a:pt x="1321" y="416"/>
                        </a:lnTo>
                        <a:lnTo>
                          <a:pt x="1328" y="413"/>
                        </a:lnTo>
                        <a:lnTo>
                          <a:pt x="1334" y="416"/>
                        </a:lnTo>
                        <a:lnTo>
                          <a:pt x="1296" y="406"/>
                        </a:lnTo>
                        <a:lnTo>
                          <a:pt x="1283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3"/>
                        </a:lnTo>
                        <a:lnTo>
                          <a:pt x="867" y="400"/>
                        </a:lnTo>
                        <a:lnTo>
                          <a:pt x="774" y="381"/>
                        </a:lnTo>
                        <a:lnTo>
                          <a:pt x="698" y="352"/>
                        </a:lnTo>
                        <a:lnTo>
                          <a:pt x="659" y="297"/>
                        </a:lnTo>
                        <a:lnTo>
                          <a:pt x="678" y="262"/>
                        </a:lnTo>
                        <a:lnTo>
                          <a:pt x="589" y="205"/>
                        </a:lnTo>
                        <a:lnTo>
                          <a:pt x="566" y="224"/>
                        </a:lnTo>
                        <a:lnTo>
                          <a:pt x="480" y="230"/>
                        </a:lnTo>
                        <a:lnTo>
                          <a:pt x="480" y="198"/>
                        </a:lnTo>
                        <a:lnTo>
                          <a:pt x="413" y="198"/>
                        </a:lnTo>
                        <a:lnTo>
                          <a:pt x="438" y="160"/>
                        </a:lnTo>
                        <a:lnTo>
                          <a:pt x="576" y="144"/>
                        </a:lnTo>
                        <a:lnTo>
                          <a:pt x="694" y="0"/>
                        </a:lnTo>
                        <a:lnTo>
                          <a:pt x="525" y="38"/>
                        </a:lnTo>
                        <a:lnTo>
                          <a:pt x="454" y="109"/>
                        </a:lnTo>
                        <a:lnTo>
                          <a:pt x="400" y="118"/>
                        </a:lnTo>
                        <a:lnTo>
                          <a:pt x="358" y="128"/>
                        </a:lnTo>
                        <a:lnTo>
                          <a:pt x="326" y="89"/>
                        </a:lnTo>
                        <a:lnTo>
                          <a:pt x="247" y="121"/>
                        </a:lnTo>
                        <a:lnTo>
                          <a:pt x="151" y="128"/>
                        </a:lnTo>
                        <a:lnTo>
                          <a:pt x="205" y="176"/>
                        </a:lnTo>
                        <a:lnTo>
                          <a:pt x="125" y="169"/>
                        </a:lnTo>
                        <a:lnTo>
                          <a:pt x="83" y="134"/>
                        </a:lnTo>
                        <a:lnTo>
                          <a:pt x="7" y="163"/>
                        </a:lnTo>
                        <a:lnTo>
                          <a:pt x="0" y="208"/>
                        </a:lnTo>
                        <a:lnTo>
                          <a:pt x="48" y="224"/>
                        </a:lnTo>
                        <a:lnTo>
                          <a:pt x="135" y="294"/>
                        </a:lnTo>
                        <a:lnTo>
                          <a:pt x="205" y="384"/>
                        </a:lnTo>
                        <a:lnTo>
                          <a:pt x="243" y="384"/>
                        </a:lnTo>
                        <a:lnTo>
                          <a:pt x="301" y="470"/>
                        </a:lnTo>
                        <a:lnTo>
                          <a:pt x="333" y="505"/>
                        </a:lnTo>
                        <a:lnTo>
                          <a:pt x="342" y="566"/>
                        </a:lnTo>
                        <a:lnTo>
                          <a:pt x="381" y="608"/>
                        </a:lnTo>
                        <a:lnTo>
                          <a:pt x="419" y="605"/>
                        </a:lnTo>
                        <a:lnTo>
                          <a:pt x="432" y="665"/>
                        </a:lnTo>
                        <a:lnTo>
                          <a:pt x="397" y="729"/>
                        </a:lnTo>
                        <a:lnTo>
                          <a:pt x="403" y="896"/>
                        </a:lnTo>
                        <a:lnTo>
                          <a:pt x="352" y="861"/>
                        </a:lnTo>
                        <a:lnTo>
                          <a:pt x="323" y="896"/>
                        </a:lnTo>
                        <a:lnTo>
                          <a:pt x="317" y="985"/>
                        </a:lnTo>
                        <a:lnTo>
                          <a:pt x="352" y="1062"/>
                        </a:lnTo>
                        <a:lnTo>
                          <a:pt x="365" y="1129"/>
                        </a:lnTo>
                        <a:lnTo>
                          <a:pt x="419" y="1158"/>
                        </a:lnTo>
                        <a:lnTo>
                          <a:pt x="368" y="1216"/>
                        </a:lnTo>
                        <a:lnTo>
                          <a:pt x="387" y="1248"/>
                        </a:lnTo>
                        <a:lnTo>
                          <a:pt x="534" y="1280"/>
                        </a:lnTo>
                        <a:lnTo>
                          <a:pt x="486" y="1296"/>
                        </a:lnTo>
                        <a:lnTo>
                          <a:pt x="496" y="1350"/>
                        </a:lnTo>
                        <a:lnTo>
                          <a:pt x="451" y="1299"/>
                        </a:lnTo>
                        <a:lnTo>
                          <a:pt x="352" y="1277"/>
                        </a:lnTo>
                        <a:lnTo>
                          <a:pt x="352" y="1331"/>
                        </a:lnTo>
                        <a:lnTo>
                          <a:pt x="381" y="1366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6" y="1507"/>
                        </a:lnTo>
                        <a:lnTo>
                          <a:pt x="294" y="1504"/>
                        </a:lnTo>
                        <a:lnTo>
                          <a:pt x="291" y="1558"/>
                        </a:lnTo>
                        <a:lnTo>
                          <a:pt x="272" y="1526"/>
                        </a:lnTo>
                        <a:lnTo>
                          <a:pt x="221" y="1529"/>
                        </a:lnTo>
                        <a:lnTo>
                          <a:pt x="253" y="1584"/>
                        </a:lnTo>
                        <a:lnTo>
                          <a:pt x="243" y="1641"/>
                        </a:lnTo>
                        <a:lnTo>
                          <a:pt x="186" y="1712"/>
                        </a:lnTo>
                        <a:lnTo>
                          <a:pt x="160" y="1670"/>
                        </a:lnTo>
                        <a:lnTo>
                          <a:pt x="106" y="1661"/>
                        </a:lnTo>
                        <a:lnTo>
                          <a:pt x="106" y="1645"/>
                        </a:lnTo>
                        <a:lnTo>
                          <a:pt x="195" y="1648"/>
                        </a:lnTo>
                        <a:lnTo>
                          <a:pt x="208" y="1606"/>
                        </a:lnTo>
                        <a:lnTo>
                          <a:pt x="195" y="1565"/>
                        </a:lnTo>
                        <a:lnTo>
                          <a:pt x="138" y="1568"/>
                        </a:lnTo>
                        <a:lnTo>
                          <a:pt x="64" y="1529"/>
                        </a:lnTo>
                        <a:lnTo>
                          <a:pt x="64" y="1533"/>
                        </a:lnTo>
                        <a:lnTo>
                          <a:pt x="64" y="1574"/>
                        </a:lnTo>
                        <a:lnTo>
                          <a:pt x="55" y="1574"/>
                        </a:lnTo>
                        <a:lnTo>
                          <a:pt x="58" y="1574"/>
                        </a:lnTo>
                        <a:lnTo>
                          <a:pt x="58" y="1577"/>
                        </a:lnTo>
                        <a:lnTo>
                          <a:pt x="67" y="1696"/>
                        </a:lnTo>
                        <a:lnTo>
                          <a:pt x="99" y="1705"/>
                        </a:lnTo>
                        <a:lnTo>
                          <a:pt x="80" y="1821"/>
                        </a:lnTo>
                        <a:lnTo>
                          <a:pt x="74" y="182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66" name="Freeform 713"/>
                  <p:cNvSpPr>
                    <a:spLocks/>
                  </p:cNvSpPr>
                  <p:nvPr/>
                </p:nvSpPr>
                <p:spPr bwMode="auto">
                  <a:xfrm>
                    <a:off x="4854702" y="1780784"/>
                    <a:ext cx="1323880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30"/>
                      </a:cxn>
                      <a:cxn ang="0">
                        <a:pos x="80" y="1997"/>
                      </a:cxn>
                      <a:cxn ang="0">
                        <a:pos x="175" y="2100"/>
                      </a:cxn>
                      <a:cxn ang="0">
                        <a:pos x="340" y="2245"/>
                      </a:cxn>
                      <a:cxn ang="0">
                        <a:pos x="400" y="2317"/>
                      </a:cxn>
                      <a:cxn ang="0">
                        <a:pos x="623" y="2285"/>
                      </a:cxn>
                      <a:cxn ang="0">
                        <a:pos x="626" y="2285"/>
                      </a:cxn>
                      <a:cxn ang="0">
                        <a:pos x="633" y="2115"/>
                      </a:cxn>
                      <a:cxn ang="0">
                        <a:pos x="561" y="2032"/>
                      </a:cxn>
                      <a:cxn ang="0">
                        <a:pos x="693" y="1780"/>
                      </a:cxn>
                      <a:cxn ang="0">
                        <a:pos x="1036" y="1475"/>
                      </a:cxn>
                      <a:cxn ang="0">
                        <a:pos x="1094" y="1162"/>
                      </a:cxn>
                      <a:cxn ang="0">
                        <a:pos x="1121" y="870"/>
                      </a:cxn>
                      <a:cxn ang="0">
                        <a:pos x="1114" y="815"/>
                      </a:cxn>
                      <a:cxn ang="0">
                        <a:pos x="1101" y="612"/>
                      </a:cxn>
                      <a:cxn ang="0">
                        <a:pos x="1166" y="422"/>
                      </a:cxn>
                      <a:cxn ang="0">
                        <a:pos x="1319" y="452"/>
                      </a:cxn>
                      <a:cxn ang="0">
                        <a:pos x="1334" y="417"/>
                      </a:cxn>
                      <a:cxn ang="0">
                        <a:pos x="1181" y="317"/>
                      </a:cxn>
                      <a:cxn ang="0">
                        <a:pos x="931" y="395"/>
                      </a:cxn>
                      <a:cxn ang="0">
                        <a:pos x="698" y="352"/>
                      </a:cxn>
                      <a:cxn ang="0">
                        <a:pos x="588" y="205"/>
                      </a:cxn>
                      <a:cxn ang="0">
                        <a:pos x="481" y="200"/>
                      </a:cxn>
                      <a:cxn ang="0">
                        <a:pos x="576" y="145"/>
                      </a:cxn>
                      <a:cxn ang="0">
                        <a:pos x="453" y="110"/>
                      </a:cxn>
                      <a:cxn ang="0">
                        <a:pos x="325" y="90"/>
                      </a:cxn>
                      <a:cxn ang="0">
                        <a:pos x="205" y="177"/>
                      </a:cxn>
                      <a:cxn ang="0">
                        <a:pos x="5" y="165"/>
                      </a:cxn>
                      <a:cxn ang="0">
                        <a:pos x="135" y="295"/>
                      </a:cxn>
                      <a:cxn ang="0">
                        <a:pos x="300" y="470"/>
                      </a:cxn>
                      <a:cxn ang="0">
                        <a:pos x="380" y="610"/>
                      </a:cxn>
                      <a:cxn ang="0">
                        <a:pos x="395" y="730"/>
                      </a:cxn>
                      <a:cxn ang="0">
                        <a:pos x="323" y="897"/>
                      </a:cxn>
                      <a:cxn ang="0">
                        <a:pos x="365" y="1130"/>
                      </a:cxn>
                      <a:cxn ang="0">
                        <a:pos x="385" y="1250"/>
                      </a:cxn>
                      <a:cxn ang="0">
                        <a:pos x="496" y="1350"/>
                      </a:cxn>
                      <a:cxn ang="0">
                        <a:pos x="350" y="1332"/>
                      </a:cxn>
                      <a:cxn ang="0">
                        <a:pos x="333" y="1440"/>
                      </a:cxn>
                      <a:cxn ang="0">
                        <a:pos x="293" y="1505"/>
                      </a:cxn>
                      <a:cxn ang="0">
                        <a:pos x="220" y="1530"/>
                      </a:cxn>
                      <a:cxn ang="0">
                        <a:pos x="185" y="1712"/>
                      </a:cxn>
                      <a:cxn ang="0">
                        <a:pos x="105" y="1645"/>
                      </a:cxn>
                      <a:cxn ang="0">
                        <a:pos x="195" y="1565"/>
                      </a:cxn>
                      <a:cxn ang="0">
                        <a:pos x="63" y="1535"/>
                      </a:cxn>
                      <a:cxn ang="0">
                        <a:pos x="58" y="1575"/>
                      </a:cxn>
                      <a:cxn ang="0">
                        <a:pos x="98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3" y="1825"/>
                        </a:moveTo>
                        <a:lnTo>
                          <a:pt x="73" y="1857"/>
                        </a:lnTo>
                        <a:lnTo>
                          <a:pt x="58" y="1872"/>
                        </a:lnTo>
                        <a:lnTo>
                          <a:pt x="58" y="1870"/>
                        </a:lnTo>
                        <a:lnTo>
                          <a:pt x="65" y="1870"/>
                        </a:lnTo>
                        <a:lnTo>
                          <a:pt x="80" y="1930"/>
                        </a:lnTo>
                        <a:lnTo>
                          <a:pt x="80" y="1982"/>
                        </a:lnTo>
                        <a:lnTo>
                          <a:pt x="73" y="2030"/>
                        </a:lnTo>
                        <a:lnTo>
                          <a:pt x="80" y="1997"/>
                        </a:lnTo>
                        <a:lnTo>
                          <a:pt x="80" y="1995"/>
                        </a:lnTo>
                        <a:lnTo>
                          <a:pt x="170" y="2035"/>
                        </a:lnTo>
                        <a:lnTo>
                          <a:pt x="175" y="2100"/>
                        </a:lnTo>
                        <a:lnTo>
                          <a:pt x="243" y="2097"/>
                        </a:lnTo>
                        <a:lnTo>
                          <a:pt x="323" y="2157"/>
                        </a:lnTo>
                        <a:lnTo>
                          <a:pt x="340" y="2245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5" y="2275"/>
                        </a:lnTo>
                        <a:lnTo>
                          <a:pt x="611" y="2260"/>
                        </a:lnTo>
                        <a:lnTo>
                          <a:pt x="623" y="2285"/>
                        </a:lnTo>
                        <a:lnTo>
                          <a:pt x="626" y="2285"/>
                        </a:lnTo>
                        <a:lnTo>
                          <a:pt x="626" y="2280"/>
                        </a:lnTo>
                        <a:lnTo>
                          <a:pt x="626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3" y="2115"/>
                        </a:lnTo>
                        <a:lnTo>
                          <a:pt x="653" y="2052"/>
                        </a:lnTo>
                        <a:lnTo>
                          <a:pt x="653" y="2050"/>
                        </a:lnTo>
                        <a:lnTo>
                          <a:pt x="561" y="2032"/>
                        </a:lnTo>
                        <a:lnTo>
                          <a:pt x="606" y="1905"/>
                        </a:lnTo>
                        <a:lnTo>
                          <a:pt x="721" y="1827"/>
                        </a:lnTo>
                        <a:lnTo>
                          <a:pt x="693" y="1780"/>
                        </a:lnTo>
                        <a:lnTo>
                          <a:pt x="761" y="1625"/>
                        </a:lnTo>
                        <a:lnTo>
                          <a:pt x="919" y="1550"/>
                        </a:lnTo>
                        <a:lnTo>
                          <a:pt x="1036" y="1475"/>
                        </a:lnTo>
                        <a:lnTo>
                          <a:pt x="1014" y="1252"/>
                        </a:lnTo>
                        <a:lnTo>
                          <a:pt x="1056" y="1170"/>
                        </a:lnTo>
                        <a:lnTo>
                          <a:pt x="1094" y="1162"/>
                        </a:lnTo>
                        <a:lnTo>
                          <a:pt x="1161" y="992"/>
                        </a:lnTo>
                        <a:lnTo>
                          <a:pt x="1124" y="955"/>
                        </a:lnTo>
                        <a:lnTo>
                          <a:pt x="1121" y="870"/>
                        </a:lnTo>
                        <a:lnTo>
                          <a:pt x="1124" y="870"/>
                        </a:lnTo>
                        <a:lnTo>
                          <a:pt x="1124" y="875"/>
                        </a:lnTo>
                        <a:lnTo>
                          <a:pt x="1114" y="815"/>
                        </a:lnTo>
                        <a:lnTo>
                          <a:pt x="1009" y="752"/>
                        </a:lnTo>
                        <a:lnTo>
                          <a:pt x="1006" y="702"/>
                        </a:lnTo>
                        <a:lnTo>
                          <a:pt x="1101" y="612"/>
                        </a:lnTo>
                        <a:lnTo>
                          <a:pt x="1126" y="557"/>
                        </a:lnTo>
                        <a:lnTo>
                          <a:pt x="1121" y="452"/>
                        </a:lnTo>
                        <a:lnTo>
                          <a:pt x="1166" y="422"/>
                        </a:lnTo>
                        <a:lnTo>
                          <a:pt x="1266" y="467"/>
                        </a:lnTo>
                        <a:lnTo>
                          <a:pt x="1301" y="470"/>
                        </a:lnTo>
                        <a:lnTo>
                          <a:pt x="1319" y="452"/>
                        </a:lnTo>
                        <a:lnTo>
                          <a:pt x="1321" y="417"/>
                        </a:lnTo>
                        <a:lnTo>
                          <a:pt x="1329" y="415"/>
                        </a:lnTo>
                        <a:lnTo>
                          <a:pt x="1334" y="417"/>
                        </a:lnTo>
                        <a:lnTo>
                          <a:pt x="1296" y="407"/>
                        </a:lnTo>
                        <a:lnTo>
                          <a:pt x="1284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5"/>
                        </a:lnTo>
                        <a:lnTo>
                          <a:pt x="866" y="400"/>
                        </a:lnTo>
                        <a:lnTo>
                          <a:pt x="773" y="382"/>
                        </a:lnTo>
                        <a:lnTo>
                          <a:pt x="698" y="352"/>
                        </a:lnTo>
                        <a:lnTo>
                          <a:pt x="658" y="297"/>
                        </a:lnTo>
                        <a:lnTo>
                          <a:pt x="678" y="262"/>
                        </a:lnTo>
                        <a:lnTo>
                          <a:pt x="588" y="205"/>
                        </a:lnTo>
                        <a:lnTo>
                          <a:pt x="566" y="225"/>
                        </a:lnTo>
                        <a:lnTo>
                          <a:pt x="481" y="230"/>
                        </a:lnTo>
                        <a:lnTo>
                          <a:pt x="481" y="200"/>
                        </a:lnTo>
                        <a:lnTo>
                          <a:pt x="413" y="200"/>
                        </a:lnTo>
                        <a:lnTo>
                          <a:pt x="438" y="160"/>
                        </a:lnTo>
                        <a:lnTo>
                          <a:pt x="576" y="145"/>
                        </a:lnTo>
                        <a:lnTo>
                          <a:pt x="693" y="0"/>
                        </a:lnTo>
                        <a:lnTo>
                          <a:pt x="526" y="40"/>
                        </a:lnTo>
                        <a:lnTo>
                          <a:pt x="453" y="110"/>
                        </a:lnTo>
                        <a:lnTo>
                          <a:pt x="400" y="120"/>
                        </a:lnTo>
                        <a:lnTo>
                          <a:pt x="358" y="130"/>
                        </a:lnTo>
                        <a:lnTo>
                          <a:pt x="325" y="90"/>
                        </a:lnTo>
                        <a:lnTo>
                          <a:pt x="245" y="122"/>
                        </a:lnTo>
                        <a:lnTo>
                          <a:pt x="150" y="130"/>
                        </a:lnTo>
                        <a:lnTo>
                          <a:pt x="205" y="177"/>
                        </a:lnTo>
                        <a:lnTo>
                          <a:pt x="125" y="170"/>
                        </a:lnTo>
                        <a:lnTo>
                          <a:pt x="83" y="135"/>
                        </a:lnTo>
                        <a:lnTo>
                          <a:pt x="5" y="165"/>
                        </a:lnTo>
                        <a:lnTo>
                          <a:pt x="0" y="210"/>
                        </a:lnTo>
                        <a:lnTo>
                          <a:pt x="48" y="225"/>
                        </a:lnTo>
                        <a:lnTo>
                          <a:pt x="135" y="295"/>
                        </a:lnTo>
                        <a:lnTo>
                          <a:pt x="205" y="385"/>
                        </a:lnTo>
                        <a:lnTo>
                          <a:pt x="243" y="385"/>
                        </a:lnTo>
                        <a:lnTo>
                          <a:pt x="300" y="470"/>
                        </a:lnTo>
                        <a:lnTo>
                          <a:pt x="333" y="505"/>
                        </a:lnTo>
                        <a:lnTo>
                          <a:pt x="340" y="567"/>
                        </a:lnTo>
                        <a:lnTo>
                          <a:pt x="380" y="610"/>
                        </a:lnTo>
                        <a:lnTo>
                          <a:pt x="418" y="605"/>
                        </a:lnTo>
                        <a:lnTo>
                          <a:pt x="430" y="665"/>
                        </a:lnTo>
                        <a:lnTo>
                          <a:pt x="395" y="730"/>
                        </a:lnTo>
                        <a:lnTo>
                          <a:pt x="403" y="897"/>
                        </a:lnTo>
                        <a:lnTo>
                          <a:pt x="350" y="862"/>
                        </a:lnTo>
                        <a:lnTo>
                          <a:pt x="323" y="897"/>
                        </a:lnTo>
                        <a:lnTo>
                          <a:pt x="315" y="985"/>
                        </a:lnTo>
                        <a:lnTo>
                          <a:pt x="350" y="1062"/>
                        </a:lnTo>
                        <a:lnTo>
                          <a:pt x="365" y="1130"/>
                        </a:lnTo>
                        <a:lnTo>
                          <a:pt x="418" y="1160"/>
                        </a:lnTo>
                        <a:lnTo>
                          <a:pt x="368" y="1217"/>
                        </a:lnTo>
                        <a:lnTo>
                          <a:pt x="385" y="1250"/>
                        </a:lnTo>
                        <a:lnTo>
                          <a:pt x="533" y="1280"/>
                        </a:lnTo>
                        <a:lnTo>
                          <a:pt x="486" y="1297"/>
                        </a:lnTo>
                        <a:lnTo>
                          <a:pt x="496" y="1350"/>
                        </a:lnTo>
                        <a:lnTo>
                          <a:pt x="451" y="1300"/>
                        </a:lnTo>
                        <a:lnTo>
                          <a:pt x="350" y="1277"/>
                        </a:lnTo>
                        <a:lnTo>
                          <a:pt x="350" y="1332"/>
                        </a:lnTo>
                        <a:lnTo>
                          <a:pt x="380" y="1367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5" y="1507"/>
                        </a:lnTo>
                        <a:lnTo>
                          <a:pt x="293" y="1505"/>
                        </a:lnTo>
                        <a:lnTo>
                          <a:pt x="290" y="1560"/>
                        </a:lnTo>
                        <a:lnTo>
                          <a:pt x="270" y="1527"/>
                        </a:lnTo>
                        <a:lnTo>
                          <a:pt x="220" y="1530"/>
                        </a:lnTo>
                        <a:lnTo>
                          <a:pt x="253" y="1585"/>
                        </a:lnTo>
                        <a:lnTo>
                          <a:pt x="243" y="1642"/>
                        </a:lnTo>
                        <a:lnTo>
                          <a:pt x="185" y="1712"/>
                        </a:lnTo>
                        <a:lnTo>
                          <a:pt x="160" y="1670"/>
                        </a:lnTo>
                        <a:lnTo>
                          <a:pt x="105" y="1662"/>
                        </a:lnTo>
                        <a:lnTo>
                          <a:pt x="105" y="1645"/>
                        </a:lnTo>
                        <a:lnTo>
                          <a:pt x="195" y="1650"/>
                        </a:lnTo>
                        <a:lnTo>
                          <a:pt x="208" y="1607"/>
                        </a:lnTo>
                        <a:lnTo>
                          <a:pt x="195" y="1565"/>
                        </a:lnTo>
                        <a:lnTo>
                          <a:pt x="138" y="1570"/>
                        </a:lnTo>
                        <a:lnTo>
                          <a:pt x="63" y="1530"/>
                        </a:lnTo>
                        <a:lnTo>
                          <a:pt x="63" y="1535"/>
                        </a:lnTo>
                        <a:lnTo>
                          <a:pt x="63" y="1575"/>
                        </a:lnTo>
                        <a:lnTo>
                          <a:pt x="55" y="1575"/>
                        </a:lnTo>
                        <a:lnTo>
                          <a:pt x="58" y="1575"/>
                        </a:lnTo>
                        <a:lnTo>
                          <a:pt x="58" y="1577"/>
                        </a:lnTo>
                        <a:lnTo>
                          <a:pt x="65" y="1697"/>
                        </a:lnTo>
                        <a:lnTo>
                          <a:pt x="98" y="1705"/>
                        </a:lnTo>
                        <a:lnTo>
                          <a:pt x="80" y="1822"/>
                        </a:lnTo>
                        <a:lnTo>
                          <a:pt x="73" y="18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67" name="Freeform 712"/>
                  <p:cNvSpPr>
                    <a:spLocks/>
                  </p:cNvSpPr>
                  <p:nvPr/>
                </p:nvSpPr>
                <p:spPr bwMode="auto">
                  <a:xfrm>
                    <a:off x="4680834" y="6172194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1"/>
                      </a:cxn>
                      <a:cxn ang="0">
                        <a:pos x="4" y="221"/>
                      </a:cxn>
                      <a:cxn ang="0">
                        <a:pos x="52" y="307"/>
                      </a:cxn>
                      <a:cxn ang="0">
                        <a:pos x="52" y="365"/>
                      </a:cxn>
                      <a:cxn ang="0">
                        <a:pos x="109" y="448"/>
                      </a:cxn>
                      <a:cxn ang="0">
                        <a:pos x="160" y="406"/>
                      </a:cxn>
                      <a:cxn ang="0">
                        <a:pos x="324" y="400"/>
                      </a:cxn>
                      <a:cxn ang="0">
                        <a:pos x="535" y="176"/>
                      </a:cxn>
                      <a:cxn ang="0">
                        <a:pos x="503" y="169"/>
                      </a:cxn>
                      <a:cxn ang="0">
                        <a:pos x="496" y="179"/>
                      </a:cxn>
                      <a:cxn ang="0">
                        <a:pos x="474" y="176"/>
                      </a:cxn>
                      <a:cxn ang="0">
                        <a:pos x="461" y="147"/>
                      </a:cxn>
                      <a:cxn ang="0">
                        <a:pos x="483" y="137"/>
                      </a:cxn>
                      <a:cxn ang="0">
                        <a:pos x="471" y="19"/>
                      </a:cxn>
                      <a:cxn ang="0">
                        <a:pos x="397" y="3"/>
                      </a:cxn>
                      <a:cxn ang="0">
                        <a:pos x="394" y="0"/>
                      </a:cxn>
                      <a:cxn ang="0">
                        <a:pos x="394" y="3"/>
                      </a:cxn>
                      <a:cxn ang="0">
                        <a:pos x="298" y="86"/>
                      </a:cxn>
                      <a:cxn ang="0">
                        <a:pos x="224" y="102"/>
                      </a:cxn>
                      <a:cxn ang="0">
                        <a:pos x="180" y="134"/>
                      </a:cxn>
                      <a:cxn ang="0">
                        <a:pos x="116" y="137"/>
                      </a:cxn>
                      <a:cxn ang="0">
                        <a:pos x="116" y="185"/>
                      </a:cxn>
                      <a:cxn ang="0">
                        <a:pos x="90" y="198"/>
                      </a:cxn>
                      <a:cxn ang="0">
                        <a:pos x="0" y="211"/>
                      </a:cxn>
                    </a:cxnLst>
                    <a:rect l="0" t="0" r="r" b="b"/>
                    <a:pathLst>
                      <a:path w="535" h="448">
                        <a:moveTo>
                          <a:pt x="0" y="211"/>
                        </a:moveTo>
                        <a:lnTo>
                          <a:pt x="4" y="221"/>
                        </a:lnTo>
                        <a:lnTo>
                          <a:pt x="52" y="307"/>
                        </a:lnTo>
                        <a:lnTo>
                          <a:pt x="52" y="365"/>
                        </a:lnTo>
                        <a:lnTo>
                          <a:pt x="109" y="448"/>
                        </a:lnTo>
                        <a:lnTo>
                          <a:pt x="160" y="406"/>
                        </a:lnTo>
                        <a:lnTo>
                          <a:pt x="324" y="400"/>
                        </a:lnTo>
                        <a:lnTo>
                          <a:pt x="535" y="176"/>
                        </a:lnTo>
                        <a:lnTo>
                          <a:pt x="503" y="169"/>
                        </a:lnTo>
                        <a:lnTo>
                          <a:pt x="496" y="179"/>
                        </a:lnTo>
                        <a:lnTo>
                          <a:pt x="474" y="176"/>
                        </a:lnTo>
                        <a:lnTo>
                          <a:pt x="461" y="147"/>
                        </a:lnTo>
                        <a:lnTo>
                          <a:pt x="483" y="137"/>
                        </a:lnTo>
                        <a:lnTo>
                          <a:pt x="471" y="19"/>
                        </a:lnTo>
                        <a:lnTo>
                          <a:pt x="397" y="3"/>
                        </a:lnTo>
                        <a:lnTo>
                          <a:pt x="394" y="0"/>
                        </a:lnTo>
                        <a:lnTo>
                          <a:pt x="394" y="3"/>
                        </a:lnTo>
                        <a:lnTo>
                          <a:pt x="298" y="86"/>
                        </a:lnTo>
                        <a:lnTo>
                          <a:pt x="224" y="102"/>
                        </a:lnTo>
                        <a:lnTo>
                          <a:pt x="180" y="134"/>
                        </a:lnTo>
                        <a:lnTo>
                          <a:pt x="116" y="137"/>
                        </a:lnTo>
                        <a:lnTo>
                          <a:pt x="116" y="185"/>
                        </a:lnTo>
                        <a:lnTo>
                          <a:pt x="90" y="198"/>
                        </a:lnTo>
                        <a:lnTo>
                          <a:pt x="0" y="21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68" name="Freeform 711"/>
                  <p:cNvSpPr>
                    <a:spLocks/>
                  </p:cNvSpPr>
                  <p:nvPr/>
                </p:nvSpPr>
                <p:spPr bwMode="auto">
                  <a:xfrm>
                    <a:off x="4680834" y="6172194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0"/>
                      </a:cxn>
                      <a:cxn ang="0">
                        <a:pos x="5" y="220"/>
                      </a:cxn>
                      <a:cxn ang="0">
                        <a:pos x="53" y="308"/>
                      </a:cxn>
                      <a:cxn ang="0">
                        <a:pos x="53" y="365"/>
                      </a:cxn>
                      <a:cxn ang="0">
                        <a:pos x="110" y="448"/>
                      </a:cxn>
                      <a:cxn ang="0">
                        <a:pos x="160" y="405"/>
                      </a:cxn>
                      <a:cxn ang="0">
                        <a:pos x="325" y="400"/>
                      </a:cxn>
                      <a:cxn ang="0">
                        <a:pos x="535" y="175"/>
                      </a:cxn>
                      <a:cxn ang="0">
                        <a:pos x="505" y="170"/>
                      </a:cxn>
                      <a:cxn ang="0">
                        <a:pos x="498" y="180"/>
                      </a:cxn>
                      <a:cxn ang="0">
                        <a:pos x="475" y="175"/>
                      </a:cxn>
                      <a:cxn ang="0">
                        <a:pos x="463" y="148"/>
                      </a:cxn>
                      <a:cxn ang="0">
                        <a:pos x="485" y="138"/>
                      </a:cxn>
                      <a:cxn ang="0">
                        <a:pos x="473" y="20"/>
                      </a:cxn>
                      <a:cxn ang="0">
                        <a:pos x="398" y="3"/>
                      </a:cxn>
                      <a:cxn ang="0">
                        <a:pos x="395" y="0"/>
                      </a:cxn>
                      <a:cxn ang="0">
                        <a:pos x="395" y="3"/>
                      </a:cxn>
                      <a:cxn ang="0">
                        <a:pos x="300" y="85"/>
                      </a:cxn>
                      <a:cxn ang="0">
                        <a:pos x="225" y="103"/>
                      </a:cxn>
                      <a:cxn ang="0">
                        <a:pos x="180" y="135"/>
                      </a:cxn>
                      <a:cxn ang="0">
                        <a:pos x="118" y="138"/>
                      </a:cxn>
                      <a:cxn ang="0">
                        <a:pos x="118" y="185"/>
                      </a:cxn>
                      <a:cxn ang="0">
                        <a:pos x="90" y="198"/>
                      </a:cxn>
                      <a:cxn ang="0">
                        <a:pos x="0" y="210"/>
                      </a:cxn>
                    </a:cxnLst>
                    <a:rect l="0" t="0" r="r" b="b"/>
                    <a:pathLst>
                      <a:path w="535" h="448">
                        <a:moveTo>
                          <a:pt x="0" y="210"/>
                        </a:moveTo>
                        <a:lnTo>
                          <a:pt x="5" y="220"/>
                        </a:lnTo>
                        <a:lnTo>
                          <a:pt x="53" y="308"/>
                        </a:lnTo>
                        <a:lnTo>
                          <a:pt x="53" y="365"/>
                        </a:lnTo>
                        <a:lnTo>
                          <a:pt x="110" y="448"/>
                        </a:lnTo>
                        <a:lnTo>
                          <a:pt x="160" y="405"/>
                        </a:lnTo>
                        <a:lnTo>
                          <a:pt x="325" y="400"/>
                        </a:lnTo>
                        <a:lnTo>
                          <a:pt x="535" y="175"/>
                        </a:lnTo>
                        <a:lnTo>
                          <a:pt x="505" y="170"/>
                        </a:lnTo>
                        <a:lnTo>
                          <a:pt x="498" y="180"/>
                        </a:lnTo>
                        <a:lnTo>
                          <a:pt x="475" y="175"/>
                        </a:lnTo>
                        <a:lnTo>
                          <a:pt x="463" y="148"/>
                        </a:lnTo>
                        <a:lnTo>
                          <a:pt x="485" y="138"/>
                        </a:lnTo>
                        <a:lnTo>
                          <a:pt x="473" y="20"/>
                        </a:lnTo>
                        <a:lnTo>
                          <a:pt x="398" y="3"/>
                        </a:lnTo>
                        <a:lnTo>
                          <a:pt x="395" y="0"/>
                        </a:lnTo>
                        <a:lnTo>
                          <a:pt x="395" y="3"/>
                        </a:lnTo>
                        <a:lnTo>
                          <a:pt x="300" y="85"/>
                        </a:lnTo>
                        <a:lnTo>
                          <a:pt x="225" y="103"/>
                        </a:lnTo>
                        <a:lnTo>
                          <a:pt x="180" y="135"/>
                        </a:lnTo>
                        <a:lnTo>
                          <a:pt x="118" y="138"/>
                        </a:lnTo>
                        <a:lnTo>
                          <a:pt x="118" y="185"/>
                        </a:lnTo>
                        <a:lnTo>
                          <a:pt x="90" y="198"/>
                        </a:lnTo>
                        <a:lnTo>
                          <a:pt x="0" y="2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69" name="Freeform 710"/>
                  <p:cNvSpPr>
                    <a:spLocks/>
                  </p:cNvSpPr>
                  <p:nvPr/>
                </p:nvSpPr>
                <p:spPr bwMode="auto">
                  <a:xfrm>
                    <a:off x="5130408" y="5772298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4" y="579"/>
                      </a:cxn>
                      <a:cxn ang="0">
                        <a:pos x="84" y="544"/>
                      </a:cxn>
                      <a:cxn ang="0">
                        <a:pos x="157" y="512"/>
                      </a:cxn>
                      <a:cxn ang="0">
                        <a:pos x="154" y="316"/>
                      </a:cxn>
                      <a:cxn ang="0">
                        <a:pos x="269" y="246"/>
                      </a:cxn>
                      <a:cxn ang="0">
                        <a:pos x="340" y="166"/>
                      </a:cxn>
                      <a:cxn ang="0">
                        <a:pos x="314" y="0"/>
                      </a:cxn>
                      <a:cxn ang="0">
                        <a:pos x="314" y="12"/>
                      </a:cxn>
                      <a:cxn ang="0">
                        <a:pos x="253" y="73"/>
                      </a:cxn>
                      <a:cxn ang="0">
                        <a:pos x="183" y="70"/>
                      </a:cxn>
                      <a:cxn ang="0">
                        <a:pos x="132" y="54"/>
                      </a:cxn>
                      <a:cxn ang="0">
                        <a:pos x="132" y="51"/>
                      </a:cxn>
                      <a:cxn ang="0">
                        <a:pos x="125" y="51"/>
                      </a:cxn>
                      <a:cxn ang="0">
                        <a:pos x="125" y="134"/>
                      </a:cxn>
                      <a:cxn ang="0">
                        <a:pos x="167" y="198"/>
                      </a:cxn>
                      <a:cxn ang="0">
                        <a:pos x="132" y="220"/>
                      </a:cxn>
                      <a:cxn ang="0">
                        <a:pos x="61" y="140"/>
                      </a:cxn>
                      <a:cxn ang="0">
                        <a:pos x="87" y="9"/>
                      </a:cxn>
                      <a:cxn ang="0">
                        <a:pos x="61" y="140"/>
                      </a:cxn>
                      <a:cxn ang="0">
                        <a:pos x="13" y="156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6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2" y="540"/>
                      </a:cxn>
                      <a:cxn ang="0">
                        <a:pos x="52" y="566"/>
                      </a:cxn>
                      <a:cxn ang="0">
                        <a:pos x="45" y="582"/>
                      </a:cxn>
                      <a:cxn ang="0">
                        <a:pos x="52" y="572"/>
                      </a:cxn>
                      <a:cxn ang="0">
                        <a:pos x="84" y="579"/>
                      </a:cxn>
                    </a:cxnLst>
                    <a:rect l="0" t="0" r="r" b="b"/>
                    <a:pathLst>
                      <a:path w="340" h="582">
                        <a:moveTo>
                          <a:pt x="84" y="579"/>
                        </a:moveTo>
                        <a:lnTo>
                          <a:pt x="84" y="544"/>
                        </a:lnTo>
                        <a:lnTo>
                          <a:pt x="157" y="512"/>
                        </a:lnTo>
                        <a:lnTo>
                          <a:pt x="154" y="316"/>
                        </a:lnTo>
                        <a:lnTo>
                          <a:pt x="269" y="246"/>
                        </a:lnTo>
                        <a:lnTo>
                          <a:pt x="340" y="166"/>
                        </a:lnTo>
                        <a:lnTo>
                          <a:pt x="314" y="0"/>
                        </a:lnTo>
                        <a:lnTo>
                          <a:pt x="314" y="12"/>
                        </a:lnTo>
                        <a:lnTo>
                          <a:pt x="253" y="73"/>
                        </a:lnTo>
                        <a:lnTo>
                          <a:pt x="183" y="70"/>
                        </a:lnTo>
                        <a:lnTo>
                          <a:pt x="132" y="54"/>
                        </a:lnTo>
                        <a:lnTo>
                          <a:pt x="132" y="51"/>
                        </a:lnTo>
                        <a:lnTo>
                          <a:pt x="125" y="51"/>
                        </a:lnTo>
                        <a:lnTo>
                          <a:pt x="125" y="134"/>
                        </a:lnTo>
                        <a:lnTo>
                          <a:pt x="167" y="198"/>
                        </a:lnTo>
                        <a:lnTo>
                          <a:pt x="132" y="220"/>
                        </a:lnTo>
                        <a:lnTo>
                          <a:pt x="61" y="140"/>
                        </a:lnTo>
                        <a:lnTo>
                          <a:pt x="87" y="9"/>
                        </a:lnTo>
                        <a:lnTo>
                          <a:pt x="61" y="140"/>
                        </a:lnTo>
                        <a:lnTo>
                          <a:pt x="13" y="156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6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2" y="540"/>
                        </a:lnTo>
                        <a:lnTo>
                          <a:pt x="52" y="566"/>
                        </a:lnTo>
                        <a:lnTo>
                          <a:pt x="45" y="582"/>
                        </a:lnTo>
                        <a:lnTo>
                          <a:pt x="52" y="572"/>
                        </a:lnTo>
                        <a:lnTo>
                          <a:pt x="84" y="57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0" name="Freeform 709"/>
                  <p:cNvSpPr>
                    <a:spLocks/>
                  </p:cNvSpPr>
                  <p:nvPr/>
                </p:nvSpPr>
                <p:spPr bwMode="auto">
                  <a:xfrm>
                    <a:off x="5130408" y="5772298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3" y="577"/>
                      </a:cxn>
                      <a:cxn ang="0">
                        <a:pos x="83" y="542"/>
                      </a:cxn>
                      <a:cxn ang="0">
                        <a:pos x="158" y="512"/>
                      </a:cxn>
                      <a:cxn ang="0">
                        <a:pos x="153" y="315"/>
                      </a:cxn>
                      <a:cxn ang="0">
                        <a:pos x="268" y="245"/>
                      </a:cxn>
                      <a:cxn ang="0">
                        <a:pos x="340" y="165"/>
                      </a:cxn>
                      <a:cxn ang="0">
                        <a:pos x="313" y="0"/>
                      </a:cxn>
                      <a:cxn ang="0">
                        <a:pos x="313" y="12"/>
                      </a:cxn>
                      <a:cxn ang="0">
                        <a:pos x="253" y="72"/>
                      </a:cxn>
                      <a:cxn ang="0">
                        <a:pos x="183" y="70"/>
                      </a:cxn>
                      <a:cxn ang="0">
                        <a:pos x="133" y="52"/>
                      </a:cxn>
                      <a:cxn ang="0">
                        <a:pos x="133" y="50"/>
                      </a:cxn>
                      <a:cxn ang="0">
                        <a:pos x="125" y="50"/>
                      </a:cxn>
                      <a:cxn ang="0">
                        <a:pos x="125" y="132"/>
                      </a:cxn>
                      <a:cxn ang="0">
                        <a:pos x="168" y="197"/>
                      </a:cxn>
                      <a:cxn ang="0">
                        <a:pos x="133" y="220"/>
                      </a:cxn>
                      <a:cxn ang="0">
                        <a:pos x="60" y="140"/>
                      </a:cxn>
                      <a:cxn ang="0">
                        <a:pos x="88" y="7"/>
                      </a:cxn>
                      <a:cxn ang="0">
                        <a:pos x="60" y="140"/>
                      </a:cxn>
                      <a:cxn ang="0">
                        <a:pos x="13" y="155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5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3" y="540"/>
                      </a:cxn>
                      <a:cxn ang="0">
                        <a:pos x="53" y="565"/>
                      </a:cxn>
                      <a:cxn ang="0">
                        <a:pos x="45" y="582"/>
                      </a:cxn>
                      <a:cxn ang="0">
                        <a:pos x="53" y="572"/>
                      </a:cxn>
                      <a:cxn ang="0">
                        <a:pos x="83" y="577"/>
                      </a:cxn>
                    </a:cxnLst>
                    <a:rect l="0" t="0" r="r" b="b"/>
                    <a:pathLst>
                      <a:path w="340" h="582">
                        <a:moveTo>
                          <a:pt x="83" y="577"/>
                        </a:moveTo>
                        <a:lnTo>
                          <a:pt x="83" y="542"/>
                        </a:lnTo>
                        <a:lnTo>
                          <a:pt x="158" y="512"/>
                        </a:lnTo>
                        <a:lnTo>
                          <a:pt x="153" y="315"/>
                        </a:lnTo>
                        <a:lnTo>
                          <a:pt x="268" y="245"/>
                        </a:lnTo>
                        <a:lnTo>
                          <a:pt x="340" y="165"/>
                        </a:lnTo>
                        <a:lnTo>
                          <a:pt x="313" y="0"/>
                        </a:lnTo>
                        <a:lnTo>
                          <a:pt x="313" y="12"/>
                        </a:lnTo>
                        <a:lnTo>
                          <a:pt x="253" y="72"/>
                        </a:lnTo>
                        <a:lnTo>
                          <a:pt x="183" y="70"/>
                        </a:lnTo>
                        <a:lnTo>
                          <a:pt x="133" y="52"/>
                        </a:lnTo>
                        <a:lnTo>
                          <a:pt x="133" y="50"/>
                        </a:lnTo>
                        <a:lnTo>
                          <a:pt x="125" y="50"/>
                        </a:lnTo>
                        <a:lnTo>
                          <a:pt x="125" y="132"/>
                        </a:lnTo>
                        <a:lnTo>
                          <a:pt x="168" y="197"/>
                        </a:lnTo>
                        <a:lnTo>
                          <a:pt x="133" y="220"/>
                        </a:lnTo>
                        <a:lnTo>
                          <a:pt x="60" y="140"/>
                        </a:lnTo>
                        <a:lnTo>
                          <a:pt x="88" y="7"/>
                        </a:lnTo>
                        <a:lnTo>
                          <a:pt x="60" y="140"/>
                        </a:lnTo>
                        <a:lnTo>
                          <a:pt x="13" y="155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5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3" y="540"/>
                        </a:lnTo>
                        <a:lnTo>
                          <a:pt x="53" y="565"/>
                        </a:lnTo>
                        <a:lnTo>
                          <a:pt x="45" y="582"/>
                        </a:lnTo>
                        <a:lnTo>
                          <a:pt x="53" y="572"/>
                        </a:lnTo>
                        <a:lnTo>
                          <a:pt x="83" y="57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1" name="Freeform 708"/>
                  <p:cNvSpPr>
                    <a:spLocks/>
                  </p:cNvSpPr>
                  <p:nvPr/>
                </p:nvSpPr>
                <p:spPr bwMode="auto">
                  <a:xfrm>
                    <a:off x="4574031" y="5310306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6"/>
                      </a:cxn>
                      <a:cxn ang="0">
                        <a:pos x="0" y="352"/>
                      </a:cxn>
                      <a:cxn ang="0">
                        <a:pos x="3" y="352"/>
                      </a:cxn>
                      <a:cxn ang="0">
                        <a:pos x="112" y="345"/>
                      </a:cxn>
                      <a:cxn ang="0">
                        <a:pos x="128" y="387"/>
                      </a:cxn>
                      <a:cxn ang="0">
                        <a:pos x="262" y="384"/>
                      </a:cxn>
                      <a:cxn ang="0">
                        <a:pos x="275" y="438"/>
                      </a:cxn>
                      <a:cxn ang="0">
                        <a:pos x="326" y="518"/>
                      </a:cxn>
                      <a:cxn ang="0">
                        <a:pos x="326" y="544"/>
                      </a:cxn>
                      <a:cxn ang="0">
                        <a:pos x="374" y="508"/>
                      </a:cxn>
                      <a:cxn ang="0">
                        <a:pos x="448" y="569"/>
                      </a:cxn>
                      <a:cxn ang="0">
                        <a:pos x="483" y="553"/>
                      </a:cxn>
                      <a:cxn ang="0">
                        <a:pos x="537" y="588"/>
                      </a:cxn>
                      <a:cxn ang="0">
                        <a:pos x="556" y="563"/>
                      </a:cxn>
                      <a:cxn ang="0">
                        <a:pos x="512" y="515"/>
                      </a:cxn>
                      <a:cxn ang="0">
                        <a:pos x="521" y="428"/>
                      </a:cxn>
                      <a:cxn ang="0">
                        <a:pos x="572" y="422"/>
                      </a:cxn>
                      <a:cxn ang="0">
                        <a:pos x="575" y="422"/>
                      </a:cxn>
                      <a:cxn ang="0">
                        <a:pos x="528" y="345"/>
                      </a:cxn>
                      <a:cxn ang="0">
                        <a:pos x="556" y="300"/>
                      </a:cxn>
                      <a:cxn ang="0">
                        <a:pos x="556" y="297"/>
                      </a:cxn>
                      <a:cxn ang="0">
                        <a:pos x="553" y="297"/>
                      </a:cxn>
                      <a:cxn ang="0">
                        <a:pos x="540" y="262"/>
                      </a:cxn>
                      <a:cxn ang="0">
                        <a:pos x="537" y="262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2"/>
                      </a:cxn>
                      <a:cxn ang="0">
                        <a:pos x="553" y="153"/>
                      </a:cxn>
                      <a:cxn ang="0">
                        <a:pos x="579" y="124"/>
                      </a:cxn>
                      <a:cxn ang="0">
                        <a:pos x="572" y="51"/>
                      </a:cxn>
                      <a:cxn ang="0">
                        <a:pos x="419" y="0"/>
                      </a:cxn>
                      <a:cxn ang="0">
                        <a:pos x="326" y="38"/>
                      </a:cxn>
                      <a:cxn ang="0">
                        <a:pos x="249" y="22"/>
                      </a:cxn>
                      <a:cxn ang="0">
                        <a:pos x="195" y="60"/>
                      </a:cxn>
                      <a:cxn ang="0">
                        <a:pos x="198" y="57"/>
                      </a:cxn>
                      <a:cxn ang="0">
                        <a:pos x="166" y="86"/>
                      </a:cxn>
                      <a:cxn ang="0">
                        <a:pos x="172" y="160"/>
                      </a:cxn>
                      <a:cxn ang="0">
                        <a:pos x="128" y="182"/>
                      </a:cxn>
                      <a:cxn ang="0">
                        <a:pos x="131" y="256"/>
                      </a:cxn>
                      <a:cxn ang="0">
                        <a:pos x="35" y="291"/>
                      </a:cxn>
                      <a:cxn ang="0">
                        <a:pos x="0" y="326"/>
                      </a:cxn>
                    </a:cxnLst>
                    <a:rect l="0" t="0" r="r" b="b"/>
                    <a:pathLst>
                      <a:path w="579" h="588">
                        <a:moveTo>
                          <a:pt x="0" y="326"/>
                        </a:moveTo>
                        <a:lnTo>
                          <a:pt x="0" y="352"/>
                        </a:lnTo>
                        <a:lnTo>
                          <a:pt x="3" y="352"/>
                        </a:lnTo>
                        <a:lnTo>
                          <a:pt x="112" y="345"/>
                        </a:lnTo>
                        <a:lnTo>
                          <a:pt x="128" y="387"/>
                        </a:lnTo>
                        <a:lnTo>
                          <a:pt x="262" y="384"/>
                        </a:lnTo>
                        <a:lnTo>
                          <a:pt x="275" y="438"/>
                        </a:lnTo>
                        <a:lnTo>
                          <a:pt x="326" y="518"/>
                        </a:lnTo>
                        <a:lnTo>
                          <a:pt x="326" y="544"/>
                        </a:lnTo>
                        <a:lnTo>
                          <a:pt x="374" y="508"/>
                        </a:lnTo>
                        <a:lnTo>
                          <a:pt x="448" y="569"/>
                        </a:lnTo>
                        <a:lnTo>
                          <a:pt x="483" y="553"/>
                        </a:lnTo>
                        <a:lnTo>
                          <a:pt x="537" y="588"/>
                        </a:lnTo>
                        <a:lnTo>
                          <a:pt x="556" y="563"/>
                        </a:lnTo>
                        <a:lnTo>
                          <a:pt x="512" y="515"/>
                        </a:lnTo>
                        <a:lnTo>
                          <a:pt x="521" y="428"/>
                        </a:lnTo>
                        <a:lnTo>
                          <a:pt x="572" y="422"/>
                        </a:lnTo>
                        <a:lnTo>
                          <a:pt x="575" y="422"/>
                        </a:lnTo>
                        <a:lnTo>
                          <a:pt x="528" y="345"/>
                        </a:lnTo>
                        <a:lnTo>
                          <a:pt x="556" y="300"/>
                        </a:lnTo>
                        <a:lnTo>
                          <a:pt x="556" y="297"/>
                        </a:lnTo>
                        <a:lnTo>
                          <a:pt x="553" y="297"/>
                        </a:lnTo>
                        <a:lnTo>
                          <a:pt x="540" y="262"/>
                        </a:lnTo>
                        <a:lnTo>
                          <a:pt x="537" y="262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2"/>
                        </a:lnTo>
                        <a:lnTo>
                          <a:pt x="553" y="153"/>
                        </a:lnTo>
                        <a:lnTo>
                          <a:pt x="579" y="124"/>
                        </a:lnTo>
                        <a:lnTo>
                          <a:pt x="572" y="51"/>
                        </a:lnTo>
                        <a:lnTo>
                          <a:pt x="419" y="0"/>
                        </a:lnTo>
                        <a:lnTo>
                          <a:pt x="326" y="38"/>
                        </a:lnTo>
                        <a:lnTo>
                          <a:pt x="249" y="22"/>
                        </a:lnTo>
                        <a:lnTo>
                          <a:pt x="195" y="60"/>
                        </a:lnTo>
                        <a:lnTo>
                          <a:pt x="198" y="57"/>
                        </a:lnTo>
                        <a:lnTo>
                          <a:pt x="166" y="86"/>
                        </a:lnTo>
                        <a:lnTo>
                          <a:pt x="172" y="160"/>
                        </a:lnTo>
                        <a:lnTo>
                          <a:pt x="128" y="182"/>
                        </a:lnTo>
                        <a:lnTo>
                          <a:pt x="131" y="256"/>
                        </a:lnTo>
                        <a:lnTo>
                          <a:pt x="35" y="291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2" name="Freeform 707"/>
                  <p:cNvSpPr>
                    <a:spLocks/>
                  </p:cNvSpPr>
                  <p:nvPr/>
                </p:nvSpPr>
                <p:spPr bwMode="auto">
                  <a:xfrm>
                    <a:off x="4574031" y="5310306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8"/>
                      </a:cxn>
                      <a:cxn ang="0">
                        <a:pos x="0" y="353"/>
                      </a:cxn>
                      <a:cxn ang="0">
                        <a:pos x="2" y="353"/>
                      </a:cxn>
                      <a:cxn ang="0">
                        <a:pos x="112" y="345"/>
                      </a:cxn>
                      <a:cxn ang="0">
                        <a:pos x="127" y="388"/>
                      </a:cxn>
                      <a:cxn ang="0">
                        <a:pos x="262" y="385"/>
                      </a:cxn>
                      <a:cxn ang="0">
                        <a:pos x="275" y="438"/>
                      </a:cxn>
                      <a:cxn ang="0">
                        <a:pos x="327" y="518"/>
                      </a:cxn>
                      <a:cxn ang="0">
                        <a:pos x="327" y="545"/>
                      </a:cxn>
                      <a:cxn ang="0">
                        <a:pos x="374" y="508"/>
                      </a:cxn>
                      <a:cxn ang="0">
                        <a:pos x="447" y="570"/>
                      </a:cxn>
                      <a:cxn ang="0">
                        <a:pos x="482" y="553"/>
                      </a:cxn>
                      <a:cxn ang="0">
                        <a:pos x="537" y="588"/>
                      </a:cxn>
                      <a:cxn ang="0">
                        <a:pos x="557" y="563"/>
                      </a:cxn>
                      <a:cxn ang="0">
                        <a:pos x="512" y="515"/>
                      </a:cxn>
                      <a:cxn ang="0">
                        <a:pos x="522" y="428"/>
                      </a:cxn>
                      <a:cxn ang="0">
                        <a:pos x="572" y="423"/>
                      </a:cxn>
                      <a:cxn ang="0">
                        <a:pos x="574" y="423"/>
                      </a:cxn>
                      <a:cxn ang="0">
                        <a:pos x="527" y="345"/>
                      </a:cxn>
                      <a:cxn ang="0">
                        <a:pos x="557" y="300"/>
                      </a:cxn>
                      <a:cxn ang="0">
                        <a:pos x="557" y="298"/>
                      </a:cxn>
                      <a:cxn ang="0">
                        <a:pos x="552" y="298"/>
                      </a:cxn>
                      <a:cxn ang="0">
                        <a:pos x="539" y="263"/>
                      </a:cxn>
                      <a:cxn ang="0">
                        <a:pos x="537" y="263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3"/>
                      </a:cxn>
                      <a:cxn ang="0">
                        <a:pos x="552" y="153"/>
                      </a:cxn>
                      <a:cxn ang="0">
                        <a:pos x="579" y="125"/>
                      </a:cxn>
                      <a:cxn ang="0">
                        <a:pos x="572" y="53"/>
                      </a:cxn>
                      <a:cxn ang="0">
                        <a:pos x="419" y="0"/>
                      </a:cxn>
                      <a:cxn ang="0">
                        <a:pos x="327" y="38"/>
                      </a:cxn>
                      <a:cxn ang="0">
                        <a:pos x="250" y="23"/>
                      </a:cxn>
                      <a:cxn ang="0">
                        <a:pos x="195" y="60"/>
                      </a:cxn>
                      <a:cxn ang="0">
                        <a:pos x="197" y="58"/>
                      </a:cxn>
                      <a:cxn ang="0">
                        <a:pos x="167" y="88"/>
                      </a:cxn>
                      <a:cxn ang="0">
                        <a:pos x="172" y="160"/>
                      </a:cxn>
                      <a:cxn ang="0">
                        <a:pos x="127" y="183"/>
                      </a:cxn>
                      <a:cxn ang="0">
                        <a:pos x="132" y="258"/>
                      </a:cxn>
                      <a:cxn ang="0">
                        <a:pos x="35" y="293"/>
                      </a:cxn>
                      <a:cxn ang="0">
                        <a:pos x="0" y="328"/>
                      </a:cxn>
                    </a:cxnLst>
                    <a:rect l="0" t="0" r="r" b="b"/>
                    <a:pathLst>
                      <a:path w="579" h="588">
                        <a:moveTo>
                          <a:pt x="0" y="328"/>
                        </a:moveTo>
                        <a:lnTo>
                          <a:pt x="0" y="353"/>
                        </a:lnTo>
                        <a:lnTo>
                          <a:pt x="2" y="353"/>
                        </a:lnTo>
                        <a:lnTo>
                          <a:pt x="112" y="345"/>
                        </a:lnTo>
                        <a:lnTo>
                          <a:pt x="127" y="388"/>
                        </a:lnTo>
                        <a:lnTo>
                          <a:pt x="262" y="385"/>
                        </a:lnTo>
                        <a:lnTo>
                          <a:pt x="275" y="438"/>
                        </a:lnTo>
                        <a:lnTo>
                          <a:pt x="327" y="518"/>
                        </a:lnTo>
                        <a:lnTo>
                          <a:pt x="327" y="545"/>
                        </a:lnTo>
                        <a:lnTo>
                          <a:pt x="374" y="508"/>
                        </a:lnTo>
                        <a:lnTo>
                          <a:pt x="447" y="570"/>
                        </a:lnTo>
                        <a:lnTo>
                          <a:pt x="482" y="553"/>
                        </a:lnTo>
                        <a:lnTo>
                          <a:pt x="537" y="588"/>
                        </a:lnTo>
                        <a:lnTo>
                          <a:pt x="557" y="563"/>
                        </a:lnTo>
                        <a:lnTo>
                          <a:pt x="512" y="515"/>
                        </a:lnTo>
                        <a:lnTo>
                          <a:pt x="522" y="428"/>
                        </a:lnTo>
                        <a:lnTo>
                          <a:pt x="572" y="423"/>
                        </a:lnTo>
                        <a:lnTo>
                          <a:pt x="574" y="423"/>
                        </a:lnTo>
                        <a:lnTo>
                          <a:pt x="527" y="345"/>
                        </a:lnTo>
                        <a:lnTo>
                          <a:pt x="557" y="300"/>
                        </a:lnTo>
                        <a:lnTo>
                          <a:pt x="557" y="298"/>
                        </a:lnTo>
                        <a:lnTo>
                          <a:pt x="552" y="298"/>
                        </a:lnTo>
                        <a:lnTo>
                          <a:pt x="539" y="263"/>
                        </a:lnTo>
                        <a:lnTo>
                          <a:pt x="537" y="263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3"/>
                        </a:lnTo>
                        <a:lnTo>
                          <a:pt x="552" y="153"/>
                        </a:lnTo>
                        <a:lnTo>
                          <a:pt x="579" y="125"/>
                        </a:lnTo>
                        <a:lnTo>
                          <a:pt x="572" y="53"/>
                        </a:lnTo>
                        <a:lnTo>
                          <a:pt x="419" y="0"/>
                        </a:lnTo>
                        <a:lnTo>
                          <a:pt x="327" y="38"/>
                        </a:lnTo>
                        <a:lnTo>
                          <a:pt x="250" y="23"/>
                        </a:lnTo>
                        <a:lnTo>
                          <a:pt x="195" y="60"/>
                        </a:lnTo>
                        <a:lnTo>
                          <a:pt x="197" y="58"/>
                        </a:lnTo>
                        <a:lnTo>
                          <a:pt x="167" y="88"/>
                        </a:lnTo>
                        <a:lnTo>
                          <a:pt x="172" y="160"/>
                        </a:lnTo>
                        <a:lnTo>
                          <a:pt x="127" y="183"/>
                        </a:lnTo>
                        <a:lnTo>
                          <a:pt x="132" y="258"/>
                        </a:lnTo>
                        <a:lnTo>
                          <a:pt x="35" y="293"/>
                        </a:lnTo>
                        <a:lnTo>
                          <a:pt x="0" y="3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3" name="Freeform 706"/>
                  <p:cNvSpPr>
                    <a:spLocks/>
                  </p:cNvSpPr>
                  <p:nvPr/>
                </p:nvSpPr>
                <p:spPr bwMode="auto">
                  <a:xfrm>
                    <a:off x="4872090" y="4741508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8"/>
                      </a:cxn>
                      <a:cxn ang="0">
                        <a:pos x="413" y="0"/>
                      </a:cxn>
                      <a:cxn ang="0">
                        <a:pos x="349" y="54"/>
                      </a:cxn>
                      <a:cxn ang="0">
                        <a:pos x="269" y="48"/>
                      </a:cxn>
                      <a:cxn ang="0">
                        <a:pos x="167" y="54"/>
                      </a:cxn>
                      <a:cxn ang="0">
                        <a:pos x="90" y="61"/>
                      </a:cxn>
                      <a:cxn ang="0">
                        <a:pos x="87" y="54"/>
                      </a:cxn>
                      <a:cxn ang="0">
                        <a:pos x="87" y="42"/>
                      </a:cxn>
                      <a:cxn ang="0">
                        <a:pos x="87" y="54"/>
                      </a:cxn>
                      <a:cxn ang="0">
                        <a:pos x="90" y="58"/>
                      </a:cxn>
                      <a:cxn ang="0">
                        <a:pos x="39" y="138"/>
                      </a:cxn>
                      <a:cxn ang="0">
                        <a:pos x="52" y="249"/>
                      </a:cxn>
                      <a:cxn ang="0">
                        <a:pos x="0" y="304"/>
                      </a:cxn>
                      <a:cxn ang="0">
                        <a:pos x="10" y="416"/>
                      </a:cxn>
                      <a:cxn ang="0">
                        <a:pos x="29" y="416"/>
                      </a:cxn>
                      <a:cxn ang="0">
                        <a:pos x="109" y="505"/>
                      </a:cxn>
                      <a:cxn ang="0">
                        <a:pos x="116" y="573"/>
                      </a:cxn>
                      <a:cxn ang="0">
                        <a:pos x="272" y="627"/>
                      </a:cxn>
                      <a:cxn ang="0">
                        <a:pos x="384" y="624"/>
                      </a:cxn>
                      <a:cxn ang="0">
                        <a:pos x="445" y="585"/>
                      </a:cxn>
                      <a:cxn ang="0">
                        <a:pos x="355" y="473"/>
                      </a:cxn>
                      <a:cxn ang="0">
                        <a:pos x="464" y="281"/>
                      </a:cxn>
                      <a:cxn ang="0">
                        <a:pos x="461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8"/>
                        </a:lnTo>
                        <a:lnTo>
                          <a:pt x="413" y="0"/>
                        </a:lnTo>
                        <a:lnTo>
                          <a:pt x="349" y="54"/>
                        </a:lnTo>
                        <a:lnTo>
                          <a:pt x="269" y="48"/>
                        </a:lnTo>
                        <a:lnTo>
                          <a:pt x="167" y="54"/>
                        </a:lnTo>
                        <a:lnTo>
                          <a:pt x="90" y="61"/>
                        </a:lnTo>
                        <a:lnTo>
                          <a:pt x="87" y="54"/>
                        </a:lnTo>
                        <a:lnTo>
                          <a:pt x="87" y="42"/>
                        </a:lnTo>
                        <a:lnTo>
                          <a:pt x="87" y="54"/>
                        </a:lnTo>
                        <a:lnTo>
                          <a:pt x="90" y="58"/>
                        </a:lnTo>
                        <a:lnTo>
                          <a:pt x="39" y="138"/>
                        </a:lnTo>
                        <a:lnTo>
                          <a:pt x="52" y="249"/>
                        </a:lnTo>
                        <a:lnTo>
                          <a:pt x="0" y="304"/>
                        </a:lnTo>
                        <a:lnTo>
                          <a:pt x="10" y="416"/>
                        </a:lnTo>
                        <a:lnTo>
                          <a:pt x="29" y="416"/>
                        </a:lnTo>
                        <a:lnTo>
                          <a:pt x="109" y="505"/>
                        </a:lnTo>
                        <a:lnTo>
                          <a:pt x="116" y="573"/>
                        </a:lnTo>
                        <a:lnTo>
                          <a:pt x="272" y="627"/>
                        </a:lnTo>
                        <a:lnTo>
                          <a:pt x="384" y="624"/>
                        </a:lnTo>
                        <a:lnTo>
                          <a:pt x="445" y="585"/>
                        </a:lnTo>
                        <a:lnTo>
                          <a:pt x="355" y="473"/>
                        </a:lnTo>
                        <a:lnTo>
                          <a:pt x="464" y="281"/>
                        </a:lnTo>
                        <a:lnTo>
                          <a:pt x="461" y="205"/>
                        </a:lnTo>
                        <a:lnTo>
                          <a:pt x="503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4" name="Freeform 705"/>
                  <p:cNvSpPr>
                    <a:spLocks/>
                  </p:cNvSpPr>
                  <p:nvPr/>
                </p:nvSpPr>
                <p:spPr bwMode="auto">
                  <a:xfrm>
                    <a:off x="4872090" y="4741508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7"/>
                      </a:cxn>
                      <a:cxn ang="0">
                        <a:pos x="413" y="0"/>
                      </a:cxn>
                      <a:cxn ang="0">
                        <a:pos x="350" y="55"/>
                      </a:cxn>
                      <a:cxn ang="0">
                        <a:pos x="270" y="47"/>
                      </a:cxn>
                      <a:cxn ang="0">
                        <a:pos x="168" y="55"/>
                      </a:cxn>
                      <a:cxn ang="0">
                        <a:pos x="90" y="60"/>
                      </a:cxn>
                      <a:cxn ang="0">
                        <a:pos x="88" y="55"/>
                      </a:cxn>
                      <a:cxn ang="0">
                        <a:pos x="88" y="42"/>
                      </a:cxn>
                      <a:cxn ang="0">
                        <a:pos x="88" y="55"/>
                      </a:cxn>
                      <a:cxn ang="0">
                        <a:pos x="90" y="57"/>
                      </a:cxn>
                      <a:cxn ang="0">
                        <a:pos x="40" y="137"/>
                      </a:cxn>
                      <a:cxn ang="0">
                        <a:pos x="53" y="250"/>
                      </a:cxn>
                      <a:cxn ang="0">
                        <a:pos x="0" y="305"/>
                      </a:cxn>
                      <a:cxn ang="0">
                        <a:pos x="10" y="415"/>
                      </a:cxn>
                      <a:cxn ang="0">
                        <a:pos x="30" y="415"/>
                      </a:cxn>
                      <a:cxn ang="0">
                        <a:pos x="110" y="505"/>
                      </a:cxn>
                      <a:cxn ang="0">
                        <a:pos x="118" y="572"/>
                      </a:cxn>
                      <a:cxn ang="0">
                        <a:pos x="273" y="627"/>
                      </a:cxn>
                      <a:cxn ang="0">
                        <a:pos x="385" y="625"/>
                      </a:cxn>
                      <a:cxn ang="0">
                        <a:pos x="445" y="585"/>
                      </a:cxn>
                      <a:cxn ang="0">
                        <a:pos x="355" y="472"/>
                      </a:cxn>
                      <a:cxn ang="0">
                        <a:pos x="465" y="280"/>
                      </a:cxn>
                      <a:cxn ang="0">
                        <a:pos x="463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7"/>
                        </a:lnTo>
                        <a:lnTo>
                          <a:pt x="413" y="0"/>
                        </a:lnTo>
                        <a:lnTo>
                          <a:pt x="350" y="55"/>
                        </a:lnTo>
                        <a:lnTo>
                          <a:pt x="270" y="47"/>
                        </a:lnTo>
                        <a:lnTo>
                          <a:pt x="168" y="55"/>
                        </a:lnTo>
                        <a:lnTo>
                          <a:pt x="90" y="60"/>
                        </a:lnTo>
                        <a:lnTo>
                          <a:pt x="88" y="55"/>
                        </a:lnTo>
                        <a:lnTo>
                          <a:pt x="88" y="42"/>
                        </a:lnTo>
                        <a:lnTo>
                          <a:pt x="88" y="55"/>
                        </a:lnTo>
                        <a:lnTo>
                          <a:pt x="90" y="57"/>
                        </a:lnTo>
                        <a:lnTo>
                          <a:pt x="40" y="137"/>
                        </a:lnTo>
                        <a:lnTo>
                          <a:pt x="53" y="250"/>
                        </a:lnTo>
                        <a:lnTo>
                          <a:pt x="0" y="305"/>
                        </a:lnTo>
                        <a:lnTo>
                          <a:pt x="10" y="415"/>
                        </a:lnTo>
                        <a:lnTo>
                          <a:pt x="30" y="415"/>
                        </a:lnTo>
                        <a:lnTo>
                          <a:pt x="110" y="505"/>
                        </a:lnTo>
                        <a:lnTo>
                          <a:pt x="118" y="572"/>
                        </a:lnTo>
                        <a:lnTo>
                          <a:pt x="273" y="627"/>
                        </a:lnTo>
                        <a:lnTo>
                          <a:pt x="385" y="625"/>
                        </a:lnTo>
                        <a:lnTo>
                          <a:pt x="445" y="585"/>
                        </a:lnTo>
                        <a:lnTo>
                          <a:pt x="355" y="472"/>
                        </a:lnTo>
                        <a:lnTo>
                          <a:pt x="465" y="280"/>
                        </a:lnTo>
                        <a:lnTo>
                          <a:pt x="463" y="205"/>
                        </a:lnTo>
                        <a:lnTo>
                          <a:pt x="503" y="1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5" name="Freeform 704"/>
                  <p:cNvSpPr>
                    <a:spLocks/>
                  </p:cNvSpPr>
                  <p:nvPr/>
                </p:nvSpPr>
                <p:spPr bwMode="auto">
                  <a:xfrm>
                    <a:off x="5411079" y="3243760"/>
                    <a:ext cx="521604" cy="730246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60"/>
                      </a:cxn>
                      <a:cxn ang="0">
                        <a:pos x="45" y="432"/>
                      </a:cxn>
                      <a:cxn ang="0">
                        <a:pos x="160" y="355"/>
                      </a:cxn>
                      <a:cxn ang="0">
                        <a:pos x="134" y="307"/>
                      </a:cxn>
                      <a:cxn ang="0">
                        <a:pos x="202" y="153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4"/>
                      </a:cxn>
                      <a:cxn ang="0">
                        <a:pos x="509" y="157"/>
                      </a:cxn>
                      <a:cxn ang="0">
                        <a:pos x="509" y="291"/>
                      </a:cxn>
                      <a:cxn ang="0">
                        <a:pos x="422" y="416"/>
                      </a:cxn>
                      <a:cxn ang="0">
                        <a:pos x="429" y="525"/>
                      </a:cxn>
                      <a:cxn ang="0">
                        <a:pos x="464" y="502"/>
                      </a:cxn>
                      <a:cxn ang="0">
                        <a:pos x="425" y="525"/>
                      </a:cxn>
                      <a:cxn ang="0">
                        <a:pos x="281" y="537"/>
                      </a:cxn>
                      <a:cxn ang="0">
                        <a:pos x="272" y="592"/>
                      </a:cxn>
                      <a:cxn ang="0">
                        <a:pos x="326" y="662"/>
                      </a:cxn>
                      <a:cxn ang="0">
                        <a:pos x="393" y="643"/>
                      </a:cxn>
                      <a:cxn ang="0">
                        <a:pos x="326" y="662"/>
                      </a:cxn>
                      <a:cxn ang="0">
                        <a:pos x="256" y="729"/>
                      </a:cxn>
                      <a:cxn ang="0">
                        <a:pos x="253" y="736"/>
                      </a:cxn>
                      <a:cxn ang="0">
                        <a:pos x="163" y="643"/>
                      </a:cxn>
                      <a:cxn ang="0">
                        <a:pos x="202" y="585"/>
                      </a:cxn>
                      <a:cxn ang="0">
                        <a:pos x="160" y="515"/>
                      </a:cxn>
                      <a:cxn ang="0">
                        <a:pos x="96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60"/>
                        </a:lnTo>
                        <a:lnTo>
                          <a:pt x="45" y="432"/>
                        </a:lnTo>
                        <a:lnTo>
                          <a:pt x="160" y="355"/>
                        </a:lnTo>
                        <a:lnTo>
                          <a:pt x="134" y="307"/>
                        </a:lnTo>
                        <a:lnTo>
                          <a:pt x="202" y="153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4"/>
                        </a:lnTo>
                        <a:lnTo>
                          <a:pt x="509" y="157"/>
                        </a:lnTo>
                        <a:lnTo>
                          <a:pt x="509" y="291"/>
                        </a:lnTo>
                        <a:lnTo>
                          <a:pt x="422" y="416"/>
                        </a:lnTo>
                        <a:lnTo>
                          <a:pt x="429" y="525"/>
                        </a:lnTo>
                        <a:lnTo>
                          <a:pt x="464" y="502"/>
                        </a:lnTo>
                        <a:lnTo>
                          <a:pt x="425" y="525"/>
                        </a:lnTo>
                        <a:lnTo>
                          <a:pt x="281" y="537"/>
                        </a:lnTo>
                        <a:lnTo>
                          <a:pt x="272" y="592"/>
                        </a:lnTo>
                        <a:lnTo>
                          <a:pt x="326" y="662"/>
                        </a:lnTo>
                        <a:lnTo>
                          <a:pt x="393" y="643"/>
                        </a:lnTo>
                        <a:lnTo>
                          <a:pt x="326" y="662"/>
                        </a:lnTo>
                        <a:lnTo>
                          <a:pt x="256" y="729"/>
                        </a:lnTo>
                        <a:lnTo>
                          <a:pt x="253" y="736"/>
                        </a:lnTo>
                        <a:lnTo>
                          <a:pt x="163" y="643"/>
                        </a:lnTo>
                        <a:lnTo>
                          <a:pt x="202" y="585"/>
                        </a:lnTo>
                        <a:lnTo>
                          <a:pt x="160" y="515"/>
                        </a:lnTo>
                        <a:lnTo>
                          <a:pt x="96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6" name="Freeform 703"/>
                  <p:cNvSpPr>
                    <a:spLocks/>
                  </p:cNvSpPr>
                  <p:nvPr/>
                </p:nvSpPr>
                <p:spPr bwMode="auto">
                  <a:xfrm>
                    <a:off x="5411079" y="3243760"/>
                    <a:ext cx="521604" cy="732729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59"/>
                      </a:cxn>
                      <a:cxn ang="0">
                        <a:pos x="45" y="432"/>
                      </a:cxn>
                      <a:cxn ang="0">
                        <a:pos x="160" y="354"/>
                      </a:cxn>
                      <a:cxn ang="0">
                        <a:pos x="133" y="307"/>
                      </a:cxn>
                      <a:cxn ang="0">
                        <a:pos x="200" y="152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5"/>
                      </a:cxn>
                      <a:cxn ang="0">
                        <a:pos x="508" y="157"/>
                      </a:cxn>
                      <a:cxn ang="0">
                        <a:pos x="508" y="292"/>
                      </a:cxn>
                      <a:cxn ang="0">
                        <a:pos x="420" y="417"/>
                      </a:cxn>
                      <a:cxn ang="0">
                        <a:pos x="428" y="524"/>
                      </a:cxn>
                      <a:cxn ang="0">
                        <a:pos x="463" y="501"/>
                      </a:cxn>
                      <a:cxn ang="0">
                        <a:pos x="425" y="524"/>
                      </a:cxn>
                      <a:cxn ang="0">
                        <a:pos x="280" y="536"/>
                      </a:cxn>
                      <a:cxn ang="0">
                        <a:pos x="270" y="591"/>
                      </a:cxn>
                      <a:cxn ang="0">
                        <a:pos x="325" y="661"/>
                      </a:cxn>
                      <a:cxn ang="0">
                        <a:pos x="393" y="641"/>
                      </a:cxn>
                      <a:cxn ang="0">
                        <a:pos x="325" y="661"/>
                      </a:cxn>
                      <a:cxn ang="0">
                        <a:pos x="255" y="729"/>
                      </a:cxn>
                      <a:cxn ang="0">
                        <a:pos x="253" y="736"/>
                      </a:cxn>
                      <a:cxn ang="0">
                        <a:pos x="163" y="641"/>
                      </a:cxn>
                      <a:cxn ang="0">
                        <a:pos x="200" y="584"/>
                      </a:cxn>
                      <a:cxn ang="0">
                        <a:pos x="160" y="514"/>
                      </a:cxn>
                      <a:cxn ang="0">
                        <a:pos x="95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59"/>
                        </a:lnTo>
                        <a:lnTo>
                          <a:pt x="45" y="432"/>
                        </a:lnTo>
                        <a:lnTo>
                          <a:pt x="160" y="354"/>
                        </a:lnTo>
                        <a:lnTo>
                          <a:pt x="133" y="307"/>
                        </a:lnTo>
                        <a:lnTo>
                          <a:pt x="200" y="152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5"/>
                        </a:lnTo>
                        <a:lnTo>
                          <a:pt x="508" y="157"/>
                        </a:lnTo>
                        <a:lnTo>
                          <a:pt x="508" y="292"/>
                        </a:lnTo>
                        <a:lnTo>
                          <a:pt x="420" y="417"/>
                        </a:lnTo>
                        <a:lnTo>
                          <a:pt x="428" y="524"/>
                        </a:lnTo>
                        <a:lnTo>
                          <a:pt x="463" y="501"/>
                        </a:lnTo>
                        <a:lnTo>
                          <a:pt x="425" y="524"/>
                        </a:lnTo>
                        <a:lnTo>
                          <a:pt x="280" y="536"/>
                        </a:lnTo>
                        <a:lnTo>
                          <a:pt x="270" y="591"/>
                        </a:lnTo>
                        <a:lnTo>
                          <a:pt x="325" y="661"/>
                        </a:lnTo>
                        <a:lnTo>
                          <a:pt x="393" y="641"/>
                        </a:lnTo>
                        <a:lnTo>
                          <a:pt x="325" y="661"/>
                        </a:lnTo>
                        <a:lnTo>
                          <a:pt x="255" y="729"/>
                        </a:lnTo>
                        <a:lnTo>
                          <a:pt x="253" y="736"/>
                        </a:lnTo>
                        <a:lnTo>
                          <a:pt x="163" y="641"/>
                        </a:lnTo>
                        <a:lnTo>
                          <a:pt x="200" y="584"/>
                        </a:lnTo>
                        <a:lnTo>
                          <a:pt x="160" y="514"/>
                        </a:lnTo>
                        <a:lnTo>
                          <a:pt x="95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7" name="Freeform 702"/>
                  <p:cNvSpPr>
                    <a:spLocks/>
                  </p:cNvSpPr>
                  <p:nvPr/>
                </p:nvSpPr>
                <p:spPr bwMode="auto">
                  <a:xfrm>
                    <a:off x="4710640" y="4093230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7" y="103"/>
                      </a:cxn>
                      <a:cxn ang="0">
                        <a:pos x="80" y="99"/>
                      </a:cxn>
                      <a:cxn ang="0">
                        <a:pos x="87" y="48"/>
                      </a:cxn>
                      <a:cxn ang="0">
                        <a:pos x="131" y="51"/>
                      </a:cxn>
                      <a:cxn ang="0">
                        <a:pos x="138" y="48"/>
                      </a:cxn>
                      <a:cxn ang="0">
                        <a:pos x="144" y="13"/>
                      </a:cxn>
                      <a:cxn ang="0">
                        <a:pos x="141" y="10"/>
                      </a:cxn>
                      <a:cxn ang="0">
                        <a:pos x="93" y="0"/>
                      </a:cxn>
                      <a:cxn ang="0">
                        <a:pos x="87" y="0"/>
                      </a:cxn>
                      <a:cxn ang="0">
                        <a:pos x="90" y="0"/>
                      </a:cxn>
                      <a:cxn ang="0">
                        <a:pos x="64" y="26"/>
                      </a:cxn>
                      <a:cxn ang="0">
                        <a:pos x="0" y="32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80" y="99"/>
                        </a:lnTo>
                        <a:lnTo>
                          <a:pt x="87" y="48"/>
                        </a:lnTo>
                        <a:lnTo>
                          <a:pt x="131" y="51"/>
                        </a:lnTo>
                        <a:lnTo>
                          <a:pt x="138" y="48"/>
                        </a:lnTo>
                        <a:lnTo>
                          <a:pt x="144" y="13"/>
                        </a:lnTo>
                        <a:lnTo>
                          <a:pt x="141" y="10"/>
                        </a:lnTo>
                        <a:lnTo>
                          <a:pt x="93" y="0"/>
                        </a:lnTo>
                        <a:lnTo>
                          <a:pt x="87" y="0"/>
                        </a:lnTo>
                        <a:lnTo>
                          <a:pt x="90" y="0"/>
                        </a:lnTo>
                        <a:lnTo>
                          <a:pt x="64" y="26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8" name="Freeform 701"/>
                  <p:cNvSpPr>
                    <a:spLocks/>
                  </p:cNvSpPr>
                  <p:nvPr/>
                </p:nvSpPr>
                <p:spPr bwMode="auto">
                  <a:xfrm>
                    <a:off x="4710640" y="4093230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9" y="98"/>
                      </a:cxn>
                      <a:cxn ang="0">
                        <a:pos x="87" y="48"/>
                      </a:cxn>
                      <a:cxn ang="0">
                        <a:pos x="129" y="50"/>
                      </a:cxn>
                      <a:cxn ang="0">
                        <a:pos x="137" y="48"/>
                      </a:cxn>
                      <a:cxn ang="0">
                        <a:pos x="144" y="13"/>
                      </a:cxn>
                      <a:cxn ang="0">
                        <a:pos x="139" y="10"/>
                      </a:cxn>
                      <a:cxn ang="0">
                        <a:pos x="92" y="0"/>
                      </a:cxn>
                      <a:cxn ang="0">
                        <a:pos x="87" y="0"/>
                      </a:cxn>
                      <a:cxn ang="0">
                        <a:pos x="89" y="0"/>
                      </a:cxn>
                      <a:cxn ang="0">
                        <a:pos x="65" y="25"/>
                      </a:cxn>
                      <a:cxn ang="0">
                        <a:pos x="0" y="33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79" y="98"/>
                        </a:lnTo>
                        <a:lnTo>
                          <a:pt x="87" y="48"/>
                        </a:lnTo>
                        <a:lnTo>
                          <a:pt x="129" y="50"/>
                        </a:lnTo>
                        <a:lnTo>
                          <a:pt x="137" y="48"/>
                        </a:lnTo>
                        <a:lnTo>
                          <a:pt x="144" y="13"/>
                        </a:lnTo>
                        <a:lnTo>
                          <a:pt x="139" y="10"/>
                        </a:lnTo>
                        <a:lnTo>
                          <a:pt x="92" y="0"/>
                        </a:lnTo>
                        <a:lnTo>
                          <a:pt x="87" y="0"/>
                        </a:lnTo>
                        <a:lnTo>
                          <a:pt x="89" y="0"/>
                        </a:lnTo>
                        <a:lnTo>
                          <a:pt x="65" y="25"/>
                        </a:lnTo>
                        <a:lnTo>
                          <a:pt x="0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79" name="Freeform 700"/>
                  <p:cNvSpPr>
                    <a:spLocks/>
                  </p:cNvSpPr>
                  <p:nvPr/>
                </p:nvSpPr>
                <p:spPr bwMode="auto">
                  <a:xfrm>
                    <a:off x="4298325" y="3867201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7" y="0"/>
                      </a:cxn>
                      <a:cxn ang="0">
                        <a:pos x="148" y="3"/>
                      </a:cxn>
                      <a:cxn ang="0">
                        <a:pos x="132" y="32"/>
                      </a:cxn>
                      <a:cxn ang="0">
                        <a:pos x="90" y="48"/>
                      </a:cxn>
                      <a:cxn ang="0">
                        <a:pos x="71" y="16"/>
                      </a:cxn>
                      <a:cxn ang="0">
                        <a:pos x="58" y="54"/>
                      </a:cxn>
                      <a:cxn ang="0">
                        <a:pos x="0" y="58"/>
                      </a:cxn>
                      <a:cxn ang="0">
                        <a:pos x="7" y="83"/>
                      </a:cxn>
                      <a:cxn ang="0">
                        <a:pos x="52" y="102"/>
                      </a:cxn>
                      <a:cxn ang="0">
                        <a:pos x="42" y="166"/>
                      </a:cxn>
                      <a:cxn ang="0">
                        <a:pos x="7" y="221"/>
                      </a:cxn>
                      <a:cxn ang="0">
                        <a:pos x="10" y="221"/>
                      </a:cxn>
                      <a:cxn ang="0">
                        <a:pos x="10" y="243"/>
                      </a:cxn>
                      <a:cxn ang="0">
                        <a:pos x="112" y="294"/>
                      </a:cxn>
                      <a:cxn ang="0">
                        <a:pos x="106" y="317"/>
                      </a:cxn>
                      <a:cxn ang="0">
                        <a:pos x="122" y="275"/>
                      </a:cxn>
                      <a:cxn ang="0">
                        <a:pos x="215" y="288"/>
                      </a:cxn>
                      <a:cxn ang="0">
                        <a:pos x="228" y="272"/>
                      </a:cxn>
                      <a:cxn ang="0">
                        <a:pos x="212" y="253"/>
                      </a:cxn>
                      <a:cxn ang="0">
                        <a:pos x="237" y="208"/>
                      </a:cxn>
                      <a:cxn ang="0">
                        <a:pos x="215" y="170"/>
                      </a:cxn>
                      <a:cxn ang="0">
                        <a:pos x="250" y="141"/>
                      </a:cxn>
                      <a:cxn ang="0">
                        <a:pos x="247" y="102"/>
                      </a:cxn>
                      <a:cxn ang="0">
                        <a:pos x="218" y="80"/>
                      </a:cxn>
                      <a:cxn ang="0">
                        <a:pos x="176" y="32"/>
                      </a:cxn>
                      <a:cxn ang="0">
                        <a:pos x="173" y="3"/>
                      </a:cxn>
                      <a:cxn ang="0">
                        <a:pos x="167" y="0"/>
                      </a:cxn>
                    </a:cxnLst>
                    <a:rect l="0" t="0" r="r" b="b"/>
                    <a:pathLst>
                      <a:path w="250" h="317">
                        <a:moveTo>
                          <a:pt x="167" y="0"/>
                        </a:moveTo>
                        <a:lnTo>
                          <a:pt x="148" y="3"/>
                        </a:lnTo>
                        <a:lnTo>
                          <a:pt x="132" y="32"/>
                        </a:lnTo>
                        <a:lnTo>
                          <a:pt x="90" y="48"/>
                        </a:lnTo>
                        <a:lnTo>
                          <a:pt x="71" y="16"/>
                        </a:lnTo>
                        <a:lnTo>
                          <a:pt x="58" y="54"/>
                        </a:lnTo>
                        <a:lnTo>
                          <a:pt x="0" y="58"/>
                        </a:lnTo>
                        <a:lnTo>
                          <a:pt x="7" y="83"/>
                        </a:lnTo>
                        <a:lnTo>
                          <a:pt x="52" y="102"/>
                        </a:lnTo>
                        <a:lnTo>
                          <a:pt x="42" y="166"/>
                        </a:lnTo>
                        <a:lnTo>
                          <a:pt x="7" y="221"/>
                        </a:lnTo>
                        <a:lnTo>
                          <a:pt x="10" y="221"/>
                        </a:lnTo>
                        <a:lnTo>
                          <a:pt x="10" y="243"/>
                        </a:lnTo>
                        <a:lnTo>
                          <a:pt x="112" y="294"/>
                        </a:lnTo>
                        <a:lnTo>
                          <a:pt x="106" y="317"/>
                        </a:lnTo>
                        <a:lnTo>
                          <a:pt x="122" y="275"/>
                        </a:lnTo>
                        <a:lnTo>
                          <a:pt x="215" y="288"/>
                        </a:lnTo>
                        <a:lnTo>
                          <a:pt x="228" y="272"/>
                        </a:lnTo>
                        <a:lnTo>
                          <a:pt x="212" y="253"/>
                        </a:lnTo>
                        <a:lnTo>
                          <a:pt x="237" y="208"/>
                        </a:lnTo>
                        <a:lnTo>
                          <a:pt x="215" y="170"/>
                        </a:lnTo>
                        <a:lnTo>
                          <a:pt x="250" y="141"/>
                        </a:lnTo>
                        <a:lnTo>
                          <a:pt x="247" y="102"/>
                        </a:lnTo>
                        <a:lnTo>
                          <a:pt x="218" y="80"/>
                        </a:lnTo>
                        <a:lnTo>
                          <a:pt x="176" y="32"/>
                        </a:lnTo>
                        <a:lnTo>
                          <a:pt x="173" y="3"/>
                        </a:lnTo>
                        <a:lnTo>
                          <a:pt x="16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0" name="Freeform 699"/>
                  <p:cNvSpPr>
                    <a:spLocks/>
                  </p:cNvSpPr>
                  <p:nvPr/>
                </p:nvSpPr>
                <p:spPr bwMode="auto">
                  <a:xfrm>
                    <a:off x="4298325" y="3867201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48" y="2"/>
                      </a:cxn>
                      <a:cxn ang="0">
                        <a:pos x="130" y="32"/>
                      </a:cxn>
                      <a:cxn ang="0">
                        <a:pos x="90" y="47"/>
                      </a:cxn>
                      <a:cxn ang="0">
                        <a:pos x="70" y="15"/>
                      </a:cxn>
                      <a:cxn ang="0">
                        <a:pos x="58" y="55"/>
                      </a:cxn>
                      <a:cxn ang="0">
                        <a:pos x="0" y="57"/>
                      </a:cxn>
                      <a:cxn ang="0">
                        <a:pos x="5" y="82"/>
                      </a:cxn>
                      <a:cxn ang="0">
                        <a:pos x="50" y="102"/>
                      </a:cxn>
                      <a:cxn ang="0">
                        <a:pos x="40" y="165"/>
                      </a:cxn>
                      <a:cxn ang="0">
                        <a:pos x="5" y="220"/>
                      </a:cxn>
                      <a:cxn ang="0">
                        <a:pos x="10" y="220"/>
                      </a:cxn>
                      <a:cxn ang="0">
                        <a:pos x="10" y="242"/>
                      </a:cxn>
                      <a:cxn ang="0">
                        <a:pos x="110" y="295"/>
                      </a:cxn>
                      <a:cxn ang="0">
                        <a:pos x="105" y="317"/>
                      </a:cxn>
                      <a:cxn ang="0">
                        <a:pos x="120" y="275"/>
                      </a:cxn>
                      <a:cxn ang="0">
                        <a:pos x="215" y="287"/>
                      </a:cxn>
                      <a:cxn ang="0">
                        <a:pos x="228" y="272"/>
                      </a:cxn>
                      <a:cxn ang="0">
                        <a:pos x="210" y="252"/>
                      </a:cxn>
                      <a:cxn ang="0">
                        <a:pos x="235" y="207"/>
                      </a:cxn>
                      <a:cxn ang="0">
                        <a:pos x="215" y="170"/>
                      </a:cxn>
                      <a:cxn ang="0">
                        <a:pos x="250" y="140"/>
                      </a:cxn>
                      <a:cxn ang="0">
                        <a:pos x="245" y="102"/>
                      </a:cxn>
                      <a:cxn ang="0">
                        <a:pos x="218" y="80"/>
                      </a:cxn>
                      <a:cxn ang="0">
                        <a:pos x="175" y="32"/>
                      </a:cxn>
                      <a:cxn ang="0">
                        <a:pos x="173" y="2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317">
                        <a:moveTo>
                          <a:pt x="165" y="0"/>
                        </a:moveTo>
                        <a:lnTo>
                          <a:pt x="148" y="2"/>
                        </a:lnTo>
                        <a:lnTo>
                          <a:pt x="130" y="32"/>
                        </a:lnTo>
                        <a:lnTo>
                          <a:pt x="90" y="47"/>
                        </a:lnTo>
                        <a:lnTo>
                          <a:pt x="70" y="15"/>
                        </a:lnTo>
                        <a:lnTo>
                          <a:pt x="58" y="55"/>
                        </a:lnTo>
                        <a:lnTo>
                          <a:pt x="0" y="57"/>
                        </a:lnTo>
                        <a:lnTo>
                          <a:pt x="5" y="82"/>
                        </a:lnTo>
                        <a:lnTo>
                          <a:pt x="50" y="102"/>
                        </a:lnTo>
                        <a:lnTo>
                          <a:pt x="40" y="165"/>
                        </a:lnTo>
                        <a:lnTo>
                          <a:pt x="5" y="220"/>
                        </a:lnTo>
                        <a:lnTo>
                          <a:pt x="10" y="220"/>
                        </a:lnTo>
                        <a:lnTo>
                          <a:pt x="10" y="242"/>
                        </a:lnTo>
                        <a:lnTo>
                          <a:pt x="110" y="295"/>
                        </a:lnTo>
                        <a:lnTo>
                          <a:pt x="105" y="317"/>
                        </a:lnTo>
                        <a:lnTo>
                          <a:pt x="120" y="275"/>
                        </a:lnTo>
                        <a:lnTo>
                          <a:pt x="215" y="287"/>
                        </a:lnTo>
                        <a:lnTo>
                          <a:pt x="228" y="272"/>
                        </a:lnTo>
                        <a:lnTo>
                          <a:pt x="210" y="252"/>
                        </a:lnTo>
                        <a:lnTo>
                          <a:pt x="235" y="207"/>
                        </a:lnTo>
                        <a:lnTo>
                          <a:pt x="215" y="170"/>
                        </a:lnTo>
                        <a:lnTo>
                          <a:pt x="250" y="140"/>
                        </a:lnTo>
                        <a:lnTo>
                          <a:pt x="245" y="102"/>
                        </a:lnTo>
                        <a:lnTo>
                          <a:pt x="218" y="80"/>
                        </a:lnTo>
                        <a:lnTo>
                          <a:pt x="175" y="32"/>
                        </a:lnTo>
                        <a:lnTo>
                          <a:pt x="173" y="2"/>
                        </a:lnTo>
                        <a:lnTo>
                          <a:pt x="1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1" name="Freeform 698"/>
                  <p:cNvSpPr>
                    <a:spLocks/>
                  </p:cNvSpPr>
                  <p:nvPr/>
                </p:nvSpPr>
                <p:spPr bwMode="auto">
                  <a:xfrm>
                    <a:off x="4457290" y="3862233"/>
                    <a:ext cx="91902" cy="9190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6" y="3"/>
                      </a:cxn>
                      <a:cxn ang="0">
                        <a:pos x="0" y="6"/>
                      </a:cxn>
                      <a:cxn ang="0">
                        <a:pos x="7" y="6"/>
                      </a:cxn>
                      <a:cxn ang="0">
                        <a:pos x="13" y="9"/>
                      </a:cxn>
                      <a:cxn ang="0">
                        <a:pos x="16" y="38"/>
                      </a:cxn>
                      <a:cxn ang="0">
                        <a:pos x="58" y="86"/>
                      </a:cxn>
                      <a:cxn ang="0">
                        <a:pos x="68" y="92"/>
                      </a:cxn>
                      <a:cxn ang="0">
                        <a:pos x="93" y="70"/>
                      </a:cxn>
                      <a:cxn ang="0">
                        <a:pos x="93" y="64"/>
                      </a:cxn>
                      <a:cxn ang="0">
                        <a:pos x="84" y="38"/>
                      </a:cxn>
                      <a:cxn ang="0">
                        <a:pos x="42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6" y="3"/>
                        </a:lnTo>
                        <a:lnTo>
                          <a:pt x="0" y="6"/>
                        </a:lnTo>
                        <a:lnTo>
                          <a:pt x="7" y="6"/>
                        </a:lnTo>
                        <a:lnTo>
                          <a:pt x="13" y="9"/>
                        </a:lnTo>
                        <a:lnTo>
                          <a:pt x="16" y="38"/>
                        </a:lnTo>
                        <a:lnTo>
                          <a:pt x="58" y="86"/>
                        </a:lnTo>
                        <a:lnTo>
                          <a:pt x="68" y="92"/>
                        </a:lnTo>
                        <a:lnTo>
                          <a:pt x="93" y="70"/>
                        </a:lnTo>
                        <a:lnTo>
                          <a:pt x="93" y="64"/>
                        </a:lnTo>
                        <a:lnTo>
                          <a:pt x="84" y="38"/>
                        </a:lnTo>
                        <a:lnTo>
                          <a:pt x="42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2" name="Freeform 697"/>
                  <p:cNvSpPr>
                    <a:spLocks/>
                  </p:cNvSpPr>
                  <p:nvPr/>
                </p:nvSpPr>
                <p:spPr bwMode="auto">
                  <a:xfrm>
                    <a:off x="4457290" y="3862233"/>
                    <a:ext cx="91902" cy="89418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5" y="3"/>
                      </a:cxn>
                      <a:cxn ang="0">
                        <a:pos x="0" y="5"/>
                      </a:cxn>
                      <a:cxn ang="0">
                        <a:pos x="5" y="5"/>
                      </a:cxn>
                      <a:cxn ang="0">
                        <a:pos x="13" y="8"/>
                      </a:cxn>
                      <a:cxn ang="0">
                        <a:pos x="15" y="38"/>
                      </a:cxn>
                      <a:cxn ang="0">
                        <a:pos x="58" y="87"/>
                      </a:cxn>
                      <a:cxn ang="0">
                        <a:pos x="68" y="92"/>
                      </a:cxn>
                      <a:cxn ang="0">
                        <a:pos x="93" y="72"/>
                      </a:cxn>
                      <a:cxn ang="0">
                        <a:pos x="93" y="64"/>
                      </a:cxn>
                      <a:cxn ang="0">
                        <a:pos x="83" y="38"/>
                      </a:cxn>
                      <a:cxn ang="0">
                        <a:pos x="4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5" y="3"/>
                        </a:lnTo>
                        <a:lnTo>
                          <a:pt x="0" y="5"/>
                        </a:lnTo>
                        <a:lnTo>
                          <a:pt x="5" y="5"/>
                        </a:lnTo>
                        <a:lnTo>
                          <a:pt x="13" y="8"/>
                        </a:lnTo>
                        <a:lnTo>
                          <a:pt x="15" y="38"/>
                        </a:lnTo>
                        <a:lnTo>
                          <a:pt x="58" y="87"/>
                        </a:lnTo>
                        <a:lnTo>
                          <a:pt x="68" y="92"/>
                        </a:lnTo>
                        <a:lnTo>
                          <a:pt x="93" y="72"/>
                        </a:lnTo>
                        <a:lnTo>
                          <a:pt x="93" y="64"/>
                        </a:lnTo>
                        <a:lnTo>
                          <a:pt x="83" y="38"/>
                        </a:lnTo>
                        <a:lnTo>
                          <a:pt x="40" y="0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3" name="Freeform 696"/>
                  <p:cNvSpPr>
                    <a:spLocks/>
                  </p:cNvSpPr>
                  <p:nvPr/>
                </p:nvSpPr>
                <p:spPr bwMode="auto">
                  <a:xfrm>
                    <a:off x="4144328" y="4070875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6"/>
                      </a:cxn>
                      <a:cxn ang="0">
                        <a:pos x="96" y="16"/>
                      </a:cxn>
                      <a:cxn ang="0">
                        <a:pos x="16" y="0"/>
                      </a:cxn>
                      <a:cxn ang="0">
                        <a:pos x="3" y="38"/>
                      </a:cxn>
                      <a:cxn ang="0">
                        <a:pos x="61" y="61"/>
                      </a:cxn>
                      <a:cxn ang="0">
                        <a:pos x="0" y="189"/>
                      </a:cxn>
                      <a:cxn ang="0">
                        <a:pos x="38" y="243"/>
                      </a:cxn>
                      <a:cxn ang="0">
                        <a:pos x="109" y="224"/>
                      </a:cxn>
                      <a:cxn ang="0">
                        <a:pos x="141" y="233"/>
                      </a:cxn>
                      <a:cxn ang="0">
                        <a:pos x="211" y="208"/>
                      </a:cxn>
                      <a:cxn ang="0">
                        <a:pos x="211" y="147"/>
                      </a:cxn>
                      <a:cxn ang="0">
                        <a:pos x="259" y="112"/>
                      </a:cxn>
                      <a:cxn ang="0">
                        <a:pos x="265" y="89"/>
                      </a:cxn>
                      <a:cxn ang="0">
                        <a:pos x="163" y="38"/>
                      </a:cxn>
                      <a:cxn ang="0">
                        <a:pos x="163" y="16"/>
                      </a:cxn>
                      <a:cxn ang="0">
                        <a:pos x="160" y="16"/>
                      </a:cxn>
                    </a:cxnLst>
                    <a:rect l="0" t="0" r="r" b="b"/>
                    <a:pathLst>
                      <a:path w="265" h="243">
                        <a:moveTo>
                          <a:pt x="160" y="16"/>
                        </a:moveTo>
                        <a:lnTo>
                          <a:pt x="96" y="16"/>
                        </a:lnTo>
                        <a:lnTo>
                          <a:pt x="16" y="0"/>
                        </a:lnTo>
                        <a:lnTo>
                          <a:pt x="3" y="38"/>
                        </a:lnTo>
                        <a:lnTo>
                          <a:pt x="61" y="61"/>
                        </a:lnTo>
                        <a:lnTo>
                          <a:pt x="0" y="189"/>
                        </a:lnTo>
                        <a:lnTo>
                          <a:pt x="38" y="243"/>
                        </a:lnTo>
                        <a:lnTo>
                          <a:pt x="109" y="224"/>
                        </a:lnTo>
                        <a:lnTo>
                          <a:pt x="141" y="233"/>
                        </a:lnTo>
                        <a:lnTo>
                          <a:pt x="211" y="208"/>
                        </a:lnTo>
                        <a:lnTo>
                          <a:pt x="211" y="147"/>
                        </a:lnTo>
                        <a:lnTo>
                          <a:pt x="259" y="112"/>
                        </a:lnTo>
                        <a:lnTo>
                          <a:pt x="265" y="89"/>
                        </a:lnTo>
                        <a:lnTo>
                          <a:pt x="163" y="38"/>
                        </a:lnTo>
                        <a:lnTo>
                          <a:pt x="163" y="16"/>
                        </a:lnTo>
                        <a:lnTo>
                          <a:pt x="16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4" name="Freeform 695"/>
                  <p:cNvSpPr>
                    <a:spLocks/>
                  </p:cNvSpPr>
                  <p:nvPr/>
                </p:nvSpPr>
                <p:spPr bwMode="auto">
                  <a:xfrm>
                    <a:off x="4144328" y="4070875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5"/>
                      </a:cxn>
                      <a:cxn ang="0">
                        <a:pos x="98" y="15"/>
                      </a:cxn>
                      <a:cxn ang="0">
                        <a:pos x="18" y="0"/>
                      </a:cxn>
                      <a:cxn ang="0">
                        <a:pos x="5" y="38"/>
                      </a:cxn>
                      <a:cxn ang="0">
                        <a:pos x="63" y="60"/>
                      </a:cxn>
                      <a:cxn ang="0">
                        <a:pos x="0" y="190"/>
                      </a:cxn>
                      <a:cxn ang="0">
                        <a:pos x="40" y="243"/>
                      </a:cxn>
                      <a:cxn ang="0">
                        <a:pos x="110" y="225"/>
                      </a:cxn>
                      <a:cxn ang="0">
                        <a:pos x="143" y="233"/>
                      </a:cxn>
                      <a:cxn ang="0">
                        <a:pos x="213" y="208"/>
                      </a:cxn>
                      <a:cxn ang="0">
                        <a:pos x="213" y="148"/>
                      </a:cxn>
                      <a:cxn ang="0">
                        <a:pos x="260" y="113"/>
                      </a:cxn>
                      <a:cxn ang="0">
                        <a:pos x="265" y="90"/>
                      </a:cxn>
                      <a:cxn ang="0">
                        <a:pos x="165" y="38"/>
                      </a:cxn>
                      <a:cxn ang="0">
                        <a:pos x="165" y="15"/>
                      </a:cxn>
                      <a:cxn ang="0">
                        <a:pos x="160" y="15"/>
                      </a:cxn>
                    </a:cxnLst>
                    <a:rect l="0" t="0" r="r" b="b"/>
                    <a:pathLst>
                      <a:path w="265" h="243">
                        <a:moveTo>
                          <a:pt x="160" y="15"/>
                        </a:moveTo>
                        <a:lnTo>
                          <a:pt x="98" y="15"/>
                        </a:lnTo>
                        <a:lnTo>
                          <a:pt x="18" y="0"/>
                        </a:lnTo>
                        <a:lnTo>
                          <a:pt x="5" y="38"/>
                        </a:lnTo>
                        <a:lnTo>
                          <a:pt x="63" y="60"/>
                        </a:lnTo>
                        <a:lnTo>
                          <a:pt x="0" y="190"/>
                        </a:lnTo>
                        <a:lnTo>
                          <a:pt x="40" y="243"/>
                        </a:lnTo>
                        <a:lnTo>
                          <a:pt x="110" y="225"/>
                        </a:lnTo>
                        <a:lnTo>
                          <a:pt x="143" y="233"/>
                        </a:lnTo>
                        <a:lnTo>
                          <a:pt x="213" y="208"/>
                        </a:lnTo>
                        <a:lnTo>
                          <a:pt x="213" y="148"/>
                        </a:lnTo>
                        <a:lnTo>
                          <a:pt x="260" y="113"/>
                        </a:lnTo>
                        <a:lnTo>
                          <a:pt x="265" y="90"/>
                        </a:lnTo>
                        <a:lnTo>
                          <a:pt x="165" y="38"/>
                        </a:lnTo>
                        <a:lnTo>
                          <a:pt x="165" y="15"/>
                        </a:lnTo>
                        <a:lnTo>
                          <a:pt x="16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5" name="Freeform 694"/>
                  <p:cNvSpPr>
                    <a:spLocks/>
                  </p:cNvSpPr>
                  <p:nvPr/>
                </p:nvSpPr>
                <p:spPr bwMode="auto">
                  <a:xfrm>
                    <a:off x="140400" y="1480242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noFill/>
                  <a:ln w="0">
                    <a:solidFill>
                      <a:srgbClr val="0000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6" name="Freeform 693"/>
                  <p:cNvSpPr>
                    <a:spLocks/>
                  </p:cNvSpPr>
                  <p:nvPr/>
                </p:nvSpPr>
                <p:spPr bwMode="auto">
                  <a:xfrm>
                    <a:off x="140400" y="1480242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7" name="Freeform 692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4579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4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4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8" name="Freeform 691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89" name="Freeform 690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1" y="12"/>
                      </a:cxn>
                      <a:cxn ang="0">
                        <a:pos x="96" y="35"/>
                      </a:cxn>
                      <a:cxn ang="0">
                        <a:pos x="84" y="0"/>
                      </a:cxn>
                      <a:cxn ang="0">
                        <a:pos x="39" y="32"/>
                      </a:cxn>
                      <a:cxn ang="0">
                        <a:pos x="39" y="67"/>
                      </a:cxn>
                      <a:cxn ang="0">
                        <a:pos x="0" y="118"/>
                      </a:cxn>
                      <a:cxn ang="0">
                        <a:pos x="4" y="137"/>
                      </a:cxn>
                      <a:cxn ang="0">
                        <a:pos x="122" y="140"/>
                      </a:cxn>
                      <a:cxn ang="0">
                        <a:pos x="116" y="105"/>
                      </a:cxn>
                      <a:cxn ang="0">
                        <a:pos x="170" y="51"/>
                      </a:cxn>
                      <a:cxn ang="0">
                        <a:pos x="141" y="12"/>
                      </a:cxn>
                    </a:cxnLst>
                    <a:rect l="0" t="0" r="r" b="b"/>
                    <a:pathLst>
                      <a:path w="170" h="140">
                        <a:moveTo>
                          <a:pt x="141" y="12"/>
                        </a:moveTo>
                        <a:lnTo>
                          <a:pt x="96" y="35"/>
                        </a:lnTo>
                        <a:lnTo>
                          <a:pt x="84" y="0"/>
                        </a:lnTo>
                        <a:lnTo>
                          <a:pt x="39" y="32"/>
                        </a:lnTo>
                        <a:lnTo>
                          <a:pt x="39" y="67"/>
                        </a:lnTo>
                        <a:lnTo>
                          <a:pt x="0" y="118"/>
                        </a:lnTo>
                        <a:lnTo>
                          <a:pt x="4" y="137"/>
                        </a:lnTo>
                        <a:lnTo>
                          <a:pt x="122" y="140"/>
                        </a:lnTo>
                        <a:lnTo>
                          <a:pt x="116" y="105"/>
                        </a:lnTo>
                        <a:lnTo>
                          <a:pt x="170" y="51"/>
                        </a:lnTo>
                        <a:lnTo>
                          <a:pt x="141" y="1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0" name="Freeform 689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1" name="Freeform 688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2" name="Freeform 687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3" name="Freeform 686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4515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9"/>
                      </a:cxn>
                      <a:cxn ang="0">
                        <a:pos x="28" y="67"/>
                      </a:cxn>
                      <a:cxn ang="0">
                        <a:pos x="3" y="74"/>
                      </a:cxn>
                      <a:cxn ang="0">
                        <a:pos x="0" y="1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9"/>
                        </a:lnTo>
                        <a:lnTo>
                          <a:pt x="28" y="67"/>
                        </a:lnTo>
                        <a:lnTo>
                          <a:pt x="3" y="74"/>
                        </a:lnTo>
                        <a:lnTo>
                          <a:pt x="0" y="1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4" name="Freeform 685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5" name="Freeform 684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4" y="64"/>
                      </a:cxn>
                      <a:cxn ang="0">
                        <a:pos x="16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4" y="64"/>
                        </a:lnTo>
                        <a:lnTo>
                          <a:pt x="16" y="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6" name="Freeform 683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7" name="Freeform 682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5188" cy="293092"/>
                  </a:xfrm>
                  <a:custGeom>
                    <a:avLst/>
                    <a:gdLst/>
                    <a:ahLst/>
                    <a:cxnLst>
                      <a:cxn ang="0">
                        <a:pos x="352" y="0"/>
                      </a:cxn>
                      <a:cxn ang="0">
                        <a:pos x="278" y="16"/>
                      </a:cxn>
                      <a:cxn ang="0">
                        <a:pos x="256" y="74"/>
                      </a:cxn>
                      <a:cxn ang="0">
                        <a:pos x="118" y="122"/>
                      </a:cxn>
                      <a:cxn ang="0">
                        <a:pos x="102" y="96"/>
                      </a:cxn>
                      <a:cxn ang="0">
                        <a:pos x="54" y="93"/>
                      </a:cxn>
                      <a:cxn ang="0">
                        <a:pos x="54" y="141"/>
                      </a:cxn>
                      <a:cxn ang="0">
                        <a:pos x="26" y="164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7"/>
                      </a:cxn>
                      <a:cxn ang="0">
                        <a:pos x="58" y="266"/>
                      </a:cxn>
                      <a:cxn ang="0">
                        <a:pos x="99" y="244"/>
                      </a:cxn>
                      <a:cxn ang="0">
                        <a:pos x="106" y="282"/>
                      </a:cxn>
                      <a:cxn ang="0">
                        <a:pos x="137" y="295"/>
                      </a:cxn>
                      <a:cxn ang="0">
                        <a:pos x="176" y="279"/>
                      </a:cxn>
                      <a:cxn ang="0">
                        <a:pos x="160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9" y="112"/>
                      </a:cxn>
                      <a:cxn ang="0">
                        <a:pos x="329" y="74"/>
                      </a:cxn>
                      <a:cxn ang="0">
                        <a:pos x="358" y="39"/>
                      </a:cxn>
                      <a:cxn ang="0">
                        <a:pos x="352" y="0"/>
                      </a:cxn>
                    </a:cxnLst>
                    <a:rect l="0" t="0" r="r" b="b"/>
                    <a:pathLst>
                      <a:path w="358" h="295">
                        <a:moveTo>
                          <a:pt x="352" y="0"/>
                        </a:moveTo>
                        <a:lnTo>
                          <a:pt x="278" y="16"/>
                        </a:lnTo>
                        <a:lnTo>
                          <a:pt x="256" y="74"/>
                        </a:lnTo>
                        <a:lnTo>
                          <a:pt x="118" y="122"/>
                        </a:lnTo>
                        <a:lnTo>
                          <a:pt x="102" y="96"/>
                        </a:lnTo>
                        <a:lnTo>
                          <a:pt x="54" y="93"/>
                        </a:lnTo>
                        <a:lnTo>
                          <a:pt x="54" y="141"/>
                        </a:lnTo>
                        <a:lnTo>
                          <a:pt x="26" y="164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7"/>
                        </a:lnTo>
                        <a:lnTo>
                          <a:pt x="58" y="266"/>
                        </a:lnTo>
                        <a:lnTo>
                          <a:pt x="99" y="244"/>
                        </a:lnTo>
                        <a:lnTo>
                          <a:pt x="106" y="282"/>
                        </a:lnTo>
                        <a:lnTo>
                          <a:pt x="137" y="295"/>
                        </a:lnTo>
                        <a:lnTo>
                          <a:pt x="176" y="279"/>
                        </a:lnTo>
                        <a:lnTo>
                          <a:pt x="160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9" y="112"/>
                        </a:lnTo>
                        <a:lnTo>
                          <a:pt x="329" y="74"/>
                        </a:lnTo>
                        <a:lnTo>
                          <a:pt x="358" y="39"/>
                        </a:lnTo>
                        <a:lnTo>
                          <a:pt x="35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8" name="Freeform 681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99" name="Freeform 680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4515"/>
                  </a:xfrm>
                  <a:custGeom>
                    <a:avLst/>
                    <a:gdLst/>
                    <a:ahLst/>
                    <a:cxnLst>
                      <a:cxn ang="0">
                        <a:pos x="86" y="0"/>
                      </a:cxn>
                      <a:cxn ang="0">
                        <a:pos x="16" y="16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8"/>
                      </a:cxn>
                      <a:cxn ang="0">
                        <a:pos x="86" y="0"/>
                      </a:cxn>
                    </a:cxnLst>
                    <a:rect l="0" t="0" r="r" b="b"/>
                    <a:pathLst>
                      <a:path w="93" h="76">
                        <a:moveTo>
                          <a:pt x="86" y="0"/>
                        </a:moveTo>
                        <a:lnTo>
                          <a:pt x="16" y="16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8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0" name="Freeform 679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1" name="Freeform 678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2" name="Freeform 677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55" y="0"/>
                      </a:cxn>
                      <a:cxn ang="0">
                        <a:pos x="77" y="12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89" y="42"/>
                      </a:cxn>
                      <a:cxn ang="0">
                        <a:pos x="37" y="47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44" h="64">
                        <a:moveTo>
                          <a:pt x="0" y="7"/>
                        </a:moveTo>
                        <a:lnTo>
                          <a:pt x="55" y="0"/>
                        </a:lnTo>
                        <a:lnTo>
                          <a:pt x="77" y="12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89" y="42"/>
                        </a:lnTo>
                        <a:lnTo>
                          <a:pt x="37" y="47"/>
                        </a:lnTo>
                        <a:lnTo>
                          <a:pt x="0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3" name="Freeform 676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6676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7" y="4"/>
                      </a:cxn>
                      <a:cxn ang="0">
                        <a:pos x="116" y="23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80"/>
                      </a:cxn>
                      <a:cxn ang="0">
                        <a:pos x="0" y="64"/>
                      </a:cxn>
                      <a:cxn ang="0">
                        <a:pos x="13" y="36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7" y="4"/>
                        </a:lnTo>
                        <a:lnTo>
                          <a:pt x="116" y="23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80"/>
                        </a:lnTo>
                        <a:lnTo>
                          <a:pt x="0" y="64"/>
                        </a:lnTo>
                        <a:lnTo>
                          <a:pt x="13" y="36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4" name="Freeform 675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5" name="Freeform 674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6" name="Freeform 673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7" name="Freeform 672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7193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5" y="22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5" y="22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8" name="Freeform 671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09" name="Freeform 670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9353" cy="183803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7" y="26"/>
                      </a:cxn>
                      <a:cxn ang="0">
                        <a:pos x="99" y="32"/>
                      </a:cxn>
                      <a:cxn ang="0">
                        <a:pos x="86" y="125"/>
                      </a:cxn>
                      <a:cxn ang="0">
                        <a:pos x="51" y="147"/>
                      </a:cxn>
                      <a:cxn ang="0">
                        <a:pos x="41" y="186"/>
                      </a:cxn>
                      <a:cxn ang="0">
                        <a:pos x="12" y="176"/>
                      </a:cxn>
                      <a:cxn ang="0">
                        <a:pos x="12" y="118"/>
                      </a:cxn>
                      <a:cxn ang="0">
                        <a:pos x="0" y="83"/>
                      </a:cxn>
                      <a:cxn ang="0">
                        <a:pos x="0" y="77"/>
                      </a:cxn>
                      <a:cxn ang="0">
                        <a:pos x="3" y="70"/>
                      </a:cxn>
                      <a:cxn ang="0">
                        <a:pos x="12" y="54"/>
                      </a:cxn>
                      <a:cxn ang="0">
                        <a:pos x="19" y="38"/>
                      </a:cxn>
                      <a:cxn ang="0">
                        <a:pos x="22" y="26"/>
                      </a:cxn>
                      <a:cxn ang="0">
                        <a:pos x="32" y="13"/>
                      </a:cxn>
                      <a:cxn ang="0">
                        <a:pos x="35" y="3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7" y="26"/>
                        </a:lnTo>
                        <a:lnTo>
                          <a:pt x="99" y="32"/>
                        </a:lnTo>
                        <a:lnTo>
                          <a:pt x="86" y="125"/>
                        </a:lnTo>
                        <a:lnTo>
                          <a:pt x="51" y="147"/>
                        </a:lnTo>
                        <a:lnTo>
                          <a:pt x="41" y="186"/>
                        </a:lnTo>
                        <a:lnTo>
                          <a:pt x="12" y="176"/>
                        </a:lnTo>
                        <a:lnTo>
                          <a:pt x="12" y="118"/>
                        </a:lnTo>
                        <a:lnTo>
                          <a:pt x="0" y="83"/>
                        </a:lnTo>
                        <a:lnTo>
                          <a:pt x="0" y="77"/>
                        </a:lnTo>
                        <a:lnTo>
                          <a:pt x="3" y="70"/>
                        </a:lnTo>
                        <a:lnTo>
                          <a:pt x="12" y="54"/>
                        </a:lnTo>
                        <a:lnTo>
                          <a:pt x="19" y="38"/>
                        </a:lnTo>
                        <a:lnTo>
                          <a:pt x="22" y="26"/>
                        </a:lnTo>
                        <a:lnTo>
                          <a:pt x="32" y="13"/>
                        </a:lnTo>
                        <a:lnTo>
                          <a:pt x="35" y="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0" name="Freeform 669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1" name="Freeform 668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29" y="55"/>
                      </a:cxn>
                      <a:cxn ang="0">
                        <a:pos x="6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29" y="55"/>
                        </a:lnTo>
                        <a:lnTo>
                          <a:pt x="6" y="5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2" name="Freeform 667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3" name="Freeform 666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4" name="Freeform 665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5" name="Freeform 664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2355" cy="24838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23" h="25">
                        <a:moveTo>
                          <a:pt x="13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6" name="Freeform 663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7" name="Freeform 662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8" name="Freeform 661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19" name="Freeform 660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0" name="Freeform 659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1" name="Freeform 658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2" name="Freeform 657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3" name="Freeform 656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4" name="Freeform 655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5" name="Freeform 654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6" name="Freeform 653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7" name="Freeform 652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8" name="Freeform 651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29" name="Freeform 650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4" y="0"/>
                      </a:cxn>
                      <a:cxn ang="0">
                        <a:pos x="122" y="67"/>
                      </a:cxn>
                      <a:cxn ang="0">
                        <a:pos x="132" y="115"/>
                      </a:cxn>
                      <a:cxn ang="0">
                        <a:pos x="144" y="166"/>
                      </a:cxn>
                      <a:cxn ang="0">
                        <a:pos x="125" y="189"/>
                      </a:cxn>
                      <a:cxn ang="0">
                        <a:pos x="160" y="195"/>
                      </a:cxn>
                      <a:cxn ang="0">
                        <a:pos x="160" y="243"/>
                      </a:cxn>
                      <a:cxn ang="0">
                        <a:pos x="87" y="266"/>
                      </a:cxn>
                      <a:cxn ang="0">
                        <a:pos x="39" y="275"/>
                      </a:cxn>
                      <a:cxn ang="0">
                        <a:pos x="4" y="282"/>
                      </a:cxn>
                      <a:cxn ang="0">
                        <a:pos x="0" y="256"/>
                      </a:cxn>
                      <a:cxn ang="0">
                        <a:pos x="39" y="234"/>
                      </a:cxn>
                      <a:cxn ang="0">
                        <a:pos x="20" y="214"/>
                      </a:cxn>
                      <a:cxn ang="0">
                        <a:pos x="23" y="186"/>
                      </a:cxn>
                      <a:cxn ang="0">
                        <a:pos x="55" y="170"/>
                      </a:cxn>
                      <a:cxn ang="0">
                        <a:pos x="61" y="74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4" y="0"/>
                        </a:lnTo>
                        <a:lnTo>
                          <a:pt x="122" y="67"/>
                        </a:lnTo>
                        <a:lnTo>
                          <a:pt x="132" y="115"/>
                        </a:lnTo>
                        <a:lnTo>
                          <a:pt x="144" y="166"/>
                        </a:lnTo>
                        <a:lnTo>
                          <a:pt x="125" y="189"/>
                        </a:lnTo>
                        <a:lnTo>
                          <a:pt x="160" y="195"/>
                        </a:lnTo>
                        <a:lnTo>
                          <a:pt x="160" y="243"/>
                        </a:lnTo>
                        <a:lnTo>
                          <a:pt x="87" y="266"/>
                        </a:lnTo>
                        <a:lnTo>
                          <a:pt x="39" y="275"/>
                        </a:lnTo>
                        <a:lnTo>
                          <a:pt x="4" y="282"/>
                        </a:lnTo>
                        <a:lnTo>
                          <a:pt x="0" y="256"/>
                        </a:lnTo>
                        <a:lnTo>
                          <a:pt x="39" y="234"/>
                        </a:lnTo>
                        <a:lnTo>
                          <a:pt x="20" y="214"/>
                        </a:lnTo>
                        <a:lnTo>
                          <a:pt x="23" y="186"/>
                        </a:lnTo>
                        <a:lnTo>
                          <a:pt x="55" y="170"/>
                        </a:lnTo>
                        <a:lnTo>
                          <a:pt x="61" y="74"/>
                        </a:lnTo>
                        <a:lnTo>
                          <a:pt x="90" y="1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0" name="Freeform 649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1" name="Freeform 648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90" y="45"/>
                      </a:cxn>
                      <a:cxn ang="0">
                        <a:pos x="77" y="71"/>
                      </a:cxn>
                      <a:cxn ang="0">
                        <a:pos x="55" y="103"/>
                      </a:cxn>
                      <a:cxn ang="0">
                        <a:pos x="3" y="103"/>
                      </a:cxn>
                      <a:cxn ang="0">
                        <a:pos x="0" y="48"/>
                      </a:cxn>
                      <a:cxn ang="0">
                        <a:pos x="26" y="13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90" h="103">
                        <a:moveTo>
                          <a:pt x="77" y="0"/>
                        </a:moveTo>
                        <a:lnTo>
                          <a:pt x="90" y="45"/>
                        </a:lnTo>
                        <a:lnTo>
                          <a:pt x="77" y="71"/>
                        </a:lnTo>
                        <a:lnTo>
                          <a:pt x="55" y="103"/>
                        </a:lnTo>
                        <a:lnTo>
                          <a:pt x="3" y="103"/>
                        </a:lnTo>
                        <a:lnTo>
                          <a:pt x="0" y="48"/>
                        </a:lnTo>
                        <a:lnTo>
                          <a:pt x="26" y="13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2" name="Freeform 647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3" name="Freeform 646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4" name="Freeform 645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5" name="Freeform 644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6" name="Freeform 643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7" name="Freeform 642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8" name="Freeform 641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39" name="Freeform 640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0" name="Freeform 639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1" name="Freeform 638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2" name="Freeform 637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3" name="Freeform 636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4" name="Freeform 635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5" name="Freeform 634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6" name="Freeform 633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7" name="Freeform 632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8" name="Freeform 631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49" name="Freeform 630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0" name="Freeform 629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1" name="Freeform 628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2" name="Freeform 627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3" name="Freeform 626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4" name="Freeform 625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5" name="Freeform 624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6" name="Freeform 623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7" name="Freeform 622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8" name="Freeform 621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59" name="Freeform 620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0" name="Freeform 619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1" name="Freeform 618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2833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79" y="32"/>
                      </a:cxn>
                      <a:cxn ang="0">
                        <a:pos x="217" y="64"/>
                      </a:cxn>
                      <a:cxn ang="0">
                        <a:pos x="249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4" y="300"/>
                      </a:cxn>
                      <a:cxn ang="0">
                        <a:pos x="208" y="336"/>
                      </a:cxn>
                      <a:cxn ang="0">
                        <a:pos x="160" y="336"/>
                      </a:cxn>
                      <a:cxn ang="0">
                        <a:pos x="112" y="313"/>
                      </a:cxn>
                      <a:cxn ang="0">
                        <a:pos x="115" y="284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79" y="32"/>
                        </a:lnTo>
                        <a:lnTo>
                          <a:pt x="217" y="64"/>
                        </a:lnTo>
                        <a:lnTo>
                          <a:pt x="249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4" y="300"/>
                        </a:lnTo>
                        <a:lnTo>
                          <a:pt x="208" y="336"/>
                        </a:lnTo>
                        <a:lnTo>
                          <a:pt x="160" y="336"/>
                        </a:lnTo>
                        <a:lnTo>
                          <a:pt x="112" y="313"/>
                        </a:lnTo>
                        <a:lnTo>
                          <a:pt x="115" y="284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2" name="Freeform 617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3" name="Freeform 616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4" name="Freeform 615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5" name="Freeform 614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6" name="Freeform 613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7" name="Freeform 612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8" name="Freeform 611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69" name="Freeform 610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0" name="Freeform 609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1" name="Freeform 608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2" name="Freeform 607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3" name="Freeform 606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4" name="Freeform 605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5" name="Freeform 604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6" name="Freeform 603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7" name="Freeform 602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8" name="Freeform 601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79" name="Freeform 600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0" name="Freeform 599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1" name="Freeform 598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6054"/>
                  </a:xfrm>
                  <a:custGeom>
                    <a:avLst/>
                    <a:gdLst/>
                    <a:ahLst/>
                    <a:cxnLst>
                      <a:cxn ang="0">
                        <a:pos x="131" y="80"/>
                      </a:cxn>
                      <a:cxn ang="0">
                        <a:pos x="169" y="90"/>
                      </a:cxn>
                      <a:cxn ang="0">
                        <a:pos x="246" y="0"/>
                      </a:cxn>
                      <a:cxn ang="0">
                        <a:pos x="268" y="3"/>
                      </a:cxn>
                      <a:cxn ang="0">
                        <a:pos x="252" y="42"/>
                      </a:cxn>
                      <a:cxn ang="0">
                        <a:pos x="252" y="106"/>
                      </a:cxn>
                      <a:cxn ang="0">
                        <a:pos x="204" y="141"/>
                      </a:cxn>
                      <a:cxn ang="0">
                        <a:pos x="185" y="202"/>
                      </a:cxn>
                      <a:cxn ang="0">
                        <a:pos x="240" y="218"/>
                      </a:cxn>
                      <a:cxn ang="0">
                        <a:pos x="246" y="282"/>
                      </a:cxn>
                      <a:cxn ang="0">
                        <a:pos x="217" y="323"/>
                      </a:cxn>
                      <a:cxn ang="0">
                        <a:pos x="224" y="387"/>
                      </a:cxn>
                      <a:cxn ang="0">
                        <a:pos x="153" y="387"/>
                      </a:cxn>
                      <a:cxn ang="0">
                        <a:pos x="96" y="509"/>
                      </a:cxn>
                      <a:cxn ang="0">
                        <a:pos x="108" y="547"/>
                      </a:cxn>
                      <a:cxn ang="0">
                        <a:pos x="45" y="573"/>
                      </a:cxn>
                      <a:cxn ang="0">
                        <a:pos x="16" y="611"/>
                      </a:cxn>
                      <a:cxn ang="0">
                        <a:pos x="0" y="528"/>
                      </a:cxn>
                      <a:cxn ang="0">
                        <a:pos x="41" y="518"/>
                      </a:cxn>
                      <a:cxn ang="0">
                        <a:pos x="51" y="458"/>
                      </a:cxn>
                      <a:cxn ang="0">
                        <a:pos x="32" y="458"/>
                      </a:cxn>
                      <a:cxn ang="0">
                        <a:pos x="0" y="374"/>
                      </a:cxn>
                      <a:cxn ang="0">
                        <a:pos x="45" y="320"/>
                      </a:cxn>
                      <a:cxn ang="0">
                        <a:pos x="38" y="278"/>
                      </a:cxn>
                      <a:cxn ang="0">
                        <a:pos x="131" y="80"/>
                      </a:cxn>
                    </a:cxnLst>
                    <a:rect l="0" t="0" r="r" b="b"/>
                    <a:pathLst>
                      <a:path w="268" h="611">
                        <a:moveTo>
                          <a:pt x="131" y="80"/>
                        </a:moveTo>
                        <a:lnTo>
                          <a:pt x="169" y="90"/>
                        </a:lnTo>
                        <a:lnTo>
                          <a:pt x="246" y="0"/>
                        </a:lnTo>
                        <a:lnTo>
                          <a:pt x="268" y="3"/>
                        </a:lnTo>
                        <a:lnTo>
                          <a:pt x="252" y="42"/>
                        </a:lnTo>
                        <a:lnTo>
                          <a:pt x="252" y="106"/>
                        </a:lnTo>
                        <a:lnTo>
                          <a:pt x="204" y="141"/>
                        </a:lnTo>
                        <a:lnTo>
                          <a:pt x="185" y="202"/>
                        </a:lnTo>
                        <a:lnTo>
                          <a:pt x="240" y="218"/>
                        </a:lnTo>
                        <a:lnTo>
                          <a:pt x="246" y="282"/>
                        </a:lnTo>
                        <a:lnTo>
                          <a:pt x="217" y="323"/>
                        </a:lnTo>
                        <a:lnTo>
                          <a:pt x="224" y="387"/>
                        </a:lnTo>
                        <a:lnTo>
                          <a:pt x="153" y="387"/>
                        </a:lnTo>
                        <a:lnTo>
                          <a:pt x="96" y="509"/>
                        </a:lnTo>
                        <a:lnTo>
                          <a:pt x="108" y="547"/>
                        </a:lnTo>
                        <a:lnTo>
                          <a:pt x="45" y="573"/>
                        </a:lnTo>
                        <a:lnTo>
                          <a:pt x="16" y="611"/>
                        </a:lnTo>
                        <a:lnTo>
                          <a:pt x="0" y="528"/>
                        </a:lnTo>
                        <a:lnTo>
                          <a:pt x="41" y="518"/>
                        </a:lnTo>
                        <a:lnTo>
                          <a:pt x="51" y="458"/>
                        </a:lnTo>
                        <a:lnTo>
                          <a:pt x="32" y="458"/>
                        </a:lnTo>
                        <a:lnTo>
                          <a:pt x="0" y="374"/>
                        </a:lnTo>
                        <a:lnTo>
                          <a:pt x="45" y="320"/>
                        </a:lnTo>
                        <a:lnTo>
                          <a:pt x="38" y="278"/>
                        </a:lnTo>
                        <a:lnTo>
                          <a:pt x="131" y="8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2" name="Freeform 597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3" name="Freeform 596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4" name="Freeform 595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5" name="Freeform 594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6" name="Freeform 593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7" name="Freeform 592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8" name="Freeform 591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89" name="Freeform 590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4580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5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5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0" name="Freeform 589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1" name="Freeform 731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2" name="Freeform 730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3" name="Freeform 588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4" name="Freeform 587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5" name="Freeform 586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6" name="Freeform 585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7" name="Freeform 8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8" name="Freeform 7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999" name="Freeform 6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0" name="Freeform 5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1" name="Freeform 584"/>
                  <p:cNvSpPr>
                    <a:spLocks/>
                  </p:cNvSpPr>
                  <p:nvPr/>
                </p:nvSpPr>
                <p:spPr bwMode="auto">
                  <a:xfrm>
                    <a:off x="5483111" y="3755429"/>
                    <a:ext cx="233480" cy="367607"/>
                  </a:xfrm>
                  <a:custGeom>
                    <a:avLst/>
                    <a:gdLst/>
                    <a:ahLst/>
                    <a:cxnLst>
                      <a:cxn ang="0">
                        <a:pos x="144" y="368"/>
                      </a:cxn>
                      <a:cxn ang="0">
                        <a:pos x="172" y="371"/>
                      </a:cxn>
                      <a:cxn ang="0">
                        <a:pos x="236" y="317"/>
                      </a:cxn>
                      <a:cxn ang="0">
                        <a:pos x="182" y="230"/>
                      </a:cxn>
                      <a:cxn ang="0">
                        <a:pos x="89" y="128"/>
                      </a:cxn>
                      <a:cxn ang="0">
                        <a:pos x="128" y="70"/>
                      </a:cxn>
                      <a:cxn ang="0">
                        <a:pos x="86" y="0"/>
                      </a:cxn>
                      <a:cxn ang="0">
                        <a:pos x="22" y="61"/>
                      </a:cxn>
                      <a:cxn ang="0">
                        <a:pos x="0" y="128"/>
                      </a:cxn>
                      <a:cxn ang="0">
                        <a:pos x="22" y="160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8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8"/>
                        </a:moveTo>
                        <a:lnTo>
                          <a:pt x="172" y="371"/>
                        </a:lnTo>
                        <a:lnTo>
                          <a:pt x="236" y="317"/>
                        </a:lnTo>
                        <a:lnTo>
                          <a:pt x="182" y="230"/>
                        </a:lnTo>
                        <a:lnTo>
                          <a:pt x="89" y="128"/>
                        </a:lnTo>
                        <a:lnTo>
                          <a:pt x="128" y="70"/>
                        </a:lnTo>
                        <a:lnTo>
                          <a:pt x="86" y="0"/>
                        </a:lnTo>
                        <a:lnTo>
                          <a:pt x="22" y="61"/>
                        </a:lnTo>
                        <a:lnTo>
                          <a:pt x="0" y="128"/>
                        </a:lnTo>
                        <a:lnTo>
                          <a:pt x="22" y="160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2" name="Freeform 583"/>
                  <p:cNvSpPr>
                    <a:spLocks/>
                  </p:cNvSpPr>
                  <p:nvPr/>
                </p:nvSpPr>
                <p:spPr bwMode="auto">
                  <a:xfrm>
                    <a:off x="5483111" y="3755429"/>
                    <a:ext cx="235963" cy="370090"/>
                  </a:xfrm>
                  <a:custGeom>
                    <a:avLst/>
                    <a:gdLst/>
                    <a:ahLst/>
                    <a:cxnLst>
                      <a:cxn ang="0">
                        <a:pos x="144" y="366"/>
                      </a:cxn>
                      <a:cxn ang="0">
                        <a:pos x="171" y="371"/>
                      </a:cxn>
                      <a:cxn ang="0">
                        <a:pos x="236" y="316"/>
                      </a:cxn>
                      <a:cxn ang="0">
                        <a:pos x="181" y="229"/>
                      </a:cxn>
                      <a:cxn ang="0">
                        <a:pos x="89" y="127"/>
                      </a:cxn>
                      <a:cxn ang="0">
                        <a:pos x="127" y="70"/>
                      </a:cxn>
                      <a:cxn ang="0">
                        <a:pos x="87" y="0"/>
                      </a:cxn>
                      <a:cxn ang="0">
                        <a:pos x="22" y="62"/>
                      </a:cxn>
                      <a:cxn ang="0">
                        <a:pos x="0" y="127"/>
                      </a:cxn>
                      <a:cxn ang="0">
                        <a:pos x="22" y="159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6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6"/>
                        </a:moveTo>
                        <a:lnTo>
                          <a:pt x="171" y="371"/>
                        </a:lnTo>
                        <a:lnTo>
                          <a:pt x="236" y="316"/>
                        </a:lnTo>
                        <a:lnTo>
                          <a:pt x="181" y="229"/>
                        </a:lnTo>
                        <a:lnTo>
                          <a:pt x="89" y="127"/>
                        </a:lnTo>
                        <a:lnTo>
                          <a:pt x="127" y="70"/>
                        </a:lnTo>
                        <a:lnTo>
                          <a:pt x="87" y="0"/>
                        </a:lnTo>
                        <a:lnTo>
                          <a:pt x="22" y="62"/>
                        </a:lnTo>
                        <a:lnTo>
                          <a:pt x="0" y="127"/>
                        </a:lnTo>
                        <a:lnTo>
                          <a:pt x="22" y="159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3" name="Freeform 582"/>
                  <p:cNvSpPr>
                    <a:spLocks/>
                  </p:cNvSpPr>
                  <p:nvPr/>
                </p:nvSpPr>
                <p:spPr bwMode="auto">
                  <a:xfrm>
                    <a:off x="3304795" y="2282518"/>
                    <a:ext cx="288124" cy="206159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2" y="87"/>
                      </a:cxn>
                      <a:cxn ang="0">
                        <a:pos x="240" y="74"/>
                      </a:cxn>
                      <a:cxn ang="0">
                        <a:pos x="176" y="90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68" y="208"/>
                      </a:cxn>
                      <a:cxn ang="0">
                        <a:pos x="36" y="183"/>
                      </a:cxn>
                      <a:cxn ang="0">
                        <a:pos x="128" y="122"/>
                      </a:cxn>
                      <a:cxn ang="0">
                        <a:pos x="39" y="109"/>
                      </a:cxn>
                      <a:cxn ang="0">
                        <a:pos x="0" y="74"/>
                      </a:cxn>
                      <a:cxn ang="0">
                        <a:pos x="68" y="48"/>
                      </a:cxn>
                      <a:cxn ang="0">
                        <a:pos x="109" y="61"/>
                      </a:cxn>
                      <a:cxn ang="0">
                        <a:pos x="151" y="71"/>
                      </a:cxn>
                      <a:cxn ang="0">
                        <a:pos x="189" y="61"/>
                      </a:cxn>
                      <a:cxn ang="0">
                        <a:pos x="202" y="23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2" y="87"/>
                        </a:lnTo>
                        <a:lnTo>
                          <a:pt x="240" y="74"/>
                        </a:lnTo>
                        <a:lnTo>
                          <a:pt x="176" y="90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68" y="208"/>
                        </a:lnTo>
                        <a:lnTo>
                          <a:pt x="36" y="183"/>
                        </a:lnTo>
                        <a:lnTo>
                          <a:pt x="128" y="122"/>
                        </a:lnTo>
                        <a:lnTo>
                          <a:pt x="39" y="109"/>
                        </a:lnTo>
                        <a:lnTo>
                          <a:pt x="0" y="74"/>
                        </a:lnTo>
                        <a:lnTo>
                          <a:pt x="68" y="48"/>
                        </a:lnTo>
                        <a:lnTo>
                          <a:pt x="109" y="61"/>
                        </a:lnTo>
                        <a:lnTo>
                          <a:pt x="151" y="71"/>
                        </a:lnTo>
                        <a:lnTo>
                          <a:pt x="189" y="61"/>
                        </a:lnTo>
                        <a:lnTo>
                          <a:pt x="202" y="23"/>
                        </a:lnTo>
                        <a:lnTo>
                          <a:pt x="29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4" name="Freeform 581"/>
                  <p:cNvSpPr>
                    <a:spLocks/>
                  </p:cNvSpPr>
                  <p:nvPr/>
                </p:nvSpPr>
                <p:spPr bwMode="auto">
                  <a:xfrm>
                    <a:off x="3304795" y="2282518"/>
                    <a:ext cx="290608" cy="208642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1" y="87"/>
                      </a:cxn>
                      <a:cxn ang="0">
                        <a:pos x="239" y="74"/>
                      </a:cxn>
                      <a:cxn ang="0">
                        <a:pos x="177" y="89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70" y="208"/>
                      </a:cxn>
                      <a:cxn ang="0">
                        <a:pos x="37" y="183"/>
                      </a:cxn>
                      <a:cxn ang="0">
                        <a:pos x="129" y="121"/>
                      </a:cxn>
                      <a:cxn ang="0">
                        <a:pos x="40" y="109"/>
                      </a:cxn>
                      <a:cxn ang="0">
                        <a:pos x="0" y="74"/>
                      </a:cxn>
                      <a:cxn ang="0">
                        <a:pos x="70" y="50"/>
                      </a:cxn>
                      <a:cxn ang="0">
                        <a:pos x="109" y="62"/>
                      </a:cxn>
                      <a:cxn ang="0">
                        <a:pos x="152" y="72"/>
                      </a:cxn>
                      <a:cxn ang="0">
                        <a:pos x="189" y="62"/>
                      </a:cxn>
                      <a:cxn ang="0">
                        <a:pos x="201" y="25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1" y="87"/>
                        </a:lnTo>
                        <a:lnTo>
                          <a:pt x="239" y="74"/>
                        </a:lnTo>
                        <a:lnTo>
                          <a:pt x="177" y="89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70" y="208"/>
                        </a:lnTo>
                        <a:lnTo>
                          <a:pt x="37" y="183"/>
                        </a:lnTo>
                        <a:lnTo>
                          <a:pt x="129" y="121"/>
                        </a:lnTo>
                        <a:lnTo>
                          <a:pt x="40" y="109"/>
                        </a:lnTo>
                        <a:lnTo>
                          <a:pt x="0" y="74"/>
                        </a:lnTo>
                        <a:lnTo>
                          <a:pt x="70" y="50"/>
                        </a:lnTo>
                        <a:lnTo>
                          <a:pt x="109" y="62"/>
                        </a:lnTo>
                        <a:lnTo>
                          <a:pt x="152" y="72"/>
                        </a:lnTo>
                        <a:lnTo>
                          <a:pt x="189" y="62"/>
                        </a:lnTo>
                        <a:lnTo>
                          <a:pt x="201" y="25"/>
                        </a:lnTo>
                        <a:lnTo>
                          <a:pt x="29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5" name="Freeform 580"/>
                  <p:cNvSpPr>
                    <a:spLocks/>
                  </p:cNvSpPr>
                  <p:nvPr/>
                </p:nvSpPr>
                <p:spPr bwMode="auto">
                  <a:xfrm>
                    <a:off x="4506967" y="4055972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6" y="83"/>
                      </a:cxn>
                      <a:cxn ang="0">
                        <a:pos x="19" y="83"/>
                      </a:cxn>
                      <a:cxn ang="0">
                        <a:pos x="73" y="86"/>
                      </a:cxn>
                      <a:cxn ang="0">
                        <a:pos x="121" y="153"/>
                      </a:cxn>
                      <a:cxn ang="0">
                        <a:pos x="195" y="214"/>
                      </a:cxn>
                      <a:cxn ang="0">
                        <a:pos x="207" y="281"/>
                      </a:cxn>
                      <a:cxn ang="0">
                        <a:pos x="230" y="265"/>
                      </a:cxn>
                      <a:cxn ang="0">
                        <a:pos x="243" y="230"/>
                      </a:cxn>
                      <a:cxn ang="0">
                        <a:pos x="255" y="227"/>
                      </a:cxn>
                      <a:cxn ang="0">
                        <a:pos x="275" y="237"/>
                      </a:cxn>
                      <a:cxn ang="0">
                        <a:pos x="284" y="227"/>
                      </a:cxn>
                      <a:cxn ang="0">
                        <a:pos x="249" y="185"/>
                      </a:cxn>
                      <a:cxn ang="0">
                        <a:pos x="188" y="141"/>
                      </a:cxn>
                      <a:cxn ang="0">
                        <a:pos x="159" y="99"/>
                      </a:cxn>
                      <a:cxn ang="0">
                        <a:pos x="195" y="67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5" y="67"/>
                      </a:cxn>
                      <a:cxn ang="0">
                        <a:pos x="191" y="35"/>
                      </a:cxn>
                      <a:cxn ang="0">
                        <a:pos x="211" y="32"/>
                      </a:cxn>
                      <a:cxn ang="0">
                        <a:pos x="191" y="35"/>
                      </a:cxn>
                      <a:cxn ang="0">
                        <a:pos x="134" y="3"/>
                      </a:cxn>
                      <a:cxn ang="0">
                        <a:pos x="89" y="0"/>
                      </a:cxn>
                      <a:cxn ang="0">
                        <a:pos x="25" y="19"/>
                      </a:cxn>
                      <a:cxn ang="0">
                        <a:pos x="25" y="16"/>
                      </a:cxn>
                      <a:cxn ang="0">
                        <a:pos x="25" y="19"/>
                      </a:cxn>
                      <a:cxn ang="0">
                        <a:pos x="0" y="64"/>
                      </a:cxn>
                      <a:cxn ang="0">
                        <a:pos x="16" y="83"/>
                      </a:cxn>
                    </a:cxnLst>
                    <a:rect l="0" t="0" r="r" b="b"/>
                    <a:pathLst>
                      <a:path w="284" h="281">
                        <a:moveTo>
                          <a:pt x="16" y="83"/>
                        </a:moveTo>
                        <a:lnTo>
                          <a:pt x="19" y="83"/>
                        </a:lnTo>
                        <a:lnTo>
                          <a:pt x="73" y="86"/>
                        </a:lnTo>
                        <a:lnTo>
                          <a:pt x="121" y="153"/>
                        </a:lnTo>
                        <a:lnTo>
                          <a:pt x="195" y="214"/>
                        </a:lnTo>
                        <a:lnTo>
                          <a:pt x="207" y="281"/>
                        </a:lnTo>
                        <a:lnTo>
                          <a:pt x="230" y="265"/>
                        </a:lnTo>
                        <a:lnTo>
                          <a:pt x="243" y="230"/>
                        </a:lnTo>
                        <a:lnTo>
                          <a:pt x="255" y="227"/>
                        </a:lnTo>
                        <a:lnTo>
                          <a:pt x="275" y="237"/>
                        </a:lnTo>
                        <a:lnTo>
                          <a:pt x="284" y="227"/>
                        </a:lnTo>
                        <a:lnTo>
                          <a:pt x="249" y="185"/>
                        </a:lnTo>
                        <a:lnTo>
                          <a:pt x="188" y="141"/>
                        </a:lnTo>
                        <a:lnTo>
                          <a:pt x="159" y="99"/>
                        </a:lnTo>
                        <a:lnTo>
                          <a:pt x="195" y="67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5" y="67"/>
                        </a:lnTo>
                        <a:lnTo>
                          <a:pt x="191" y="35"/>
                        </a:lnTo>
                        <a:lnTo>
                          <a:pt x="211" y="32"/>
                        </a:lnTo>
                        <a:lnTo>
                          <a:pt x="191" y="35"/>
                        </a:lnTo>
                        <a:lnTo>
                          <a:pt x="134" y="3"/>
                        </a:lnTo>
                        <a:lnTo>
                          <a:pt x="89" y="0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9"/>
                        </a:lnTo>
                        <a:lnTo>
                          <a:pt x="0" y="64"/>
                        </a:lnTo>
                        <a:lnTo>
                          <a:pt x="16" y="8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6" name="Freeform 579"/>
                  <p:cNvSpPr>
                    <a:spLocks/>
                  </p:cNvSpPr>
                  <p:nvPr/>
                </p:nvSpPr>
                <p:spPr bwMode="auto">
                  <a:xfrm>
                    <a:off x="4506967" y="4055972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7" y="83"/>
                      </a:cxn>
                      <a:cxn ang="0">
                        <a:pos x="20" y="83"/>
                      </a:cxn>
                      <a:cxn ang="0">
                        <a:pos x="75" y="85"/>
                      </a:cxn>
                      <a:cxn ang="0">
                        <a:pos x="122" y="153"/>
                      </a:cxn>
                      <a:cxn ang="0">
                        <a:pos x="194" y="213"/>
                      </a:cxn>
                      <a:cxn ang="0">
                        <a:pos x="207" y="281"/>
                      </a:cxn>
                      <a:cxn ang="0">
                        <a:pos x="229" y="266"/>
                      </a:cxn>
                      <a:cxn ang="0">
                        <a:pos x="244" y="231"/>
                      </a:cxn>
                      <a:cxn ang="0">
                        <a:pos x="254" y="226"/>
                      </a:cxn>
                      <a:cxn ang="0">
                        <a:pos x="274" y="236"/>
                      </a:cxn>
                      <a:cxn ang="0">
                        <a:pos x="284" y="226"/>
                      </a:cxn>
                      <a:cxn ang="0">
                        <a:pos x="249" y="186"/>
                      </a:cxn>
                      <a:cxn ang="0">
                        <a:pos x="189" y="141"/>
                      </a:cxn>
                      <a:cxn ang="0">
                        <a:pos x="159" y="98"/>
                      </a:cxn>
                      <a:cxn ang="0">
                        <a:pos x="194" y="65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4" y="65"/>
                      </a:cxn>
                      <a:cxn ang="0">
                        <a:pos x="192" y="35"/>
                      </a:cxn>
                      <a:cxn ang="0">
                        <a:pos x="212" y="30"/>
                      </a:cxn>
                      <a:cxn ang="0">
                        <a:pos x="192" y="35"/>
                      </a:cxn>
                      <a:cxn ang="0">
                        <a:pos x="135" y="3"/>
                      </a:cxn>
                      <a:cxn ang="0">
                        <a:pos x="90" y="0"/>
                      </a:cxn>
                      <a:cxn ang="0">
                        <a:pos x="25" y="18"/>
                      </a:cxn>
                      <a:cxn ang="0">
                        <a:pos x="25" y="15"/>
                      </a:cxn>
                      <a:cxn ang="0">
                        <a:pos x="25" y="18"/>
                      </a:cxn>
                      <a:cxn ang="0">
                        <a:pos x="0" y="63"/>
                      </a:cxn>
                      <a:cxn ang="0">
                        <a:pos x="17" y="83"/>
                      </a:cxn>
                    </a:cxnLst>
                    <a:rect l="0" t="0" r="r" b="b"/>
                    <a:pathLst>
                      <a:path w="284" h="281">
                        <a:moveTo>
                          <a:pt x="17" y="83"/>
                        </a:moveTo>
                        <a:lnTo>
                          <a:pt x="20" y="83"/>
                        </a:lnTo>
                        <a:lnTo>
                          <a:pt x="75" y="85"/>
                        </a:lnTo>
                        <a:lnTo>
                          <a:pt x="122" y="153"/>
                        </a:lnTo>
                        <a:lnTo>
                          <a:pt x="194" y="213"/>
                        </a:lnTo>
                        <a:lnTo>
                          <a:pt x="207" y="281"/>
                        </a:lnTo>
                        <a:lnTo>
                          <a:pt x="229" y="266"/>
                        </a:lnTo>
                        <a:lnTo>
                          <a:pt x="244" y="231"/>
                        </a:lnTo>
                        <a:lnTo>
                          <a:pt x="254" y="226"/>
                        </a:lnTo>
                        <a:lnTo>
                          <a:pt x="274" y="236"/>
                        </a:lnTo>
                        <a:lnTo>
                          <a:pt x="284" y="226"/>
                        </a:lnTo>
                        <a:lnTo>
                          <a:pt x="249" y="186"/>
                        </a:lnTo>
                        <a:lnTo>
                          <a:pt x="189" y="141"/>
                        </a:lnTo>
                        <a:lnTo>
                          <a:pt x="159" y="98"/>
                        </a:lnTo>
                        <a:lnTo>
                          <a:pt x="194" y="65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4" y="65"/>
                        </a:lnTo>
                        <a:lnTo>
                          <a:pt x="192" y="35"/>
                        </a:lnTo>
                        <a:lnTo>
                          <a:pt x="212" y="30"/>
                        </a:lnTo>
                        <a:lnTo>
                          <a:pt x="192" y="35"/>
                        </a:lnTo>
                        <a:lnTo>
                          <a:pt x="135" y="3"/>
                        </a:lnTo>
                        <a:lnTo>
                          <a:pt x="90" y="0"/>
                        </a:lnTo>
                        <a:lnTo>
                          <a:pt x="25" y="18"/>
                        </a:lnTo>
                        <a:lnTo>
                          <a:pt x="25" y="15"/>
                        </a:lnTo>
                        <a:lnTo>
                          <a:pt x="25" y="18"/>
                        </a:lnTo>
                        <a:lnTo>
                          <a:pt x="0" y="63"/>
                        </a:lnTo>
                        <a:lnTo>
                          <a:pt x="17" y="8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7" name="Freeform 578"/>
                  <p:cNvSpPr>
                    <a:spLocks/>
                  </p:cNvSpPr>
                  <p:nvPr/>
                </p:nvSpPr>
                <p:spPr bwMode="auto">
                  <a:xfrm>
                    <a:off x="4710640" y="4120551"/>
                    <a:ext cx="34774" cy="496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15" y="3"/>
                      </a:cxn>
                      <a:cxn ang="0">
                        <a:pos x="25" y="3"/>
                      </a:cxn>
                      <a:cxn ang="0">
                        <a:pos x="30" y="0"/>
                      </a:cxn>
                      <a:cxn ang="0">
                        <a:pos x="35" y="0"/>
                      </a:cxn>
                      <a:cxn ang="0">
                        <a:pos x="25" y="3"/>
                      </a:cxn>
                      <a:cxn ang="0">
                        <a:pos x="15" y="3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35" h="3">
                        <a:moveTo>
                          <a:pt x="0" y="3"/>
                        </a:moveTo>
                        <a:lnTo>
                          <a:pt x="15" y="3"/>
                        </a:lnTo>
                        <a:lnTo>
                          <a:pt x="25" y="3"/>
                        </a:lnTo>
                        <a:lnTo>
                          <a:pt x="30" y="0"/>
                        </a:lnTo>
                        <a:lnTo>
                          <a:pt x="35" y="0"/>
                        </a:lnTo>
                        <a:lnTo>
                          <a:pt x="25" y="3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8" name="Freeform 577"/>
                  <p:cNvSpPr>
                    <a:spLocks/>
                  </p:cNvSpPr>
                  <p:nvPr/>
                </p:nvSpPr>
                <p:spPr bwMode="auto">
                  <a:xfrm>
                    <a:off x="3958042" y="4334160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3"/>
                      </a:cxn>
                      <a:cxn ang="0">
                        <a:pos x="224" y="0"/>
                      </a:cxn>
                      <a:cxn ang="0">
                        <a:pos x="93" y="64"/>
                      </a:cxn>
                      <a:cxn ang="0">
                        <a:pos x="96" y="90"/>
                      </a:cxn>
                      <a:cxn ang="0">
                        <a:pos x="0" y="170"/>
                      </a:cxn>
                      <a:cxn ang="0">
                        <a:pos x="0" y="176"/>
                      </a:cxn>
                      <a:cxn ang="0">
                        <a:pos x="61" y="212"/>
                      </a:cxn>
                      <a:cxn ang="0">
                        <a:pos x="67" y="189"/>
                      </a:cxn>
                      <a:cxn ang="0">
                        <a:pos x="243" y="141"/>
                      </a:cxn>
                      <a:cxn ang="0">
                        <a:pos x="256" y="106"/>
                      </a:cxn>
                      <a:cxn ang="0">
                        <a:pos x="317" y="71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3"/>
                        </a:lnTo>
                        <a:lnTo>
                          <a:pt x="224" y="0"/>
                        </a:lnTo>
                        <a:lnTo>
                          <a:pt x="93" y="64"/>
                        </a:lnTo>
                        <a:lnTo>
                          <a:pt x="96" y="90"/>
                        </a:lnTo>
                        <a:lnTo>
                          <a:pt x="0" y="170"/>
                        </a:lnTo>
                        <a:lnTo>
                          <a:pt x="0" y="176"/>
                        </a:lnTo>
                        <a:lnTo>
                          <a:pt x="61" y="212"/>
                        </a:lnTo>
                        <a:lnTo>
                          <a:pt x="67" y="189"/>
                        </a:lnTo>
                        <a:lnTo>
                          <a:pt x="243" y="141"/>
                        </a:lnTo>
                        <a:lnTo>
                          <a:pt x="256" y="106"/>
                        </a:lnTo>
                        <a:lnTo>
                          <a:pt x="317" y="71"/>
                        </a:lnTo>
                        <a:lnTo>
                          <a:pt x="317" y="1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09" name="Freeform 576"/>
                  <p:cNvSpPr>
                    <a:spLocks/>
                  </p:cNvSpPr>
                  <p:nvPr/>
                </p:nvSpPr>
                <p:spPr bwMode="auto">
                  <a:xfrm>
                    <a:off x="3958042" y="4334160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2"/>
                      </a:cxn>
                      <a:cxn ang="0">
                        <a:pos x="222" y="0"/>
                      </a:cxn>
                      <a:cxn ang="0">
                        <a:pos x="92" y="65"/>
                      </a:cxn>
                      <a:cxn ang="0">
                        <a:pos x="95" y="90"/>
                      </a:cxn>
                      <a:cxn ang="0">
                        <a:pos x="0" y="170"/>
                      </a:cxn>
                      <a:cxn ang="0">
                        <a:pos x="0" y="175"/>
                      </a:cxn>
                      <a:cxn ang="0">
                        <a:pos x="60" y="212"/>
                      </a:cxn>
                      <a:cxn ang="0">
                        <a:pos x="67" y="190"/>
                      </a:cxn>
                      <a:cxn ang="0">
                        <a:pos x="242" y="140"/>
                      </a:cxn>
                      <a:cxn ang="0">
                        <a:pos x="255" y="105"/>
                      </a:cxn>
                      <a:cxn ang="0">
                        <a:pos x="317" y="70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2"/>
                        </a:lnTo>
                        <a:lnTo>
                          <a:pt x="222" y="0"/>
                        </a:lnTo>
                        <a:lnTo>
                          <a:pt x="92" y="65"/>
                        </a:lnTo>
                        <a:lnTo>
                          <a:pt x="95" y="90"/>
                        </a:lnTo>
                        <a:lnTo>
                          <a:pt x="0" y="170"/>
                        </a:lnTo>
                        <a:lnTo>
                          <a:pt x="0" y="175"/>
                        </a:lnTo>
                        <a:lnTo>
                          <a:pt x="60" y="212"/>
                        </a:lnTo>
                        <a:lnTo>
                          <a:pt x="67" y="190"/>
                        </a:lnTo>
                        <a:lnTo>
                          <a:pt x="242" y="140"/>
                        </a:lnTo>
                        <a:lnTo>
                          <a:pt x="255" y="105"/>
                        </a:lnTo>
                        <a:lnTo>
                          <a:pt x="317" y="70"/>
                        </a:lnTo>
                        <a:lnTo>
                          <a:pt x="317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0" name="Freeform 575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1" name="Freeform 574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2" name="Freeform 573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3" name="Freeform 572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4" name="Freeform 571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5" name="Freeform 570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6" name="Freeform 569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7" name="Freeform 568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8" name="Freeform 567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19" name="Freeform 566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0" name="Freeform 565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1" name="Freeform 564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2" name="Freeform 563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3" name="Freeform 562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4" name="Freeform 561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5" name="Freeform 560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6" name="Freeform 559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7" name="Freeform 558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8" name="Freeform 557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29" name="Freeform 556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0" name="Freeform 555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1" name="Freeform 554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2" name="Freeform 553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3" name="Freeform 552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4" name="Freeform 551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5" name="Freeform 550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6" name="Freeform 549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7" name="Freeform 548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8" name="Freeform 547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39" name="Freeform 546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0" name="Freeform 545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1" name="Freeform 544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2" name="Freeform 543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3" name="Freeform 542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4" name="Freeform 541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5" name="Freeform 540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6" name="Freeform 539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7" name="Freeform 538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8" name="Freeform 537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49" name="Freeform 536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0" name="Freeform 535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1" name="Freeform 534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2" name="Freeform 533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3" name="Freeform 532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4" name="Freeform 531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5" name="Freeform 530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6" name="Freeform 529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7" name="Freeform 528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8" name="Freeform 527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59" name="Freeform 526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0" name="Freeform 525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1" name="Freeform 729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2" name="Freeform 728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3" name="Freeform 524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4" name="Freeform 523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5" name="Freeform 522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6" name="Freeform 521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7" name="Freeform 4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8" name="Freeform 3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69" name="Freeform 2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0" name="Freeform 1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1" name="Freeform 520"/>
                  <p:cNvSpPr>
                    <a:spLocks/>
                  </p:cNvSpPr>
                  <p:nvPr/>
                </p:nvSpPr>
                <p:spPr bwMode="auto">
                  <a:xfrm>
                    <a:off x="4497031" y="3800138"/>
                    <a:ext cx="101838" cy="12915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58" y="9"/>
                      </a:cxn>
                      <a:cxn ang="0">
                        <a:pos x="0" y="61"/>
                      </a:cxn>
                      <a:cxn ang="0">
                        <a:pos x="42" y="99"/>
                      </a:cxn>
                      <a:cxn ang="0">
                        <a:pos x="51" y="131"/>
                      </a:cxn>
                      <a:cxn ang="0">
                        <a:pos x="64" y="89"/>
                      </a:cxn>
                      <a:cxn ang="0">
                        <a:pos x="102" y="38"/>
                      </a:cxn>
                      <a:cxn ang="0">
                        <a:pos x="83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58" y="9"/>
                        </a:lnTo>
                        <a:lnTo>
                          <a:pt x="0" y="61"/>
                        </a:lnTo>
                        <a:lnTo>
                          <a:pt x="42" y="99"/>
                        </a:lnTo>
                        <a:lnTo>
                          <a:pt x="51" y="131"/>
                        </a:lnTo>
                        <a:lnTo>
                          <a:pt x="64" y="89"/>
                        </a:lnTo>
                        <a:lnTo>
                          <a:pt x="102" y="38"/>
                        </a:lnTo>
                        <a:lnTo>
                          <a:pt x="83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2" name="Freeform 519"/>
                  <p:cNvSpPr>
                    <a:spLocks/>
                  </p:cNvSpPr>
                  <p:nvPr/>
                </p:nvSpPr>
                <p:spPr bwMode="auto">
                  <a:xfrm>
                    <a:off x="4497031" y="3800138"/>
                    <a:ext cx="101838" cy="131642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60" y="10"/>
                      </a:cxn>
                      <a:cxn ang="0">
                        <a:pos x="0" y="62"/>
                      </a:cxn>
                      <a:cxn ang="0">
                        <a:pos x="42" y="99"/>
                      </a:cxn>
                      <a:cxn ang="0">
                        <a:pos x="52" y="131"/>
                      </a:cxn>
                      <a:cxn ang="0">
                        <a:pos x="65" y="89"/>
                      </a:cxn>
                      <a:cxn ang="0">
                        <a:pos x="102" y="37"/>
                      </a:cxn>
                      <a:cxn ang="0">
                        <a:pos x="85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60" y="10"/>
                        </a:lnTo>
                        <a:lnTo>
                          <a:pt x="0" y="62"/>
                        </a:lnTo>
                        <a:lnTo>
                          <a:pt x="42" y="99"/>
                        </a:lnTo>
                        <a:lnTo>
                          <a:pt x="52" y="131"/>
                        </a:lnTo>
                        <a:lnTo>
                          <a:pt x="65" y="89"/>
                        </a:lnTo>
                        <a:lnTo>
                          <a:pt x="102" y="37"/>
                        </a:lnTo>
                        <a:lnTo>
                          <a:pt x="85" y="0"/>
                        </a:lnTo>
                        <a:lnTo>
                          <a:pt x="8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3" name="Freeform 518"/>
                  <p:cNvSpPr>
                    <a:spLocks/>
                  </p:cNvSpPr>
                  <p:nvPr/>
                </p:nvSpPr>
                <p:spPr bwMode="auto">
                  <a:xfrm>
                    <a:off x="4524354" y="3931780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2"/>
                      </a:cxn>
                      <a:cxn ang="0">
                        <a:pos x="19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2"/>
                        </a:lnTo>
                        <a:lnTo>
                          <a:pt x="19" y="3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4" name="Freeform 517"/>
                  <p:cNvSpPr>
                    <a:spLocks/>
                  </p:cNvSpPr>
                  <p:nvPr/>
                </p:nvSpPr>
                <p:spPr bwMode="auto">
                  <a:xfrm>
                    <a:off x="4524354" y="3931780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0"/>
                      </a:cxn>
                      <a:cxn ang="0">
                        <a:pos x="18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0"/>
                        </a:lnTo>
                        <a:lnTo>
                          <a:pt x="18" y="38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5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4504483" y="3854782"/>
                    <a:ext cx="0" cy="745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6" name="Freeform 515"/>
                  <p:cNvSpPr>
                    <a:spLocks/>
                  </p:cNvSpPr>
                  <p:nvPr/>
                </p:nvSpPr>
                <p:spPr bwMode="auto">
                  <a:xfrm>
                    <a:off x="4549192" y="3931780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7" name="Freeform 514"/>
                  <p:cNvSpPr>
                    <a:spLocks/>
                  </p:cNvSpPr>
                  <p:nvPr/>
                </p:nvSpPr>
                <p:spPr bwMode="auto">
                  <a:xfrm>
                    <a:off x="4541740" y="3765364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8" y="48"/>
                      </a:cxn>
                      <a:cxn ang="0">
                        <a:pos x="140" y="60"/>
                      </a:cxn>
                      <a:cxn ang="0">
                        <a:pos x="89" y="16"/>
                      </a:cxn>
                      <a:cxn ang="0">
                        <a:pos x="92" y="9"/>
                      </a:cxn>
                      <a:cxn ang="0">
                        <a:pos x="54" y="0"/>
                      </a:cxn>
                      <a:cxn ang="0">
                        <a:pos x="41" y="35"/>
                      </a:cxn>
                      <a:cxn ang="0">
                        <a:pos x="35" y="35"/>
                      </a:cxn>
                      <a:cxn ang="0">
                        <a:pos x="38" y="35"/>
                      </a:cxn>
                      <a:cxn ang="0">
                        <a:pos x="57" y="73"/>
                      </a:cxn>
                      <a:cxn ang="0">
                        <a:pos x="19" y="124"/>
                      </a:cxn>
                      <a:cxn ang="0">
                        <a:pos x="6" y="166"/>
                      </a:cxn>
                      <a:cxn ang="0">
                        <a:pos x="6" y="160"/>
                      </a:cxn>
                      <a:cxn ang="0">
                        <a:pos x="6" y="166"/>
                      </a:cxn>
                      <a:cxn ang="0">
                        <a:pos x="0" y="204"/>
                      </a:cxn>
                      <a:cxn ang="0">
                        <a:pos x="3" y="243"/>
                      </a:cxn>
                      <a:cxn ang="0">
                        <a:pos x="0" y="243"/>
                      </a:cxn>
                      <a:cxn ang="0">
                        <a:pos x="3" y="246"/>
                      </a:cxn>
                      <a:cxn ang="0">
                        <a:pos x="57" y="262"/>
                      </a:cxn>
                      <a:cxn ang="0">
                        <a:pos x="128" y="256"/>
                      </a:cxn>
                      <a:cxn ang="0">
                        <a:pos x="137" y="240"/>
                      </a:cxn>
                      <a:cxn ang="0">
                        <a:pos x="137" y="208"/>
                      </a:cxn>
                      <a:cxn ang="0">
                        <a:pos x="195" y="185"/>
                      </a:cxn>
                      <a:cxn ang="0">
                        <a:pos x="204" y="118"/>
                      </a:cxn>
                      <a:cxn ang="0">
                        <a:pos x="192" y="54"/>
                      </a:cxn>
                      <a:cxn ang="0">
                        <a:pos x="188" y="48"/>
                      </a:cxn>
                    </a:cxnLst>
                    <a:rect l="0" t="0" r="r" b="b"/>
                    <a:pathLst>
                      <a:path w="204" h="262">
                        <a:moveTo>
                          <a:pt x="188" y="48"/>
                        </a:moveTo>
                        <a:lnTo>
                          <a:pt x="140" y="60"/>
                        </a:lnTo>
                        <a:lnTo>
                          <a:pt x="89" y="16"/>
                        </a:lnTo>
                        <a:lnTo>
                          <a:pt x="92" y="9"/>
                        </a:lnTo>
                        <a:lnTo>
                          <a:pt x="54" y="0"/>
                        </a:lnTo>
                        <a:lnTo>
                          <a:pt x="41" y="35"/>
                        </a:lnTo>
                        <a:lnTo>
                          <a:pt x="35" y="35"/>
                        </a:lnTo>
                        <a:lnTo>
                          <a:pt x="38" y="35"/>
                        </a:lnTo>
                        <a:lnTo>
                          <a:pt x="57" y="73"/>
                        </a:lnTo>
                        <a:lnTo>
                          <a:pt x="19" y="124"/>
                        </a:lnTo>
                        <a:lnTo>
                          <a:pt x="6" y="166"/>
                        </a:lnTo>
                        <a:lnTo>
                          <a:pt x="6" y="160"/>
                        </a:lnTo>
                        <a:lnTo>
                          <a:pt x="6" y="166"/>
                        </a:lnTo>
                        <a:lnTo>
                          <a:pt x="0" y="204"/>
                        </a:lnTo>
                        <a:lnTo>
                          <a:pt x="3" y="243"/>
                        </a:lnTo>
                        <a:lnTo>
                          <a:pt x="0" y="243"/>
                        </a:lnTo>
                        <a:lnTo>
                          <a:pt x="3" y="246"/>
                        </a:lnTo>
                        <a:lnTo>
                          <a:pt x="57" y="262"/>
                        </a:lnTo>
                        <a:lnTo>
                          <a:pt x="128" y="256"/>
                        </a:lnTo>
                        <a:lnTo>
                          <a:pt x="137" y="240"/>
                        </a:lnTo>
                        <a:lnTo>
                          <a:pt x="137" y="208"/>
                        </a:lnTo>
                        <a:lnTo>
                          <a:pt x="195" y="185"/>
                        </a:lnTo>
                        <a:lnTo>
                          <a:pt x="204" y="118"/>
                        </a:lnTo>
                        <a:lnTo>
                          <a:pt x="192" y="54"/>
                        </a:lnTo>
                        <a:lnTo>
                          <a:pt x="188" y="4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8" name="Freeform 513"/>
                  <p:cNvSpPr>
                    <a:spLocks/>
                  </p:cNvSpPr>
                  <p:nvPr/>
                </p:nvSpPr>
                <p:spPr bwMode="auto">
                  <a:xfrm>
                    <a:off x="4541740" y="3765364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9" y="47"/>
                      </a:cxn>
                      <a:cxn ang="0">
                        <a:pos x="139" y="60"/>
                      </a:cxn>
                      <a:cxn ang="0">
                        <a:pos x="90" y="17"/>
                      </a:cxn>
                      <a:cxn ang="0">
                        <a:pos x="92" y="10"/>
                      </a:cxn>
                      <a:cxn ang="0">
                        <a:pos x="55" y="0"/>
                      </a:cxn>
                      <a:cxn ang="0">
                        <a:pos x="42" y="35"/>
                      </a:cxn>
                      <a:cxn ang="0">
                        <a:pos x="35" y="35"/>
                      </a:cxn>
                      <a:cxn ang="0">
                        <a:pos x="40" y="35"/>
                      </a:cxn>
                      <a:cxn ang="0">
                        <a:pos x="57" y="72"/>
                      </a:cxn>
                      <a:cxn ang="0">
                        <a:pos x="20" y="125"/>
                      </a:cxn>
                      <a:cxn ang="0">
                        <a:pos x="7" y="167"/>
                      </a:cxn>
                      <a:cxn ang="0">
                        <a:pos x="7" y="160"/>
                      </a:cxn>
                      <a:cxn ang="0">
                        <a:pos x="7" y="167"/>
                      </a:cxn>
                      <a:cxn ang="0">
                        <a:pos x="0" y="205"/>
                      </a:cxn>
                      <a:cxn ang="0">
                        <a:pos x="5" y="242"/>
                      </a:cxn>
                      <a:cxn ang="0">
                        <a:pos x="0" y="242"/>
                      </a:cxn>
                      <a:cxn ang="0">
                        <a:pos x="5" y="247"/>
                      </a:cxn>
                      <a:cxn ang="0">
                        <a:pos x="57" y="262"/>
                      </a:cxn>
                      <a:cxn ang="0">
                        <a:pos x="129" y="257"/>
                      </a:cxn>
                      <a:cxn ang="0">
                        <a:pos x="137" y="240"/>
                      </a:cxn>
                      <a:cxn ang="0">
                        <a:pos x="137" y="207"/>
                      </a:cxn>
                      <a:cxn ang="0">
                        <a:pos x="194" y="185"/>
                      </a:cxn>
                      <a:cxn ang="0">
                        <a:pos x="204" y="117"/>
                      </a:cxn>
                      <a:cxn ang="0">
                        <a:pos x="192" y="55"/>
                      </a:cxn>
                      <a:cxn ang="0">
                        <a:pos x="189" y="47"/>
                      </a:cxn>
                    </a:cxnLst>
                    <a:rect l="0" t="0" r="r" b="b"/>
                    <a:pathLst>
                      <a:path w="204" h="262">
                        <a:moveTo>
                          <a:pt x="189" y="47"/>
                        </a:moveTo>
                        <a:lnTo>
                          <a:pt x="139" y="60"/>
                        </a:lnTo>
                        <a:lnTo>
                          <a:pt x="90" y="17"/>
                        </a:lnTo>
                        <a:lnTo>
                          <a:pt x="92" y="10"/>
                        </a:lnTo>
                        <a:lnTo>
                          <a:pt x="55" y="0"/>
                        </a:lnTo>
                        <a:lnTo>
                          <a:pt x="42" y="35"/>
                        </a:lnTo>
                        <a:lnTo>
                          <a:pt x="35" y="35"/>
                        </a:lnTo>
                        <a:lnTo>
                          <a:pt x="40" y="35"/>
                        </a:lnTo>
                        <a:lnTo>
                          <a:pt x="57" y="72"/>
                        </a:lnTo>
                        <a:lnTo>
                          <a:pt x="20" y="125"/>
                        </a:lnTo>
                        <a:lnTo>
                          <a:pt x="7" y="167"/>
                        </a:lnTo>
                        <a:lnTo>
                          <a:pt x="7" y="160"/>
                        </a:lnTo>
                        <a:lnTo>
                          <a:pt x="7" y="167"/>
                        </a:lnTo>
                        <a:lnTo>
                          <a:pt x="0" y="205"/>
                        </a:lnTo>
                        <a:lnTo>
                          <a:pt x="5" y="242"/>
                        </a:lnTo>
                        <a:lnTo>
                          <a:pt x="0" y="242"/>
                        </a:lnTo>
                        <a:lnTo>
                          <a:pt x="5" y="247"/>
                        </a:lnTo>
                        <a:lnTo>
                          <a:pt x="57" y="262"/>
                        </a:lnTo>
                        <a:lnTo>
                          <a:pt x="129" y="257"/>
                        </a:lnTo>
                        <a:lnTo>
                          <a:pt x="137" y="240"/>
                        </a:lnTo>
                        <a:lnTo>
                          <a:pt x="137" y="207"/>
                        </a:lnTo>
                        <a:lnTo>
                          <a:pt x="194" y="185"/>
                        </a:lnTo>
                        <a:lnTo>
                          <a:pt x="204" y="117"/>
                        </a:lnTo>
                        <a:lnTo>
                          <a:pt x="192" y="55"/>
                        </a:lnTo>
                        <a:lnTo>
                          <a:pt x="189" y="4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79" name="Freeform 512"/>
                  <p:cNvSpPr>
                    <a:spLocks/>
                  </p:cNvSpPr>
                  <p:nvPr/>
                </p:nvSpPr>
                <p:spPr bwMode="auto">
                  <a:xfrm>
                    <a:off x="4549192" y="3931780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0" name="Freeform 511"/>
                  <p:cNvSpPr>
                    <a:spLocks/>
                  </p:cNvSpPr>
                  <p:nvPr/>
                </p:nvSpPr>
                <p:spPr bwMode="auto">
                  <a:xfrm>
                    <a:off x="4511934" y="4006295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48"/>
                      </a:cxn>
                      <a:cxn ang="0">
                        <a:pos x="22" y="67"/>
                      </a:cxn>
                      <a:cxn ang="0">
                        <a:pos x="0" y="29"/>
                      </a:cxn>
                      <a:cxn ang="0">
                        <a:pos x="35" y="0"/>
                      </a:cxn>
                      <a:cxn ang="0">
                        <a:pos x="32" y="0"/>
                      </a:cxn>
                      <a:cxn ang="0">
                        <a:pos x="35" y="3"/>
                      </a:cxn>
                      <a:cxn ang="0">
                        <a:pos x="83" y="19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48"/>
                        </a:lnTo>
                        <a:lnTo>
                          <a:pt x="22" y="67"/>
                        </a:lnTo>
                        <a:lnTo>
                          <a:pt x="0" y="29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35" y="3"/>
                        </a:lnTo>
                        <a:lnTo>
                          <a:pt x="83" y="19"/>
                        </a:lnTo>
                        <a:lnTo>
                          <a:pt x="86" y="2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1" name="Freeform 510"/>
                  <p:cNvSpPr>
                    <a:spLocks/>
                  </p:cNvSpPr>
                  <p:nvPr/>
                </p:nvSpPr>
                <p:spPr bwMode="auto">
                  <a:xfrm>
                    <a:off x="4511934" y="4006295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50"/>
                      </a:cxn>
                      <a:cxn ang="0">
                        <a:pos x="20" y="67"/>
                      </a:cxn>
                      <a:cxn ang="0">
                        <a:pos x="0" y="30"/>
                      </a:cxn>
                      <a:cxn ang="0">
                        <a:pos x="35" y="0"/>
                      </a:cxn>
                      <a:cxn ang="0">
                        <a:pos x="30" y="0"/>
                      </a:cxn>
                      <a:cxn ang="0">
                        <a:pos x="35" y="5"/>
                      </a:cxn>
                      <a:cxn ang="0">
                        <a:pos x="83" y="20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50"/>
                        </a:lnTo>
                        <a:lnTo>
                          <a:pt x="20" y="67"/>
                        </a:lnTo>
                        <a:lnTo>
                          <a:pt x="0" y="3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35" y="5"/>
                        </a:lnTo>
                        <a:lnTo>
                          <a:pt x="83" y="20"/>
                        </a:lnTo>
                        <a:lnTo>
                          <a:pt x="86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2" name="Freeform 509"/>
                  <p:cNvSpPr>
                    <a:spLocks/>
                  </p:cNvSpPr>
                  <p:nvPr/>
                </p:nvSpPr>
                <p:spPr bwMode="auto">
                  <a:xfrm>
                    <a:off x="4591417" y="4001327"/>
                    <a:ext cx="181320" cy="89418"/>
                  </a:xfrm>
                  <a:custGeom>
                    <a:avLst/>
                    <a:gdLst/>
                    <a:ahLst/>
                    <a:cxnLst>
                      <a:cxn ang="0">
                        <a:pos x="89" y="0"/>
                      </a:cxn>
                      <a:cxn ang="0">
                        <a:pos x="166" y="7"/>
                      </a:cxn>
                      <a:cxn ang="0">
                        <a:pos x="182" y="16"/>
                      </a:cxn>
                      <a:cxn ang="0">
                        <a:pos x="172" y="77"/>
                      </a:cxn>
                      <a:cxn ang="0">
                        <a:pos x="108" y="90"/>
                      </a:cxn>
                      <a:cxn ang="0">
                        <a:pos x="51" y="58"/>
                      </a:cxn>
                      <a:cxn ang="0">
                        <a:pos x="6" y="55"/>
                      </a:cxn>
                      <a:cxn ang="0">
                        <a:pos x="6" y="32"/>
                      </a:cxn>
                      <a:cxn ang="0">
                        <a:pos x="3" y="26"/>
                      </a:cxn>
                      <a:cxn ang="0">
                        <a:pos x="0" y="23"/>
                      </a:cxn>
                      <a:cxn ang="0">
                        <a:pos x="9" y="26"/>
                      </a:cxn>
                      <a:cxn ang="0">
                        <a:pos x="80" y="20"/>
                      </a:cxn>
                      <a:cxn ang="0">
                        <a:pos x="89" y="4"/>
                      </a:cxn>
                      <a:cxn ang="0">
                        <a:pos x="89" y="0"/>
                      </a:cxn>
                    </a:cxnLst>
                    <a:rect l="0" t="0" r="r" b="b"/>
                    <a:pathLst>
                      <a:path w="182" h="90">
                        <a:moveTo>
                          <a:pt x="89" y="0"/>
                        </a:moveTo>
                        <a:lnTo>
                          <a:pt x="166" y="7"/>
                        </a:lnTo>
                        <a:lnTo>
                          <a:pt x="182" y="16"/>
                        </a:lnTo>
                        <a:lnTo>
                          <a:pt x="172" y="77"/>
                        </a:lnTo>
                        <a:lnTo>
                          <a:pt x="108" y="90"/>
                        </a:lnTo>
                        <a:lnTo>
                          <a:pt x="51" y="58"/>
                        </a:lnTo>
                        <a:lnTo>
                          <a:pt x="6" y="55"/>
                        </a:lnTo>
                        <a:lnTo>
                          <a:pt x="6" y="32"/>
                        </a:lnTo>
                        <a:lnTo>
                          <a:pt x="3" y="26"/>
                        </a:lnTo>
                        <a:lnTo>
                          <a:pt x="0" y="23"/>
                        </a:lnTo>
                        <a:lnTo>
                          <a:pt x="9" y="26"/>
                        </a:lnTo>
                        <a:lnTo>
                          <a:pt x="80" y="20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3" name="Freeform 508"/>
                  <p:cNvSpPr>
                    <a:spLocks/>
                  </p:cNvSpPr>
                  <p:nvPr/>
                </p:nvSpPr>
                <p:spPr bwMode="auto">
                  <a:xfrm>
                    <a:off x="4591417" y="4001327"/>
                    <a:ext cx="178835" cy="8941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7" y="5"/>
                      </a:cxn>
                      <a:cxn ang="0">
                        <a:pos x="182" y="15"/>
                      </a:cxn>
                      <a:cxn ang="0">
                        <a:pos x="172" y="75"/>
                      </a:cxn>
                      <a:cxn ang="0">
                        <a:pos x="109" y="90"/>
                      </a:cxn>
                      <a:cxn ang="0">
                        <a:pos x="51" y="58"/>
                      </a:cxn>
                      <a:cxn ang="0">
                        <a:pos x="5" y="55"/>
                      </a:cxn>
                      <a:cxn ang="0">
                        <a:pos x="5" y="30"/>
                      </a:cxn>
                      <a:cxn ang="0">
                        <a:pos x="3" y="25"/>
                      </a:cxn>
                      <a:cxn ang="0">
                        <a:pos x="0" y="23"/>
                      </a:cxn>
                      <a:cxn ang="0">
                        <a:pos x="8" y="25"/>
                      </a:cxn>
                      <a:cxn ang="0">
                        <a:pos x="81" y="20"/>
                      </a:cxn>
                      <a:cxn ang="0">
                        <a:pos x="88" y="3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182" h="90">
                        <a:moveTo>
                          <a:pt x="88" y="0"/>
                        </a:moveTo>
                        <a:lnTo>
                          <a:pt x="167" y="5"/>
                        </a:lnTo>
                        <a:lnTo>
                          <a:pt x="182" y="15"/>
                        </a:lnTo>
                        <a:lnTo>
                          <a:pt x="172" y="75"/>
                        </a:lnTo>
                        <a:lnTo>
                          <a:pt x="109" y="90"/>
                        </a:lnTo>
                        <a:lnTo>
                          <a:pt x="51" y="58"/>
                        </a:lnTo>
                        <a:lnTo>
                          <a:pt x="5" y="55"/>
                        </a:lnTo>
                        <a:lnTo>
                          <a:pt x="5" y="30"/>
                        </a:lnTo>
                        <a:lnTo>
                          <a:pt x="3" y="25"/>
                        </a:lnTo>
                        <a:lnTo>
                          <a:pt x="0" y="23"/>
                        </a:lnTo>
                        <a:lnTo>
                          <a:pt x="8" y="25"/>
                        </a:lnTo>
                        <a:lnTo>
                          <a:pt x="81" y="20"/>
                        </a:lnTo>
                        <a:lnTo>
                          <a:pt x="88" y="3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4" name="Freeform 507"/>
                  <p:cNvSpPr>
                    <a:spLocks/>
                  </p:cNvSpPr>
                  <p:nvPr/>
                </p:nvSpPr>
                <p:spPr bwMode="auto">
                  <a:xfrm>
                    <a:off x="4678351" y="3946683"/>
                    <a:ext cx="134127" cy="74515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35" y="26"/>
                      </a:cxn>
                      <a:cxn ang="0">
                        <a:pos x="93" y="70"/>
                      </a:cxn>
                      <a:cxn ang="0">
                        <a:pos x="90" y="74"/>
                      </a:cxn>
                      <a:cxn ang="0">
                        <a:pos x="93" y="70"/>
                      </a:cxn>
                      <a:cxn ang="0">
                        <a:pos x="77" y="61"/>
                      </a:cxn>
                      <a:cxn ang="0">
                        <a:pos x="0" y="54"/>
                      </a:cxn>
                      <a:cxn ang="0">
                        <a:pos x="0" y="26"/>
                      </a:cxn>
                      <a:cxn ang="0">
                        <a:pos x="58" y="3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35" h="74">
                        <a:moveTo>
                          <a:pt x="58" y="0"/>
                        </a:moveTo>
                        <a:lnTo>
                          <a:pt x="135" y="26"/>
                        </a:lnTo>
                        <a:lnTo>
                          <a:pt x="93" y="70"/>
                        </a:lnTo>
                        <a:lnTo>
                          <a:pt x="90" y="74"/>
                        </a:lnTo>
                        <a:lnTo>
                          <a:pt x="93" y="70"/>
                        </a:lnTo>
                        <a:lnTo>
                          <a:pt x="77" y="61"/>
                        </a:lnTo>
                        <a:lnTo>
                          <a:pt x="0" y="54"/>
                        </a:lnTo>
                        <a:lnTo>
                          <a:pt x="0" y="26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5" name="Freeform 505"/>
                  <p:cNvSpPr>
                    <a:spLocks/>
                  </p:cNvSpPr>
                  <p:nvPr/>
                </p:nvSpPr>
                <p:spPr bwMode="auto">
                  <a:xfrm>
                    <a:off x="4730511" y="3790203"/>
                    <a:ext cx="188771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3"/>
                      </a:cxn>
                      <a:cxn ang="0">
                        <a:pos x="4" y="29"/>
                      </a:cxn>
                      <a:cxn ang="0">
                        <a:pos x="16" y="93"/>
                      </a:cxn>
                      <a:cxn ang="0">
                        <a:pos x="7" y="157"/>
                      </a:cxn>
                      <a:cxn ang="0">
                        <a:pos x="84" y="183"/>
                      </a:cxn>
                      <a:cxn ang="0">
                        <a:pos x="84" y="186"/>
                      </a:cxn>
                      <a:cxn ang="0">
                        <a:pos x="148" y="192"/>
                      </a:cxn>
                      <a:cxn ang="0">
                        <a:pos x="189" y="151"/>
                      </a:cxn>
                      <a:cxn ang="0">
                        <a:pos x="157" y="71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3"/>
                        </a:lnTo>
                        <a:lnTo>
                          <a:pt x="4" y="29"/>
                        </a:lnTo>
                        <a:lnTo>
                          <a:pt x="16" y="93"/>
                        </a:lnTo>
                        <a:lnTo>
                          <a:pt x="7" y="157"/>
                        </a:lnTo>
                        <a:lnTo>
                          <a:pt x="84" y="183"/>
                        </a:lnTo>
                        <a:lnTo>
                          <a:pt x="84" y="186"/>
                        </a:lnTo>
                        <a:lnTo>
                          <a:pt x="148" y="192"/>
                        </a:lnTo>
                        <a:lnTo>
                          <a:pt x="189" y="151"/>
                        </a:lnTo>
                        <a:lnTo>
                          <a:pt x="157" y="71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6" name="Freeform 504"/>
                  <p:cNvSpPr>
                    <a:spLocks/>
                  </p:cNvSpPr>
                  <p:nvPr/>
                </p:nvSpPr>
                <p:spPr bwMode="auto">
                  <a:xfrm>
                    <a:off x="4730511" y="3790203"/>
                    <a:ext cx="186288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2"/>
                      </a:cxn>
                      <a:cxn ang="0">
                        <a:pos x="3" y="30"/>
                      </a:cxn>
                      <a:cxn ang="0">
                        <a:pos x="15" y="92"/>
                      </a:cxn>
                      <a:cxn ang="0">
                        <a:pos x="5" y="157"/>
                      </a:cxn>
                      <a:cxn ang="0">
                        <a:pos x="83" y="182"/>
                      </a:cxn>
                      <a:cxn ang="0">
                        <a:pos x="83" y="187"/>
                      </a:cxn>
                      <a:cxn ang="0">
                        <a:pos x="149" y="192"/>
                      </a:cxn>
                      <a:cxn ang="0">
                        <a:pos x="189" y="152"/>
                      </a:cxn>
                      <a:cxn ang="0">
                        <a:pos x="156" y="72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2"/>
                        </a:lnTo>
                        <a:lnTo>
                          <a:pt x="3" y="30"/>
                        </a:lnTo>
                        <a:lnTo>
                          <a:pt x="15" y="92"/>
                        </a:lnTo>
                        <a:lnTo>
                          <a:pt x="5" y="157"/>
                        </a:lnTo>
                        <a:lnTo>
                          <a:pt x="83" y="182"/>
                        </a:lnTo>
                        <a:lnTo>
                          <a:pt x="83" y="187"/>
                        </a:lnTo>
                        <a:lnTo>
                          <a:pt x="149" y="192"/>
                        </a:lnTo>
                        <a:lnTo>
                          <a:pt x="189" y="152"/>
                        </a:lnTo>
                        <a:lnTo>
                          <a:pt x="156" y="72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7" name="Freeform 503"/>
                  <p:cNvSpPr>
                    <a:spLocks/>
                  </p:cNvSpPr>
                  <p:nvPr/>
                </p:nvSpPr>
                <p:spPr bwMode="auto">
                  <a:xfrm>
                    <a:off x="4767769" y="3976489"/>
                    <a:ext cx="104321" cy="59612"/>
                  </a:xfrm>
                  <a:custGeom>
                    <a:avLst/>
                    <a:gdLst/>
                    <a:ahLst/>
                    <a:cxnLst>
                      <a:cxn ang="0">
                        <a:pos x="105" y="6"/>
                      </a:cxn>
                      <a:cxn ang="0">
                        <a:pos x="105" y="61"/>
                      </a:cxn>
                      <a:cxn ang="0">
                        <a:pos x="38" y="6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45" y="0"/>
                      </a:cxn>
                      <a:cxn ang="0">
                        <a:pos x="105" y="6"/>
                      </a:cxn>
                    </a:cxnLst>
                    <a:rect l="0" t="0" r="r" b="b"/>
                    <a:pathLst>
                      <a:path w="105" h="61">
                        <a:moveTo>
                          <a:pt x="105" y="6"/>
                        </a:moveTo>
                        <a:lnTo>
                          <a:pt x="105" y="61"/>
                        </a:lnTo>
                        <a:lnTo>
                          <a:pt x="38" y="6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45" y="0"/>
                        </a:lnTo>
                        <a:lnTo>
                          <a:pt x="105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8" name="Freeform 501"/>
                  <p:cNvSpPr>
                    <a:spLocks/>
                  </p:cNvSpPr>
                  <p:nvPr/>
                </p:nvSpPr>
                <p:spPr bwMode="auto">
                  <a:xfrm>
                    <a:off x="4767769" y="4016230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89" name="Freeform 500"/>
                  <p:cNvSpPr>
                    <a:spLocks/>
                  </p:cNvSpPr>
                  <p:nvPr/>
                </p:nvSpPr>
                <p:spPr bwMode="auto">
                  <a:xfrm>
                    <a:off x="4755349" y="4021198"/>
                    <a:ext cx="116741" cy="84450"/>
                  </a:xfrm>
                  <a:custGeom>
                    <a:avLst/>
                    <a:gdLst/>
                    <a:ahLst/>
                    <a:cxnLst>
                      <a:cxn ang="0">
                        <a:pos x="118" y="19"/>
                      </a:cxn>
                      <a:cxn ang="0">
                        <a:pos x="99" y="86"/>
                      </a:cxn>
                      <a:cxn ang="0">
                        <a:pos x="48" y="73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13" y="0"/>
                      </a:cxn>
                      <a:cxn ang="0">
                        <a:pos x="51" y="16"/>
                      </a:cxn>
                      <a:cxn ang="0">
                        <a:pos x="115" y="16"/>
                      </a:cxn>
                      <a:cxn ang="0">
                        <a:pos x="118" y="19"/>
                      </a:cxn>
                    </a:cxnLst>
                    <a:rect l="0" t="0" r="r" b="b"/>
                    <a:pathLst>
                      <a:path w="118" h="86">
                        <a:moveTo>
                          <a:pt x="118" y="19"/>
                        </a:moveTo>
                        <a:lnTo>
                          <a:pt x="99" y="86"/>
                        </a:lnTo>
                        <a:lnTo>
                          <a:pt x="48" y="73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13" y="0"/>
                        </a:lnTo>
                        <a:lnTo>
                          <a:pt x="51" y="16"/>
                        </a:lnTo>
                        <a:lnTo>
                          <a:pt x="115" y="16"/>
                        </a:lnTo>
                        <a:lnTo>
                          <a:pt x="11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0" name="Freeform 498"/>
                  <p:cNvSpPr>
                    <a:spLocks/>
                  </p:cNvSpPr>
                  <p:nvPr/>
                </p:nvSpPr>
                <p:spPr bwMode="auto">
                  <a:xfrm>
                    <a:off x="4698222" y="4075842"/>
                    <a:ext cx="101836" cy="49677"/>
                  </a:xfrm>
                  <a:custGeom>
                    <a:avLst/>
                    <a:gdLst/>
                    <a:ahLst/>
                    <a:cxnLst>
                      <a:cxn ang="0">
                        <a:pos x="96" y="23"/>
                      </a:cxn>
                      <a:cxn ang="0">
                        <a:pos x="77" y="42"/>
                      </a:cxn>
                      <a:cxn ang="0">
                        <a:pos x="13" y="51"/>
                      </a:cxn>
                      <a:cxn ang="0">
                        <a:pos x="4" y="45"/>
                      </a:cxn>
                      <a:cxn ang="0">
                        <a:pos x="0" y="13"/>
                      </a:cxn>
                      <a:cxn ang="0">
                        <a:pos x="64" y="0"/>
                      </a:cxn>
                      <a:cxn ang="0">
                        <a:pos x="58" y="0"/>
                      </a:cxn>
                      <a:cxn ang="0">
                        <a:pos x="103" y="16"/>
                      </a:cxn>
                      <a:cxn ang="0">
                        <a:pos x="96" y="23"/>
                      </a:cxn>
                    </a:cxnLst>
                    <a:rect l="0" t="0" r="r" b="b"/>
                    <a:pathLst>
                      <a:path w="103" h="51">
                        <a:moveTo>
                          <a:pt x="96" y="23"/>
                        </a:moveTo>
                        <a:lnTo>
                          <a:pt x="77" y="42"/>
                        </a:lnTo>
                        <a:lnTo>
                          <a:pt x="13" y="51"/>
                        </a:lnTo>
                        <a:lnTo>
                          <a:pt x="4" y="45"/>
                        </a:lnTo>
                        <a:lnTo>
                          <a:pt x="0" y="13"/>
                        </a:lnTo>
                        <a:lnTo>
                          <a:pt x="64" y="0"/>
                        </a:lnTo>
                        <a:lnTo>
                          <a:pt x="58" y="0"/>
                        </a:lnTo>
                        <a:lnTo>
                          <a:pt x="103" y="16"/>
                        </a:lnTo>
                        <a:lnTo>
                          <a:pt x="96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1" name="Freeform 497"/>
                  <p:cNvSpPr>
                    <a:spLocks/>
                  </p:cNvSpPr>
                  <p:nvPr/>
                </p:nvSpPr>
                <p:spPr bwMode="auto">
                  <a:xfrm>
                    <a:off x="4698222" y="4075842"/>
                    <a:ext cx="101836" cy="52161"/>
                  </a:xfrm>
                  <a:custGeom>
                    <a:avLst/>
                    <a:gdLst/>
                    <a:ahLst/>
                    <a:cxnLst>
                      <a:cxn ang="0">
                        <a:pos x="95" y="24"/>
                      </a:cxn>
                      <a:cxn ang="0">
                        <a:pos x="78" y="41"/>
                      </a:cxn>
                      <a:cxn ang="0">
                        <a:pos x="13" y="51"/>
                      </a:cxn>
                      <a:cxn ang="0">
                        <a:pos x="3" y="44"/>
                      </a:cxn>
                      <a:cxn ang="0">
                        <a:pos x="0" y="15"/>
                      </a:cxn>
                      <a:cxn ang="0">
                        <a:pos x="63" y="0"/>
                      </a:cxn>
                      <a:cxn ang="0">
                        <a:pos x="58" y="0"/>
                      </a:cxn>
                      <a:cxn ang="0">
                        <a:pos x="103" y="17"/>
                      </a:cxn>
                      <a:cxn ang="0">
                        <a:pos x="95" y="24"/>
                      </a:cxn>
                    </a:cxnLst>
                    <a:rect l="0" t="0" r="r" b="b"/>
                    <a:pathLst>
                      <a:path w="103" h="51">
                        <a:moveTo>
                          <a:pt x="95" y="24"/>
                        </a:moveTo>
                        <a:lnTo>
                          <a:pt x="78" y="41"/>
                        </a:lnTo>
                        <a:lnTo>
                          <a:pt x="13" y="51"/>
                        </a:lnTo>
                        <a:lnTo>
                          <a:pt x="3" y="44"/>
                        </a:lnTo>
                        <a:lnTo>
                          <a:pt x="0" y="15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103" y="17"/>
                        </a:lnTo>
                        <a:lnTo>
                          <a:pt x="95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2" name="Freeform 496"/>
                  <p:cNvSpPr>
                    <a:spLocks/>
                  </p:cNvSpPr>
                  <p:nvPr/>
                </p:nvSpPr>
                <p:spPr bwMode="auto">
                  <a:xfrm>
                    <a:off x="4790123" y="4140422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2"/>
                      </a:cxn>
                      <a:cxn ang="0">
                        <a:pos x="51" y="3"/>
                      </a:cxn>
                      <a:cxn ang="0">
                        <a:pos x="7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2"/>
                        </a:lnTo>
                        <a:lnTo>
                          <a:pt x="51" y="3"/>
                        </a:lnTo>
                        <a:lnTo>
                          <a:pt x="7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3" name="Freeform 495"/>
                  <p:cNvSpPr>
                    <a:spLocks/>
                  </p:cNvSpPr>
                  <p:nvPr/>
                </p:nvSpPr>
                <p:spPr bwMode="auto">
                  <a:xfrm>
                    <a:off x="4790123" y="4140422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3"/>
                      </a:cxn>
                      <a:cxn ang="0">
                        <a:pos x="51" y="3"/>
                      </a:cxn>
                      <a:cxn ang="0">
                        <a:pos x="8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3"/>
                        </a:lnTo>
                        <a:lnTo>
                          <a:pt x="51" y="3"/>
                        </a:lnTo>
                        <a:lnTo>
                          <a:pt x="8" y="0"/>
                        </a:lnTo>
                        <a:lnTo>
                          <a:pt x="0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4" name="Freeform 494"/>
                  <p:cNvSpPr>
                    <a:spLocks/>
                  </p:cNvSpPr>
                  <p:nvPr/>
                </p:nvSpPr>
                <p:spPr bwMode="auto">
                  <a:xfrm>
                    <a:off x="4797575" y="4207486"/>
                    <a:ext cx="54644" cy="6706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5" y="61"/>
                      </a:cxn>
                      <a:cxn ang="0">
                        <a:pos x="25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" h="68">
                        <a:moveTo>
                          <a:pt x="0" y="4"/>
                        </a:moveTo>
                        <a:lnTo>
                          <a:pt x="25" y="61"/>
                        </a:lnTo>
                        <a:lnTo>
                          <a:pt x="25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5" name="Freeform 493"/>
                  <p:cNvSpPr>
                    <a:spLocks/>
                  </p:cNvSpPr>
                  <p:nvPr/>
                </p:nvSpPr>
                <p:spPr bwMode="auto">
                  <a:xfrm>
                    <a:off x="4797575" y="4207486"/>
                    <a:ext cx="52160" cy="6706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26" y="60"/>
                      </a:cxn>
                      <a:cxn ang="0">
                        <a:pos x="26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4" h="68">
                        <a:moveTo>
                          <a:pt x="0" y="3"/>
                        </a:moveTo>
                        <a:lnTo>
                          <a:pt x="26" y="60"/>
                        </a:lnTo>
                        <a:lnTo>
                          <a:pt x="26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6" name="Freeform 492"/>
                  <p:cNvSpPr>
                    <a:spLocks/>
                  </p:cNvSpPr>
                  <p:nvPr/>
                </p:nvSpPr>
                <p:spPr bwMode="auto">
                  <a:xfrm>
                    <a:off x="4834832" y="4205001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6" y="58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67" h="58">
                        <a:moveTo>
                          <a:pt x="0" y="26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6" y="58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7" name="Freeform 491"/>
                  <p:cNvSpPr>
                    <a:spLocks/>
                  </p:cNvSpPr>
                  <p:nvPr/>
                </p:nvSpPr>
                <p:spPr bwMode="auto">
                  <a:xfrm>
                    <a:off x="4834832" y="4205001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5" y="58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67" h="58">
                        <a:moveTo>
                          <a:pt x="0" y="25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5" y="58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8" name="Freeform 490"/>
                  <p:cNvSpPr>
                    <a:spLocks/>
                  </p:cNvSpPr>
                  <p:nvPr/>
                </p:nvSpPr>
                <p:spPr bwMode="auto">
                  <a:xfrm>
                    <a:off x="4790123" y="4108133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103"/>
                      </a:cxn>
                      <a:cxn ang="0">
                        <a:pos x="35" y="99"/>
                      </a:cxn>
                      <a:cxn ang="0">
                        <a:pos x="45" y="122"/>
                      </a:cxn>
                      <a:cxn ang="0">
                        <a:pos x="87" y="96"/>
                      </a:cxn>
                      <a:cxn ang="0">
                        <a:pos x="112" y="119"/>
                      </a:cxn>
                      <a:cxn ang="0">
                        <a:pos x="109" y="122"/>
                      </a:cxn>
                      <a:cxn ang="0">
                        <a:pos x="112" y="122"/>
                      </a:cxn>
                      <a:cxn ang="0">
                        <a:pos x="115" y="39"/>
                      </a:cxn>
                      <a:cxn ang="0">
                        <a:pos x="64" y="0"/>
                      </a:cxn>
                      <a:cxn ang="0">
                        <a:pos x="61" y="0"/>
                      </a:cxn>
                      <a:cxn ang="0">
                        <a:pos x="58" y="32"/>
                      </a:cxn>
                      <a:cxn ang="0">
                        <a:pos x="51" y="35"/>
                      </a:cxn>
                      <a:cxn ang="0">
                        <a:pos x="48" y="64"/>
                      </a:cxn>
                      <a:cxn ang="0">
                        <a:pos x="0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7" y="103"/>
                        </a:lnTo>
                        <a:lnTo>
                          <a:pt x="35" y="99"/>
                        </a:lnTo>
                        <a:lnTo>
                          <a:pt x="45" y="122"/>
                        </a:lnTo>
                        <a:lnTo>
                          <a:pt x="87" y="96"/>
                        </a:lnTo>
                        <a:lnTo>
                          <a:pt x="112" y="119"/>
                        </a:lnTo>
                        <a:lnTo>
                          <a:pt x="109" y="122"/>
                        </a:lnTo>
                        <a:lnTo>
                          <a:pt x="112" y="122"/>
                        </a:lnTo>
                        <a:lnTo>
                          <a:pt x="115" y="39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32"/>
                        </a:lnTo>
                        <a:lnTo>
                          <a:pt x="51" y="35"/>
                        </a:lnTo>
                        <a:lnTo>
                          <a:pt x="48" y="6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099" name="Freeform 489"/>
                  <p:cNvSpPr>
                    <a:spLocks/>
                  </p:cNvSpPr>
                  <p:nvPr/>
                </p:nvSpPr>
                <p:spPr bwMode="auto">
                  <a:xfrm>
                    <a:off x="4790123" y="4108133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8" y="102"/>
                      </a:cxn>
                      <a:cxn ang="0">
                        <a:pos x="35" y="100"/>
                      </a:cxn>
                      <a:cxn ang="0">
                        <a:pos x="45" y="122"/>
                      </a:cxn>
                      <a:cxn ang="0">
                        <a:pos x="88" y="97"/>
                      </a:cxn>
                      <a:cxn ang="0">
                        <a:pos x="113" y="120"/>
                      </a:cxn>
                      <a:cxn ang="0">
                        <a:pos x="110" y="122"/>
                      </a:cxn>
                      <a:cxn ang="0">
                        <a:pos x="113" y="122"/>
                      </a:cxn>
                      <a:cxn ang="0">
                        <a:pos x="115" y="40"/>
                      </a:cxn>
                      <a:cxn ang="0">
                        <a:pos x="65" y="0"/>
                      </a:cxn>
                      <a:cxn ang="0">
                        <a:pos x="60" y="0"/>
                      </a:cxn>
                      <a:cxn ang="0">
                        <a:pos x="58" y="32"/>
                      </a:cxn>
                      <a:cxn ang="0">
                        <a:pos x="50" y="35"/>
                      </a:cxn>
                      <a:cxn ang="0">
                        <a:pos x="48" y="65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8" y="102"/>
                        </a:lnTo>
                        <a:lnTo>
                          <a:pt x="35" y="100"/>
                        </a:lnTo>
                        <a:lnTo>
                          <a:pt x="45" y="122"/>
                        </a:lnTo>
                        <a:lnTo>
                          <a:pt x="88" y="97"/>
                        </a:lnTo>
                        <a:lnTo>
                          <a:pt x="113" y="120"/>
                        </a:lnTo>
                        <a:lnTo>
                          <a:pt x="110" y="122"/>
                        </a:lnTo>
                        <a:lnTo>
                          <a:pt x="113" y="122"/>
                        </a:lnTo>
                        <a:lnTo>
                          <a:pt x="115" y="40"/>
                        </a:lnTo>
                        <a:lnTo>
                          <a:pt x="65" y="0"/>
                        </a:lnTo>
                        <a:lnTo>
                          <a:pt x="60" y="0"/>
                        </a:lnTo>
                        <a:lnTo>
                          <a:pt x="58" y="32"/>
                        </a:lnTo>
                        <a:lnTo>
                          <a:pt x="50" y="35"/>
                        </a:lnTo>
                        <a:lnTo>
                          <a:pt x="48" y="65"/>
                        </a:lnTo>
                        <a:lnTo>
                          <a:pt x="0" y="8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0" name="Freeform 488"/>
                  <p:cNvSpPr>
                    <a:spLocks/>
                  </p:cNvSpPr>
                  <p:nvPr/>
                </p:nvSpPr>
                <p:spPr bwMode="auto">
                  <a:xfrm>
                    <a:off x="4971443" y="4190098"/>
                    <a:ext cx="47192" cy="67064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6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19" y="10"/>
                      </a:cxn>
                      <a:cxn ang="0">
                        <a:pos x="0" y="20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6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19" y="10"/>
                        </a:lnTo>
                        <a:lnTo>
                          <a:pt x="0" y="20"/>
                        </a:lnTo>
                        <a:lnTo>
                          <a:pt x="3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1" name="Freeform 487"/>
                  <p:cNvSpPr>
                    <a:spLocks/>
                  </p:cNvSpPr>
                  <p:nvPr/>
                </p:nvSpPr>
                <p:spPr bwMode="auto">
                  <a:xfrm>
                    <a:off x="4971443" y="4190098"/>
                    <a:ext cx="47192" cy="69547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8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20" y="10"/>
                      </a:cxn>
                      <a:cxn ang="0">
                        <a:pos x="0" y="19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8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20" y="10"/>
                        </a:lnTo>
                        <a:lnTo>
                          <a:pt x="0" y="19"/>
                        </a:lnTo>
                        <a:lnTo>
                          <a:pt x="3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2" name="Freeform 486"/>
                  <p:cNvSpPr>
                    <a:spLocks/>
                  </p:cNvSpPr>
                  <p:nvPr/>
                </p:nvSpPr>
                <p:spPr bwMode="auto">
                  <a:xfrm>
                    <a:off x="4901896" y="4142906"/>
                    <a:ext cx="111771" cy="104321"/>
                  </a:xfrm>
                  <a:custGeom>
                    <a:avLst/>
                    <a:gdLst/>
                    <a:ahLst/>
                    <a:cxnLst>
                      <a:cxn ang="0">
                        <a:pos x="74" y="106"/>
                      </a:cxn>
                      <a:cxn ang="0">
                        <a:pos x="71" y="68"/>
                      </a:cxn>
                      <a:cxn ang="0">
                        <a:pos x="109" y="48"/>
                      </a:cxn>
                      <a:cxn ang="0">
                        <a:pos x="112" y="64"/>
                      </a:cxn>
                      <a:cxn ang="0">
                        <a:pos x="106" y="0"/>
                      </a:cxn>
                      <a:cxn ang="0">
                        <a:pos x="3" y="13"/>
                      </a:cxn>
                      <a:cxn ang="0">
                        <a:pos x="3" y="16"/>
                      </a:cxn>
                      <a:cxn ang="0">
                        <a:pos x="0" y="74"/>
                      </a:cxn>
                      <a:cxn ang="0">
                        <a:pos x="7" y="80"/>
                      </a:cxn>
                      <a:cxn ang="0">
                        <a:pos x="74" y="106"/>
                      </a:cxn>
                    </a:cxnLst>
                    <a:rect l="0" t="0" r="r" b="b"/>
                    <a:pathLst>
                      <a:path w="112" h="106">
                        <a:moveTo>
                          <a:pt x="74" y="106"/>
                        </a:moveTo>
                        <a:lnTo>
                          <a:pt x="71" y="68"/>
                        </a:lnTo>
                        <a:lnTo>
                          <a:pt x="109" y="48"/>
                        </a:lnTo>
                        <a:lnTo>
                          <a:pt x="112" y="64"/>
                        </a:lnTo>
                        <a:lnTo>
                          <a:pt x="106" y="0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0" y="74"/>
                        </a:lnTo>
                        <a:lnTo>
                          <a:pt x="7" y="80"/>
                        </a:lnTo>
                        <a:lnTo>
                          <a:pt x="74" y="10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3" name="Freeform 485"/>
                  <p:cNvSpPr>
                    <a:spLocks/>
                  </p:cNvSpPr>
                  <p:nvPr/>
                </p:nvSpPr>
                <p:spPr bwMode="auto">
                  <a:xfrm>
                    <a:off x="4901896" y="4142906"/>
                    <a:ext cx="111771" cy="106804"/>
                  </a:xfrm>
                  <a:custGeom>
                    <a:avLst/>
                    <a:gdLst/>
                    <a:ahLst/>
                    <a:cxnLst>
                      <a:cxn ang="0">
                        <a:pos x="72" y="106"/>
                      </a:cxn>
                      <a:cxn ang="0">
                        <a:pos x="70" y="67"/>
                      </a:cxn>
                      <a:cxn ang="0">
                        <a:pos x="107" y="47"/>
                      </a:cxn>
                      <a:cxn ang="0">
                        <a:pos x="112" y="64"/>
                      </a:cxn>
                      <a:cxn ang="0">
                        <a:pos x="105" y="0"/>
                      </a:cxn>
                      <a:cxn ang="0">
                        <a:pos x="2" y="12"/>
                      </a:cxn>
                      <a:cxn ang="0">
                        <a:pos x="2" y="17"/>
                      </a:cxn>
                      <a:cxn ang="0">
                        <a:pos x="0" y="74"/>
                      </a:cxn>
                      <a:cxn ang="0">
                        <a:pos x="7" y="79"/>
                      </a:cxn>
                      <a:cxn ang="0">
                        <a:pos x="72" y="106"/>
                      </a:cxn>
                    </a:cxnLst>
                    <a:rect l="0" t="0" r="r" b="b"/>
                    <a:pathLst>
                      <a:path w="112" h="106">
                        <a:moveTo>
                          <a:pt x="72" y="106"/>
                        </a:moveTo>
                        <a:lnTo>
                          <a:pt x="70" y="67"/>
                        </a:lnTo>
                        <a:lnTo>
                          <a:pt x="107" y="47"/>
                        </a:lnTo>
                        <a:lnTo>
                          <a:pt x="112" y="64"/>
                        </a:lnTo>
                        <a:lnTo>
                          <a:pt x="105" y="0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0" y="74"/>
                        </a:lnTo>
                        <a:lnTo>
                          <a:pt x="7" y="79"/>
                        </a:lnTo>
                        <a:lnTo>
                          <a:pt x="72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4" name="Freeform 484"/>
                  <p:cNvSpPr>
                    <a:spLocks/>
                  </p:cNvSpPr>
                  <p:nvPr/>
                </p:nvSpPr>
                <p:spPr bwMode="auto">
                  <a:xfrm>
                    <a:off x="4899411" y="4222389"/>
                    <a:ext cx="2485" cy="745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7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5" name="Freeform 483"/>
                  <p:cNvSpPr>
                    <a:spLocks/>
                  </p:cNvSpPr>
                  <p:nvPr/>
                </p:nvSpPr>
                <p:spPr bwMode="auto">
                  <a:xfrm>
                    <a:off x="4849735" y="4036101"/>
                    <a:ext cx="161449" cy="124191"/>
                  </a:xfrm>
                  <a:custGeom>
                    <a:avLst/>
                    <a:gdLst/>
                    <a:ahLst/>
                    <a:cxnLst>
                      <a:cxn ang="0">
                        <a:pos x="157" y="121"/>
                      </a:cxn>
                      <a:cxn ang="0">
                        <a:pos x="154" y="96"/>
                      </a:cxn>
                      <a:cxn ang="0">
                        <a:pos x="163" y="73"/>
                      </a:cxn>
                      <a:cxn ang="0">
                        <a:pos x="154" y="67"/>
                      </a:cxn>
                      <a:cxn ang="0">
                        <a:pos x="122" y="48"/>
                      </a:cxn>
                      <a:cxn ang="0">
                        <a:pos x="90" y="35"/>
                      </a:cxn>
                      <a:cxn ang="0">
                        <a:pos x="90" y="0"/>
                      </a:cxn>
                      <a:cxn ang="0">
                        <a:pos x="22" y="0"/>
                      </a:cxn>
                      <a:cxn ang="0">
                        <a:pos x="22" y="3"/>
                      </a:cxn>
                      <a:cxn ang="0">
                        <a:pos x="3" y="70"/>
                      </a:cxn>
                      <a:cxn ang="0">
                        <a:pos x="0" y="67"/>
                      </a:cxn>
                      <a:cxn ang="0">
                        <a:pos x="3" y="70"/>
                      </a:cxn>
                      <a:cxn ang="0">
                        <a:pos x="0" y="73"/>
                      </a:cxn>
                      <a:cxn ang="0">
                        <a:pos x="3" y="73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21"/>
                      </a:cxn>
                      <a:cxn ang="0">
                        <a:pos x="157" y="108"/>
                      </a:cxn>
                      <a:cxn ang="0">
                        <a:pos x="157" y="121"/>
                      </a:cxn>
                    </a:cxnLst>
                    <a:rect l="0" t="0" r="r" b="b"/>
                    <a:pathLst>
                      <a:path w="163" h="124">
                        <a:moveTo>
                          <a:pt x="157" y="121"/>
                        </a:moveTo>
                        <a:lnTo>
                          <a:pt x="154" y="96"/>
                        </a:lnTo>
                        <a:lnTo>
                          <a:pt x="163" y="73"/>
                        </a:lnTo>
                        <a:lnTo>
                          <a:pt x="154" y="67"/>
                        </a:lnTo>
                        <a:lnTo>
                          <a:pt x="122" y="48"/>
                        </a:lnTo>
                        <a:lnTo>
                          <a:pt x="90" y="35"/>
                        </a:lnTo>
                        <a:lnTo>
                          <a:pt x="90" y="0"/>
                        </a:ln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3" y="70"/>
                        </a:lnTo>
                        <a:lnTo>
                          <a:pt x="0" y="67"/>
                        </a:lnTo>
                        <a:lnTo>
                          <a:pt x="3" y="7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21"/>
                        </a:lnTo>
                        <a:lnTo>
                          <a:pt x="157" y="108"/>
                        </a:lnTo>
                        <a:lnTo>
                          <a:pt x="157" y="12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6" name="Freeform 482"/>
                  <p:cNvSpPr>
                    <a:spLocks/>
                  </p:cNvSpPr>
                  <p:nvPr/>
                </p:nvSpPr>
                <p:spPr bwMode="auto">
                  <a:xfrm>
                    <a:off x="4849735" y="4036101"/>
                    <a:ext cx="163933" cy="124191"/>
                  </a:xfrm>
                  <a:custGeom>
                    <a:avLst/>
                    <a:gdLst/>
                    <a:ahLst/>
                    <a:cxnLst>
                      <a:cxn ang="0">
                        <a:pos x="156" y="119"/>
                      </a:cxn>
                      <a:cxn ang="0">
                        <a:pos x="153" y="94"/>
                      </a:cxn>
                      <a:cxn ang="0">
                        <a:pos x="163" y="72"/>
                      </a:cxn>
                      <a:cxn ang="0">
                        <a:pos x="153" y="67"/>
                      </a:cxn>
                      <a:cxn ang="0">
                        <a:pos x="121" y="47"/>
                      </a:cxn>
                      <a:cxn ang="0">
                        <a:pos x="89" y="35"/>
                      </a:cxn>
                      <a:cxn ang="0">
                        <a:pos x="89" y="0"/>
                      </a:cxn>
                      <a:cxn ang="0">
                        <a:pos x="22" y="0"/>
                      </a:cxn>
                      <a:cxn ang="0">
                        <a:pos x="22" y="2"/>
                      </a:cxn>
                      <a:cxn ang="0">
                        <a:pos x="5" y="69"/>
                      </a:cxn>
                      <a:cxn ang="0">
                        <a:pos x="0" y="67"/>
                      </a:cxn>
                      <a:cxn ang="0">
                        <a:pos x="5" y="69"/>
                      </a:cxn>
                      <a:cxn ang="0">
                        <a:pos x="0" y="72"/>
                      </a:cxn>
                      <a:cxn ang="0">
                        <a:pos x="5" y="72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19"/>
                      </a:cxn>
                      <a:cxn ang="0">
                        <a:pos x="156" y="107"/>
                      </a:cxn>
                      <a:cxn ang="0">
                        <a:pos x="156" y="119"/>
                      </a:cxn>
                    </a:cxnLst>
                    <a:rect l="0" t="0" r="r" b="b"/>
                    <a:pathLst>
                      <a:path w="163" h="124">
                        <a:moveTo>
                          <a:pt x="156" y="119"/>
                        </a:moveTo>
                        <a:lnTo>
                          <a:pt x="153" y="94"/>
                        </a:lnTo>
                        <a:lnTo>
                          <a:pt x="163" y="72"/>
                        </a:lnTo>
                        <a:lnTo>
                          <a:pt x="153" y="67"/>
                        </a:lnTo>
                        <a:lnTo>
                          <a:pt x="121" y="47"/>
                        </a:lnTo>
                        <a:lnTo>
                          <a:pt x="89" y="35"/>
                        </a:lnTo>
                        <a:lnTo>
                          <a:pt x="89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5" y="69"/>
                        </a:lnTo>
                        <a:lnTo>
                          <a:pt x="0" y="67"/>
                        </a:lnTo>
                        <a:lnTo>
                          <a:pt x="5" y="69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19"/>
                        </a:lnTo>
                        <a:lnTo>
                          <a:pt x="156" y="107"/>
                        </a:lnTo>
                        <a:lnTo>
                          <a:pt x="156" y="11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7" name="Freeform 481"/>
                  <p:cNvSpPr>
                    <a:spLocks/>
                  </p:cNvSpPr>
                  <p:nvPr/>
                </p:nvSpPr>
                <p:spPr bwMode="auto">
                  <a:xfrm>
                    <a:off x="4939152" y="4036101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5" y="6"/>
                      </a:cxn>
                      <a:cxn ang="0">
                        <a:pos x="54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7" h="60">
                        <a:moveTo>
                          <a:pt x="3" y="0"/>
                        </a:moveTo>
                        <a:lnTo>
                          <a:pt x="35" y="6"/>
                        </a:lnTo>
                        <a:lnTo>
                          <a:pt x="54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8" name="Freeform 480"/>
                  <p:cNvSpPr>
                    <a:spLocks/>
                  </p:cNvSpPr>
                  <p:nvPr/>
                </p:nvSpPr>
                <p:spPr bwMode="auto">
                  <a:xfrm>
                    <a:off x="4939152" y="4036101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5" y="5"/>
                      </a:cxn>
                      <a:cxn ang="0">
                        <a:pos x="55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7" h="60">
                        <a:moveTo>
                          <a:pt x="5" y="0"/>
                        </a:moveTo>
                        <a:lnTo>
                          <a:pt x="35" y="5"/>
                        </a:lnTo>
                        <a:lnTo>
                          <a:pt x="55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09" name="Freeform 479"/>
                  <p:cNvSpPr>
                    <a:spLocks/>
                  </p:cNvSpPr>
                  <p:nvPr/>
                </p:nvSpPr>
                <p:spPr bwMode="auto">
                  <a:xfrm>
                    <a:off x="4859670" y="3638688"/>
                    <a:ext cx="72032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9" y="38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73" y="60"/>
                      </a:cxn>
                      <a:cxn ang="0">
                        <a:pos x="60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9" y="38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73" y="60"/>
                        </a:lnTo>
                        <a:lnTo>
                          <a:pt x="60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0" name="Freeform 478"/>
                  <p:cNvSpPr>
                    <a:spLocks/>
                  </p:cNvSpPr>
                  <p:nvPr/>
                </p:nvSpPr>
                <p:spPr bwMode="auto">
                  <a:xfrm>
                    <a:off x="4859670" y="3638688"/>
                    <a:ext cx="74515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10" y="38"/>
                      </a:cxn>
                      <a:cxn ang="0">
                        <a:pos x="0" y="58"/>
                      </a:cxn>
                      <a:cxn ang="0">
                        <a:pos x="7" y="58"/>
                      </a:cxn>
                      <a:cxn ang="0">
                        <a:pos x="73" y="60"/>
                      </a:cxn>
                      <a:cxn ang="0">
                        <a:pos x="58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10" y="38"/>
                        </a:lnTo>
                        <a:lnTo>
                          <a:pt x="0" y="58"/>
                        </a:lnTo>
                        <a:lnTo>
                          <a:pt x="7" y="58"/>
                        </a:lnTo>
                        <a:lnTo>
                          <a:pt x="73" y="6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1" name="Freeform 477"/>
                  <p:cNvSpPr>
                    <a:spLocks/>
                  </p:cNvSpPr>
                  <p:nvPr/>
                </p:nvSpPr>
                <p:spPr bwMode="auto">
                  <a:xfrm>
                    <a:off x="4849735" y="3683397"/>
                    <a:ext cx="81967" cy="67064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6"/>
                      </a:cxn>
                      <a:cxn ang="0">
                        <a:pos x="16" y="13"/>
                      </a:cxn>
                      <a:cxn ang="0">
                        <a:pos x="10" y="1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83" h="68">
                        <a:moveTo>
                          <a:pt x="16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6"/>
                        </a:lnTo>
                        <a:lnTo>
                          <a:pt x="16" y="13"/>
                        </a:lnTo>
                        <a:lnTo>
                          <a:pt x="10" y="1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2" name="Freeform 476"/>
                  <p:cNvSpPr>
                    <a:spLocks/>
                  </p:cNvSpPr>
                  <p:nvPr/>
                </p:nvSpPr>
                <p:spPr bwMode="auto">
                  <a:xfrm>
                    <a:off x="4849735" y="368339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5"/>
                      </a:cxn>
                      <a:cxn ang="0">
                        <a:pos x="17" y="13"/>
                      </a:cxn>
                      <a:cxn ang="0">
                        <a:pos x="10" y="1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83" h="68">
                        <a:moveTo>
                          <a:pt x="17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5"/>
                        </a:lnTo>
                        <a:lnTo>
                          <a:pt x="17" y="13"/>
                        </a:lnTo>
                        <a:lnTo>
                          <a:pt x="10" y="13"/>
                        </a:lnTo>
                        <a:lnTo>
                          <a:pt x="1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3" name="Freeform 475"/>
                  <p:cNvSpPr>
                    <a:spLocks/>
                  </p:cNvSpPr>
                  <p:nvPr/>
                </p:nvSpPr>
                <p:spPr bwMode="auto">
                  <a:xfrm>
                    <a:off x="4824896" y="3718171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7" y="73"/>
                      </a:cxn>
                      <a:cxn ang="0">
                        <a:pos x="0" y="76"/>
                      </a:cxn>
                      <a:cxn ang="0">
                        <a:pos x="7" y="73"/>
                      </a:cxn>
                      <a:cxn ang="0">
                        <a:pos x="68" y="108"/>
                      </a:cxn>
                      <a:cxn ang="0">
                        <a:pos x="68" y="112"/>
                      </a:cxn>
                      <a:cxn ang="0">
                        <a:pos x="93" y="102"/>
                      </a:cxn>
                      <a:cxn ang="0">
                        <a:pos x="103" y="80"/>
                      </a:cxn>
                      <a:cxn ang="0">
                        <a:pos x="109" y="32"/>
                      </a:cxn>
                      <a:cxn ang="0">
                        <a:pos x="26" y="12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109" h="112">
                        <a:moveTo>
                          <a:pt x="29" y="0"/>
                        </a:moveTo>
                        <a:lnTo>
                          <a:pt x="7" y="73"/>
                        </a:lnTo>
                        <a:lnTo>
                          <a:pt x="0" y="76"/>
                        </a:lnTo>
                        <a:lnTo>
                          <a:pt x="7" y="73"/>
                        </a:lnTo>
                        <a:lnTo>
                          <a:pt x="68" y="108"/>
                        </a:lnTo>
                        <a:lnTo>
                          <a:pt x="68" y="112"/>
                        </a:lnTo>
                        <a:lnTo>
                          <a:pt x="93" y="102"/>
                        </a:lnTo>
                        <a:lnTo>
                          <a:pt x="103" y="80"/>
                        </a:lnTo>
                        <a:lnTo>
                          <a:pt x="109" y="32"/>
                        </a:lnTo>
                        <a:lnTo>
                          <a:pt x="26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4" name="Freeform 474"/>
                  <p:cNvSpPr>
                    <a:spLocks/>
                  </p:cNvSpPr>
                  <p:nvPr/>
                </p:nvSpPr>
                <p:spPr bwMode="auto">
                  <a:xfrm>
                    <a:off x="4824896" y="3718171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7" y="72"/>
                      </a:cxn>
                      <a:cxn ang="0">
                        <a:pos x="0" y="75"/>
                      </a:cxn>
                      <a:cxn ang="0">
                        <a:pos x="7" y="72"/>
                      </a:cxn>
                      <a:cxn ang="0">
                        <a:pos x="67" y="107"/>
                      </a:cxn>
                      <a:cxn ang="0">
                        <a:pos x="67" y="112"/>
                      </a:cxn>
                      <a:cxn ang="0">
                        <a:pos x="92" y="102"/>
                      </a:cxn>
                      <a:cxn ang="0">
                        <a:pos x="102" y="80"/>
                      </a:cxn>
                      <a:cxn ang="0">
                        <a:pos x="109" y="32"/>
                      </a:cxn>
                      <a:cxn ang="0">
                        <a:pos x="25" y="12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109" h="112">
                        <a:moveTo>
                          <a:pt x="30" y="0"/>
                        </a:moveTo>
                        <a:lnTo>
                          <a:pt x="7" y="72"/>
                        </a:lnTo>
                        <a:lnTo>
                          <a:pt x="0" y="75"/>
                        </a:lnTo>
                        <a:lnTo>
                          <a:pt x="7" y="72"/>
                        </a:lnTo>
                        <a:lnTo>
                          <a:pt x="67" y="107"/>
                        </a:lnTo>
                        <a:lnTo>
                          <a:pt x="67" y="112"/>
                        </a:lnTo>
                        <a:lnTo>
                          <a:pt x="92" y="102"/>
                        </a:lnTo>
                        <a:lnTo>
                          <a:pt x="102" y="80"/>
                        </a:lnTo>
                        <a:lnTo>
                          <a:pt x="109" y="32"/>
                        </a:lnTo>
                        <a:lnTo>
                          <a:pt x="25" y="12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5" name="Freeform 473"/>
                  <p:cNvSpPr>
                    <a:spLocks/>
                  </p:cNvSpPr>
                  <p:nvPr/>
                </p:nvSpPr>
                <p:spPr bwMode="auto">
                  <a:xfrm>
                    <a:off x="4884508" y="3762880"/>
                    <a:ext cx="144062" cy="15648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138" y="42"/>
                      </a:cxn>
                      <a:cxn ang="0">
                        <a:pos x="144" y="106"/>
                      </a:cxn>
                      <a:cxn ang="0">
                        <a:pos x="23" y="157"/>
                      </a:cxn>
                      <a:cxn ang="0">
                        <a:pos x="0" y="100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6"/>
                      </a:cxn>
                      <a:cxn ang="0">
                        <a:pos x="48" y="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144" h="157">
                        <a:moveTo>
                          <a:pt x="48" y="0"/>
                        </a:moveTo>
                        <a:lnTo>
                          <a:pt x="138" y="42"/>
                        </a:lnTo>
                        <a:lnTo>
                          <a:pt x="144" y="106"/>
                        </a:lnTo>
                        <a:lnTo>
                          <a:pt x="23" y="157"/>
                        </a:lnTo>
                        <a:lnTo>
                          <a:pt x="0" y="100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6"/>
                        </a:lnTo>
                        <a:lnTo>
                          <a:pt x="48" y="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6" name="Freeform 472"/>
                  <p:cNvSpPr>
                    <a:spLocks/>
                  </p:cNvSpPr>
                  <p:nvPr/>
                </p:nvSpPr>
                <p:spPr bwMode="auto">
                  <a:xfrm>
                    <a:off x="4884508" y="3762880"/>
                    <a:ext cx="144062" cy="153997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139" y="41"/>
                      </a:cxn>
                      <a:cxn ang="0">
                        <a:pos x="144" y="106"/>
                      </a:cxn>
                      <a:cxn ang="0">
                        <a:pos x="25" y="157"/>
                      </a:cxn>
                      <a:cxn ang="0">
                        <a:pos x="0" y="101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5"/>
                      </a:cxn>
                      <a:cxn ang="0">
                        <a:pos x="50" y="3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44" h="157">
                        <a:moveTo>
                          <a:pt x="50" y="0"/>
                        </a:moveTo>
                        <a:lnTo>
                          <a:pt x="139" y="41"/>
                        </a:lnTo>
                        <a:lnTo>
                          <a:pt x="144" y="106"/>
                        </a:lnTo>
                        <a:lnTo>
                          <a:pt x="25" y="157"/>
                        </a:lnTo>
                        <a:lnTo>
                          <a:pt x="0" y="101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5"/>
                        </a:lnTo>
                        <a:lnTo>
                          <a:pt x="50" y="3"/>
                        </a:lnTo>
                        <a:lnTo>
                          <a:pt x="5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7" name="Freeform 471"/>
                  <p:cNvSpPr>
                    <a:spLocks/>
                  </p:cNvSpPr>
                  <p:nvPr/>
                </p:nvSpPr>
                <p:spPr bwMode="auto">
                  <a:xfrm>
                    <a:off x="4872090" y="3864718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1" y="246"/>
                      </a:cxn>
                      <a:cxn ang="0">
                        <a:pos x="160" y="208"/>
                      </a:cxn>
                      <a:cxn ang="0">
                        <a:pos x="221" y="195"/>
                      </a:cxn>
                      <a:cxn ang="0">
                        <a:pos x="208" y="233"/>
                      </a:cxn>
                      <a:cxn ang="0">
                        <a:pos x="263" y="240"/>
                      </a:cxn>
                      <a:cxn ang="0">
                        <a:pos x="269" y="198"/>
                      </a:cxn>
                      <a:cxn ang="0">
                        <a:pos x="263" y="176"/>
                      </a:cxn>
                      <a:cxn ang="0">
                        <a:pos x="323" y="147"/>
                      </a:cxn>
                      <a:cxn ang="0">
                        <a:pos x="304" y="61"/>
                      </a:cxn>
                      <a:cxn ang="0">
                        <a:pos x="224" y="0"/>
                      </a:cxn>
                      <a:cxn ang="0">
                        <a:pos x="157" y="3"/>
                      </a:cxn>
                      <a:cxn ang="0">
                        <a:pos x="36" y="54"/>
                      </a:cxn>
                      <a:cxn ang="0">
                        <a:pos x="45" y="77"/>
                      </a:cxn>
                      <a:cxn ang="0">
                        <a:pos x="4" y="118"/>
                      </a:cxn>
                      <a:cxn ang="0">
                        <a:pos x="0" y="118"/>
                      </a:cxn>
                      <a:cxn ang="0">
                        <a:pos x="0" y="169"/>
                      </a:cxn>
                      <a:cxn ang="0">
                        <a:pos x="4" y="173"/>
                      </a:cxn>
                      <a:cxn ang="0">
                        <a:pos x="68" y="173"/>
                      </a:cxn>
                      <a:cxn ang="0">
                        <a:pos x="71" y="173"/>
                      </a:cxn>
                      <a:cxn ang="0">
                        <a:pos x="103" y="179"/>
                      </a:cxn>
                      <a:cxn ang="0">
                        <a:pos x="122" y="211"/>
                      </a:cxn>
                      <a:cxn ang="0">
                        <a:pos x="125" y="233"/>
                      </a:cxn>
                      <a:cxn ang="0">
                        <a:pos x="132" y="240"/>
                      </a:cxn>
                      <a:cxn ang="0">
                        <a:pos x="141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1" y="246"/>
                        </a:moveTo>
                        <a:lnTo>
                          <a:pt x="160" y="208"/>
                        </a:lnTo>
                        <a:lnTo>
                          <a:pt x="221" y="195"/>
                        </a:lnTo>
                        <a:lnTo>
                          <a:pt x="208" y="233"/>
                        </a:lnTo>
                        <a:lnTo>
                          <a:pt x="263" y="240"/>
                        </a:lnTo>
                        <a:lnTo>
                          <a:pt x="269" y="198"/>
                        </a:lnTo>
                        <a:lnTo>
                          <a:pt x="263" y="176"/>
                        </a:lnTo>
                        <a:lnTo>
                          <a:pt x="323" y="147"/>
                        </a:lnTo>
                        <a:lnTo>
                          <a:pt x="304" y="61"/>
                        </a:lnTo>
                        <a:lnTo>
                          <a:pt x="224" y="0"/>
                        </a:lnTo>
                        <a:lnTo>
                          <a:pt x="157" y="3"/>
                        </a:lnTo>
                        <a:lnTo>
                          <a:pt x="36" y="54"/>
                        </a:lnTo>
                        <a:lnTo>
                          <a:pt x="45" y="77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0" y="169"/>
                        </a:lnTo>
                        <a:lnTo>
                          <a:pt x="4" y="173"/>
                        </a:lnTo>
                        <a:lnTo>
                          <a:pt x="68" y="173"/>
                        </a:lnTo>
                        <a:lnTo>
                          <a:pt x="71" y="173"/>
                        </a:lnTo>
                        <a:lnTo>
                          <a:pt x="103" y="179"/>
                        </a:lnTo>
                        <a:lnTo>
                          <a:pt x="122" y="211"/>
                        </a:lnTo>
                        <a:lnTo>
                          <a:pt x="125" y="233"/>
                        </a:lnTo>
                        <a:lnTo>
                          <a:pt x="132" y="240"/>
                        </a:lnTo>
                        <a:lnTo>
                          <a:pt x="141" y="24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8" name="Freeform 470"/>
                  <p:cNvSpPr>
                    <a:spLocks/>
                  </p:cNvSpPr>
                  <p:nvPr/>
                </p:nvSpPr>
                <p:spPr bwMode="auto">
                  <a:xfrm>
                    <a:off x="4872090" y="3864718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3" y="246"/>
                      </a:cxn>
                      <a:cxn ang="0">
                        <a:pos x="160" y="208"/>
                      </a:cxn>
                      <a:cxn ang="0">
                        <a:pos x="223" y="196"/>
                      </a:cxn>
                      <a:cxn ang="0">
                        <a:pos x="208" y="233"/>
                      </a:cxn>
                      <a:cxn ang="0">
                        <a:pos x="263" y="241"/>
                      </a:cxn>
                      <a:cxn ang="0">
                        <a:pos x="270" y="198"/>
                      </a:cxn>
                      <a:cxn ang="0">
                        <a:pos x="263" y="176"/>
                      </a:cxn>
                      <a:cxn ang="0">
                        <a:pos x="323" y="148"/>
                      </a:cxn>
                      <a:cxn ang="0">
                        <a:pos x="305" y="60"/>
                      </a:cxn>
                      <a:cxn ang="0">
                        <a:pos x="225" y="0"/>
                      </a:cxn>
                      <a:cxn ang="0">
                        <a:pos x="158" y="3"/>
                      </a:cxn>
                      <a:cxn ang="0">
                        <a:pos x="38" y="53"/>
                      </a:cxn>
                      <a:cxn ang="0">
                        <a:pos x="45" y="78"/>
                      </a:cxn>
                      <a:cxn ang="0">
                        <a:pos x="5" y="118"/>
                      </a:cxn>
                      <a:cxn ang="0">
                        <a:pos x="0" y="118"/>
                      </a:cxn>
                      <a:cxn ang="0">
                        <a:pos x="0" y="168"/>
                      </a:cxn>
                      <a:cxn ang="0">
                        <a:pos x="5" y="173"/>
                      </a:cxn>
                      <a:cxn ang="0">
                        <a:pos x="68" y="173"/>
                      </a:cxn>
                      <a:cxn ang="0">
                        <a:pos x="73" y="173"/>
                      </a:cxn>
                      <a:cxn ang="0">
                        <a:pos x="103" y="178"/>
                      </a:cxn>
                      <a:cxn ang="0">
                        <a:pos x="123" y="211"/>
                      </a:cxn>
                      <a:cxn ang="0">
                        <a:pos x="125" y="233"/>
                      </a:cxn>
                      <a:cxn ang="0">
                        <a:pos x="133" y="241"/>
                      </a:cxn>
                      <a:cxn ang="0">
                        <a:pos x="143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3" y="246"/>
                        </a:moveTo>
                        <a:lnTo>
                          <a:pt x="160" y="208"/>
                        </a:lnTo>
                        <a:lnTo>
                          <a:pt x="223" y="196"/>
                        </a:lnTo>
                        <a:lnTo>
                          <a:pt x="208" y="233"/>
                        </a:lnTo>
                        <a:lnTo>
                          <a:pt x="263" y="241"/>
                        </a:lnTo>
                        <a:lnTo>
                          <a:pt x="270" y="198"/>
                        </a:lnTo>
                        <a:lnTo>
                          <a:pt x="263" y="176"/>
                        </a:lnTo>
                        <a:lnTo>
                          <a:pt x="323" y="148"/>
                        </a:lnTo>
                        <a:lnTo>
                          <a:pt x="305" y="60"/>
                        </a:lnTo>
                        <a:lnTo>
                          <a:pt x="225" y="0"/>
                        </a:lnTo>
                        <a:lnTo>
                          <a:pt x="158" y="3"/>
                        </a:lnTo>
                        <a:lnTo>
                          <a:pt x="38" y="53"/>
                        </a:lnTo>
                        <a:lnTo>
                          <a:pt x="45" y="78"/>
                        </a:lnTo>
                        <a:lnTo>
                          <a:pt x="5" y="118"/>
                        </a:lnTo>
                        <a:lnTo>
                          <a:pt x="0" y="118"/>
                        </a:lnTo>
                        <a:lnTo>
                          <a:pt x="0" y="168"/>
                        </a:lnTo>
                        <a:lnTo>
                          <a:pt x="5" y="173"/>
                        </a:lnTo>
                        <a:lnTo>
                          <a:pt x="68" y="173"/>
                        </a:lnTo>
                        <a:lnTo>
                          <a:pt x="73" y="173"/>
                        </a:lnTo>
                        <a:lnTo>
                          <a:pt x="103" y="178"/>
                        </a:lnTo>
                        <a:lnTo>
                          <a:pt x="123" y="211"/>
                        </a:lnTo>
                        <a:lnTo>
                          <a:pt x="125" y="233"/>
                        </a:lnTo>
                        <a:lnTo>
                          <a:pt x="133" y="241"/>
                        </a:lnTo>
                        <a:lnTo>
                          <a:pt x="143" y="24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19" name="Freeform 469"/>
                  <p:cNvSpPr>
                    <a:spLocks/>
                  </p:cNvSpPr>
                  <p:nvPr/>
                </p:nvSpPr>
                <p:spPr bwMode="auto">
                  <a:xfrm>
                    <a:off x="5190020" y="4011263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0" name="Freeform 468"/>
                  <p:cNvSpPr>
                    <a:spLocks/>
                  </p:cNvSpPr>
                  <p:nvPr/>
                </p:nvSpPr>
                <p:spPr bwMode="auto">
                  <a:xfrm>
                    <a:off x="4665931" y="3402725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6" y="51"/>
                      </a:cxn>
                      <a:cxn ang="0">
                        <a:pos x="189" y="54"/>
                      </a:cxn>
                      <a:cxn ang="0">
                        <a:pos x="176" y="0"/>
                      </a:cxn>
                      <a:cxn ang="0">
                        <a:pos x="148" y="3"/>
                      </a:cxn>
                      <a:cxn ang="0">
                        <a:pos x="45" y="157"/>
                      </a:cxn>
                      <a:cxn ang="0">
                        <a:pos x="39" y="208"/>
                      </a:cxn>
                      <a:cxn ang="0">
                        <a:pos x="0" y="278"/>
                      </a:cxn>
                      <a:cxn ang="0">
                        <a:pos x="20" y="294"/>
                      </a:cxn>
                      <a:cxn ang="0">
                        <a:pos x="36" y="365"/>
                      </a:cxn>
                      <a:cxn ang="0">
                        <a:pos x="100" y="355"/>
                      </a:cxn>
                      <a:cxn ang="0">
                        <a:pos x="116" y="259"/>
                      </a:cxn>
                      <a:cxn ang="0">
                        <a:pos x="141" y="253"/>
                      </a:cxn>
                      <a:cxn ang="0">
                        <a:pos x="141" y="224"/>
                      </a:cxn>
                      <a:cxn ang="0">
                        <a:pos x="125" y="201"/>
                      </a:cxn>
                      <a:cxn ang="0">
                        <a:pos x="141" y="150"/>
                      </a:cxn>
                      <a:cxn ang="0">
                        <a:pos x="186" y="51"/>
                      </a:cxn>
                    </a:cxnLst>
                    <a:rect l="0" t="0" r="r" b="b"/>
                    <a:pathLst>
                      <a:path w="189" h="365">
                        <a:moveTo>
                          <a:pt x="186" y="51"/>
                        </a:moveTo>
                        <a:lnTo>
                          <a:pt x="189" y="54"/>
                        </a:lnTo>
                        <a:lnTo>
                          <a:pt x="176" y="0"/>
                        </a:lnTo>
                        <a:lnTo>
                          <a:pt x="148" y="3"/>
                        </a:lnTo>
                        <a:lnTo>
                          <a:pt x="45" y="157"/>
                        </a:lnTo>
                        <a:lnTo>
                          <a:pt x="39" y="208"/>
                        </a:lnTo>
                        <a:lnTo>
                          <a:pt x="0" y="278"/>
                        </a:lnTo>
                        <a:lnTo>
                          <a:pt x="20" y="294"/>
                        </a:lnTo>
                        <a:lnTo>
                          <a:pt x="36" y="365"/>
                        </a:lnTo>
                        <a:lnTo>
                          <a:pt x="100" y="355"/>
                        </a:lnTo>
                        <a:lnTo>
                          <a:pt x="116" y="259"/>
                        </a:lnTo>
                        <a:lnTo>
                          <a:pt x="141" y="253"/>
                        </a:lnTo>
                        <a:lnTo>
                          <a:pt x="141" y="224"/>
                        </a:lnTo>
                        <a:lnTo>
                          <a:pt x="125" y="201"/>
                        </a:lnTo>
                        <a:lnTo>
                          <a:pt x="141" y="150"/>
                        </a:lnTo>
                        <a:lnTo>
                          <a:pt x="186" y="5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1" name="Freeform 467"/>
                  <p:cNvSpPr>
                    <a:spLocks/>
                  </p:cNvSpPr>
                  <p:nvPr/>
                </p:nvSpPr>
                <p:spPr bwMode="auto">
                  <a:xfrm>
                    <a:off x="4665931" y="3402725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4" y="53"/>
                      </a:cxn>
                      <a:cxn ang="0">
                        <a:pos x="189" y="55"/>
                      </a:cxn>
                      <a:cxn ang="0">
                        <a:pos x="174" y="0"/>
                      </a:cxn>
                      <a:cxn ang="0">
                        <a:pos x="147" y="3"/>
                      </a:cxn>
                      <a:cxn ang="0">
                        <a:pos x="45" y="158"/>
                      </a:cxn>
                      <a:cxn ang="0">
                        <a:pos x="40" y="208"/>
                      </a:cxn>
                      <a:cxn ang="0">
                        <a:pos x="0" y="278"/>
                      </a:cxn>
                      <a:cxn ang="0">
                        <a:pos x="20" y="295"/>
                      </a:cxn>
                      <a:cxn ang="0">
                        <a:pos x="35" y="365"/>
                      </a:cxn>
                      <a:cxn ang="0">
                        <a:pos x="99" y="355"/>
                      </a:cxn>
                      <a:cxn ang="0">
                        <a:pos x="114" y="260"/>
                      </a:cxn>
                      <a:cxn ang="0">
                        <a:pos x="139" y="253"/>
                      </a:cxn>
                      <a:cxn ang="0">
                        <a:pos x="139" y="225"/>
                      </a:cxn>
                      <a:cxn ang="0">
                        <a:pos x="124" y="203"/>
                      </a:cxn>
                      <a:cxn ang="0">
                        <a:pos x="139" y="150"/>
                      </a:cxn>
                      <a:cxn ang="0">
                        <a:pos x="184" y="53"/>
                      </a:cxn>
                    </a:cxnLst>
                    <a:rect l="0" t="0" r="r" b="b"/>
                    <a:pathLst>
                      <a:path w="189" h="365">
                        <a:moveTo>
                          <a:pt x="184" y="53"/>
                        </a:moveTo>
                        <a:lnTo>
                          <a:pt x="189" y="55"/>
                        </a:lnTo>
                        <a:lnTo>
                          <a:pt x="174" y="0"/>
                        </a:lnTo>
                        <a:lnTo>
                          <a:pt x="147" y="3"/>
                        </a:lnTo>
                        <a:lnTo>
                          <a:pt x="45" y="158"/>
                        </a:lnTo>
                        <a:lnTo>
                          <a:pt x="40" y="208"/>
                        </a:lnTo>
                        <a:lnTo>
                          <a:pt x="0" y="278"/>
                        </a:lnTo>
                        <a:lnTo>
                          <a:pt x="20" y="295"/>
                        </a:lnTo>
                        <a:lnTo>
                          <a:pt x="35" y="365"/>
                        </a:lnTo>
                        <a:lnTo>
                          <a:pt x="99" y="355"/>
                        </a:lnTo>
                        <a:lnTo>
                          <a:pt x="114" y="260"/>
                        </a:lnTo>
                        <a:lnTo>
                          <a:pt x="139" y="253"/>
                        </a:lnTo>
                        <a:lnTo>
                          <a:pt x="139" y="225"/>
                        </a:lnTo>
                        <a:lnTo>
                          <a:pt x="124" y="203"/>
                        </a:lnTo>
                        <a:lnTo>
                          <a:pt x="139" y="150"/>
                        </a:lnTo>
                        <a:lnTo>
                          <a:pt x="184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2" name="Freeform 466"/>
                  <p:cNvSpPr>
                    <a:spLocks/>
                  </p:cNvSpPr>
                  <p:nvPr/>
                </p:nvSpPr>
                <p:spPr bwMode="auto">
                  <a:xfrm>
                    <a:off x="4593901" y="3285985"/>
                    <a:ext cx="322897" cy="394930"/>
                  </a:xfrm>
                  <a:custGeom>
                    <a:avLst/>
                    <a:gdLst/>
                    <a:ahLst/>
                    <a:cxnLst>
                      <a:cxn ang="0">
                        <a:pos x="326" y="16"/>
                      </a:cxn>
                      <a:cxn ang="0">
                        <a:pos x="291" y="0"/>
                      </a:cxn>
                      <a:cxn ang="0">
                        <a:pos x="208" y="36"/>
                      </a:cxn>
                      <a:cxn ang="0">
                        <a:pos x="211" y="64"/>
                      </a:cxn>
                      <a:cxn ang="0">
                        <a:pos x="173" y="77"/>
                      </a:cxn>
                      <a:cxn ang="0">
                        <a:pos x="109" y="157"/>
                      </a:cxn>
                      <a:cxn ang="0">
                        <a:pos x="93" y="215"/>
                      </a:cxn>
                      <a:cxn ang="0">
                        <a:pos x="35" y="256"/>
                      </a:cxn>
                      <a:cxn ang="0">
                        <a:pos x="0" y="330"/>
                      </a:cxn>
                      <a:cxn ang="0">
                        <a:pos x="16" y="346"/>
                      </a:cxn>
                      <a:cxn ang="0">
                        <a:pos x="0" y="391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2" y="327"/>
                      </a:cxn>
                      <a:cxn ang="0">
                        <a:pos x="118" y="276"/>
                      </a:cxn>
                      <a:cxn ang="0">
                        <a:pos x="221" y="122"/>
                      </a:cxn>
                      <a:cxn ang="0">
                        <a:pos x="246" y="119"/>
                      </a:cxn>
                      <a:cxn ang="0">
                        <a:pos x="256" y="112"/>
                      </a:cxn>
                      <a:cxn ang="0">
                        <a:pos x="259" y="103"/>
                      </a:cxn>
                      <a:cxn ang="0">
                        <a:pos x="265" y="93"/>
                      </a:cxn>
                      <a:cxn ang="0">
                        <a:pos x="269" y="80"/>
                      </a:cxn>
                      <a:cxn ang="0">
                        <a:pos x="278" y="71"/>
                      </a:cxn>
                      <a:cxn ang="0">
                        <a:pos x="281" y="61"/>
                      </a:cxn>
                      <a:cxn ang="0">
                        <a:pos x="285" y="55"/>
                      </a:cxn>
                      <a:cxn ang="0">
                        <a:pos x="285" y="52"/>
                      </a:cxn>
                      <a:cxn ang="0">
                        <a:pos x="326" y="61"/>
                      </a:cxn>
                      <a:cxn ang="0">
                        <a:pos x="326" y="20"/>
                      </a:cxn>
                      <a:cxn ang="0">
                        <a:pos x="326" y="16"/>
                      </a:cxn>
                    </a:cxnLst>
                    <a:rect l="0" t="0" r="r" b="b"/>
                    <a:pathLst>
                      <a:path w="326" h="397">
                        <a:moveTo>
                          <a:pt x="326" y="16"/>
                        </a:moveTo>
                        <a:lnTo>
                          <a:pt x="291" y="0"/>
                        </a:lnTo>
                        <a:lnTo>
                          <a:pt x="208" y="36"/>
                        </a:lnTo>
                        <a:lnTo>
                          <a:pt x="211" y="64"/>
                        </a:lnTo>
                        <a:lnTo>
                          <a:pt x="173" y="77"/>
                        </a:lnTo>
                        <a:lnTo>
                          <a:pt x="109" y="157"/>
                        </a:lnTo>
                        <a:lnTo>
                          <a:pt x="93" y="215"/>
                        </a:lnTo>
                        <a:lnTo>
                          <a:pt x="35" y="256"/>
                        </a:lnTo>
                        <a:lnTo>
                          <a:pt x="0" y="330"/>
                        </a:lnTo>
                        <a:lnTo>
                          <a:pt x="16" y="346"/>
                        </a:lnTo>
                        <a:lnTo>
                          <a:pt x="0" y="391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2" y="327"/>
                        </a:lnTo>
                        <a:lnTo>
                          <a:pt x="118" y="276"/>
                        </a:lnTo>
                        <a:lnTo>
                          <a:pt x="221" y="122"/>
                        </a:lnTo>
                        <a:lnTo>
                          <a:pt x="246" y="119"/>
                        </a:lnTo>
                        <a:lnTo>
                          <a:pt x="256" y="112"/>
                        </a:lnTo>
                        <a:lnTo>
                          <a:pt x="259" y="103"/>
                        </a:lnTo>
                        <a:lnTo>
                          <a:pt x="265" y="93"/>
                        </a:lnTo>
                        <a:lnTo>
                          <a:pt x="269" y="80"/>
                        </a:lnTo>
                        <a:lnTo>
                          <a:pt x="278" y="71"/>
                        </a:lnTo>
                        <a:lnTo>
                          <a:pt x="281" y="61"/>
                        </a:lnTo>
                        <a:lnTo>
                          <a:pt x="285" y="55"/>
                        </a:lnTo>
                        <a:lnTo>
                          <a:pt x="285" y="52"/>
                        </a:lnTo>
                        <a:lnTo>
                          <a:pt x="326" y="61"/>
                        </a:lnTo>
                        <a:lnTo>
                          <a:pt x="326" y="20"/>
                        </a:lnTo>
                        <a:lnTo>
                          <a:pt x="326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3" name="Freeform 465"/>
                  <p:cNvSpPr>
                    <a:spLocks/>
                  </p:cNvSpPr>
                  <p:nvPr/>
                </p:nvSpPr>
                <p:spPr bwMode="auto">
                  <a:xfrm>
                    <a:off x="4593901" y="3285985"/>
                    <a:ext cx="322897" cy="392445"/>
                  </a:xfrm>
                  <a:custGeom>
                    <a:avLst/>
                    <a:gdLst/>
                    <a:ahLst/>
                    <a:cxnLst>
                      <a:cxn ang="0">
                        <a:pos x="326" y="15"/>
                      </a:cxn>
                      <a:cxn ang="0">
                        <a:pos x="291" y="0"/>
                      </a:cxn>
                      <a:cxn ang="0">
                        <a:pos x="208" y="35"/>
                      </a:cxn>
                      <a:cxn ang="0">
                        <a:pos x="211" y="63"/>
                      </a:cxn>
                      <a:cxn ang="0">
                        <a:pos x="173" y="75"/>
                      </a:cxn>
                      <a:cxn ang="0">
                        <a:pos x="108" y="156"/>
                      </a:cxn>
                      <a:cxn ang="0">
                        <a:pos x="93" y="216"/>
                      </a:cxn>
                      <a:cxn ang="0">
                        <a:pos x="35" y="256"/>
                      </a:cxn>
                      <a:cxn ang="0">
                        <a:pos x="0" y="332"/>
                      </a:cxn>
                      <a:cxn ang="0">
                        <a:pos x="15" y="347"/>
                      </a:cxn>
                      <a:cxn ang="0">
                        <a:pos x="0" y="392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3" y="327"/>
                      </a:cxn>
                      <a:cxn ang="0">
                        <a:pos x="118" y="276"/>
                      </a:cxn>
                      <a:cxn ang="0">
                        <a:pos x="221" y="121"/>
                      </a:cxn>
                      <a:cxn ang="0">
                        <a:pos x="246" y="118"/>
                      </a:cxn>
                      <a:cxn ang="0">
                        <a:pos x="256" y="111"/>
                      </a:cxn>
                      <a:cxn ang="0">
                        <a:pos x="258" y="103"/>
                      </a:cxn>
                      <a:cxn ang="0">
                        <a:pos x="266" y="93"/>
                      </a:cxn>
                      <a:cxn ang="0">
                        <a:pos x="268" y="80"/>
                      </a:cxn>
                      <a:cxn ang="0">
                        <a:pos x="278" y="70"/>
                      </a:cxn>
                      <a:cxn ang="0">
                        <a:pos x="281" y="60"/>
                      </a:cxn>
                      <a:cxn ang="0">
                        <a:pos x="286" y="55"/>
                      </a:cxn>
                      <a:cxn ang="0">
                        <a:pos x="286" y="50"/>
                      </a:cxn>
                      <a:cxn ang="0">
                        <a:pos x="326" y="60"/>
                      </a:cxn>
                      <a:cxn ang="0">
                        <a:pos x="326" y="20"/>
                      </a:cxn>
                      <a:cxn ang="0">
                        <a:pos x="326" y="15"/>
                      </a:cxn>
                    </a:cxnLst>
                    <a:rect l="0" t="0" r="r" b="b"/>
                    <a:pathLst>
                      <a:path w="326" h="397">
                        <a:moveTo>
                          <a:pt x="326" y="15"/>
                        </a:moveTo>
                        <a:lnTo>
                          <a:pt x="291" y="0"/>
                        </a:lnTo>
                        <a:lnTo>
                          <a:pt x="208" y="35"/>
                        </a:lnTo>
                        <a:lnTo>
                          <a:pt x="211" y="63"/>
                        </a:lnTo>
                        <a:lnTo>
                          <a:pt x="173" y="75"/>
                        </a:lnTo>
                        <a:lnTo>
                          <a:pt x="108" y="156"/>
                        </a:lnTo>
                        <a:lnTo>
                          <a:pt x="93" y="216"/>
                        </a:lnTo>
                        <a:lnTo>
                          <a:pt x="35" y="256"/>
                        </a:lnTo>
                        <a:lnTo>
                          <a:pt x="0" y="332"/>
                        </a:lnTo>
                        <a:lnTo>
                          <a:pt x="15" y="347"/>
                        </a:lnTo>
                        <a:lnTo>
                          <a:pt x="0" y="392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3" y="327"/>
                        </a:lnTo>
                        <a:lnTo>
                          <a:pt x="118" y="276"/>
                        </a:lnTo>
                        <a:lnTo>
                          <a:pt x="221" y="121"/>
                        </a:lnTo>
                        <a:lnTo>
                          <a:pt x="246" y="118"/>
                        </a:lnTo>
                        <a:lnTo>
                          <a:pt x="256" y="111"/>
                        </a:lnTo>
                        <a:lnTo>
                          <a:pt x="258" y="103"/>
                        </a:lnTo>
                        <a:lnTo>
                          <a:pt x="266" y="93"/>
                        </a:lnTo>
                        <a:lnTo>
                          <a:pt x="268" y="80"/>
                        </a:lnTo>
                        <a:lnTo>
                          <a:pt x="278" y="70"/>
                        </a:lnTo>
                        <a:lnTo>
                          <a:pt x="281" y="60"/>
                        </a:lnTo>
                        <a:lnTo>
                          <a:pt x="286" y="55"/>
                        </a:lnTo>
                        <a:lnTo>
                          <a:pt x="286" y="50"/>
                        </a:lnTo>
                        <a:lnTo>
                          <a:pt x="326" y="60"/>
                        </a:lnTo>
                        <a:lnTo>
                          <a:pt x="326" y="20"/>
                        </a:lnTo>
                        <a:lnTo>
                          <a:pt x="326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4" name="Freeform 464"/>
                  <p:cNvSpPr>
                    <a:spLocks/>
                  </p:cNvSpPr>
                  <p:nvPr/>
                </p:nvSpPr>
                <p:spPr bwMode="auto">
                  <a:xfrm>
                    <a:off x="4837316" y="3335661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6" y="121"/>
                      </a:cxn>
                      <a:cxn ang="0">
                        <a:pos x="39" y="134"/>
                      </a:cxn>
                      <a:cxn ang="0">
                        <a:pos x="13" y="249"/>
                      </a:cxn>
                      <a:cxn ang="0">
                        <a:pos x="35" y="297"/>
                      </a:cxn>
                      <a:cxn ang="0">
                        <a:pos x="90" y="256"/>
                      </a:cxn>
                      <a:cxn ang="0">
                        <a:pos x="90" y="259"/>
                      </a:cxn>
                      <a:cxn ang="0">
                        <a:pos x="96" y="256"/>
                      </a:cxn>
                      <a:cxn ang="0">
                        <a:pos x="115" y="140"/>
                      </a:cxn>
                      <a:cxn ang="0">
                        <a:pos x="83" y="131"/>
                      </a:cxn>
                      <a:cxn ang="0">
                        <a:pos x="74" y="12"/>
                      </a:cxn>
                      <a:cxn ang="0">
                        <a:pos x="74" y="9"/>
                      </a:cxn>
                      <a:cxn ang="0">
                        <a:pos x="71" y="9"/>
                      </a:cxn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35" y="9"/>
                      </a:cxn>
                      <a:cxn ang="0">
                        <a:pos x="32" y="19"/>
                      </a:cxn>
                      <a:cxn ang="0">
                        <a:pos x="23" y="28"/>
                      </a:cxn>
                      <a:cxn ang="0">
                        <a:pos x="19" y="41"/>
                      </a:cxn>
                      <a:cxn ang="0">
                        <a:pos x="13" y="51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6" y="121"/>
                      </a:cxn>
                    </a:cxnLst>
                    <a:rect l="0" t="0" r="r" b="b"/>
                    <a:pathLst>
                      <a:path w="115" h="297">
                        <a:moveTo>
                          <a:pt x="16" y="121"/>
                        </a:moveTo>
                        <a:lnTo>
                          <a:pt x="39" y="134"/>
                        </a:lnTo>
                        <a:lnTo>
                          <a:pt x="13" y="249"/>
                        </a:lnTo>
                        <a:lnTo>
                          <a:pt x="35" y="297"/>
                        </a:lnTo>
                        <a:lnTo>
                          <a:pt x="90" y="256"/>
                        </a:lnTo>
                        <a:lnTo>
                          <a:pt x="90" y="259"/>
                        </a:lnTo>
                        <a:lnTo>
                          <a:pt x="96" y="256"/>
                        </a:lnTo>
                        <a:lnTo>
                          <a:pt x="115" y="140"/>
                        </a:lnTo>
                        <a:lnTo>
                          <a:pt x="83" y="131"/>
                        </a:lnTo>
                        <a:lnTo>
                          <a:pt x="74" y="12"/>
                        </a:lnTo>
                        <a:lnTo>
                          <a:pt x="74" y="9"/>
                        </a:lnTo>
                        <a:lnTo>
                          <a:pt x="71" y="9"/>
                        </a:lnTo>
                        <a:lnTo>
                          <a:pt x="39" y="0"/>
                        </a:lnTo>
                        <a:lnTo>
                          <a:pt x="39" y="3"/>
                        </a:lnTo>
                        <a:lnTo>
                          <a:pt x="35" y="9"/>
                        </a:lnTo>
                        <a:lnTo>
                          <a:pt x="32" y="19"/>
                        </a:lnTo>
                        <a:lnTo>
                          <a:pt x="23" y="28"/>
                        </a:lnTo>
                        <a:lnTo>
                          <a:pt x="19" y="41"/>
                        </a:lnTo>
                        <a:lnTo>
                          <a:pt x="13" y="51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6" y="12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5" name="Freeform 463"/>
                  <p:cNvSpPr>
                    <a:spLocks/>
                  </p:cNvSpPr>
                  <p:nvPr/>
                </p:nvSpPr>
                <p:spPr bwMode="auto">
                  <a:xfrm>
                    <a:off x="4837316" y="3335661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8" y="122"/>
                      </a:cxn>
                      <a:cxn ang="0">
                        <a:pos x="40" y="135"/>
                      </a:cxn>
                      <a:cxn ang="0">
                        <a:pos x="13" y="250"/>
                      </a:cxn>
                      <a:cxn ang="0">
                        <a:pos x="35" y="297"/>
                      </a:cxn>
                      <a:cxn ang="0">
                        <a:pos x="90" y="257"/>
                      </a:cxn>
                      <a:cxn ang="0">
                        <a:pos x="90" y="260"/>
                      </a:cxn>
                      <a:cxn ang="0">
                        <a:pos x="98" y="257"/>
                      </a:cxn>
                      <a:cxn ang="0">
                        <a:pos x="115" y="140"/>
                      </a:cxn>
                      <a:cxn ang="0">
                        <a:pos x="83" y="132"/>
                      </a:cxn>
                      <a:cxn ang="0">
                        <a:pos x="75" y="12"/>
                      </a:cxn>
                      <a:cxn ang="0">
                        <a:pos x="75" y="10"/>
                      </a:cxn>
                      <a:cxn ang="0">
                        <a:pos x="73" y="10"/>
                      </a:cxn>
                      <a:cxn ang="0">
                        <a:pos x="40" y="0"/>
                      </a:cxn>
                      <a:cxn ang="0">
                        <a:pos x="40" y="5"/>
                      </a:cxn>
                      <a:cxn ang="0">
                        <a:pos x="35" y="10"/>
                      </a:cxn>
                      <a:cxn ang="0">
                        <a:pos x="33" y="20"/>
                      </a:cxn>
                      <a:cxn ang="0">
                        <a:pos x="23" y="30"/>
                      </a:cxn>
                      <a:cxn ang="0">
                        <a:pos x="20" y="42"/>
                      </a:cxn>
                      <a:cxn ang="0">
                        <a:pos x="13" y="52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8" y="122"/>
                      </a:cxn>
                    </a:cxnLst>
                    <a:rect l="0" t="0" r="r" b="b"/>
                    <a:pathLst>
                      <a:path w="115" h="297">
                        <a:moveTo>
                          <a:pt x="18" y="122"/>
                        </a:moveTo>
                        <a:lnTo>
                          <a:pt x="40" y="135"/>
                        </a:lnTo>
                        <a:lnTo>
                          <a:pt x="13" y="250"/>
                        </a:lnTo>
                        <a:lnTo>
                          <a:pt x="35" y="297"/>
                        </a:lnTo>
                        <a:lnTo>
                          <a:pt x="90" y="257"/>
                        </a:lnTo>
                        <a:lnTo>
                          <a:pt x="90" y="260"/>
                        </a:lnTo>
                        <a:lnTo>
                          <a:pt x="98" y="257"/>
                        </a:lnTo>
                        <a:lnTo>
                          <a:pt x="115" y="140"/>
                        </a:lnTo>
                        <a:lnTo>
                          <a:pt x="83" y="132"/>
                        </a:lnTo>
                        <a:lnTo>
                          <a:pt x="75" y="12"/>
                        </a:lnTo>
                        <a:lnTo>
                          <a:pt x="75" y="10"/>
                        </a:lnTo>
                        <a:lnTo>
                          <a:pt x="73" y="10"/>
                        </a:lnTo>
                        <a:lnTo>
                          <a:pt x="40" y="0"/>
                        </a:lnTo>
                        <a:lnTo>
                          <a:pt x="40" y="5"/>
                        </a:lnTo>
                        <a:lnTo>
                          <a:pt x="35" y="10"/>
                        </a:lnTo>
                        <a:lnTo>
                          <a:pt x="33" y="20"/>
                        </a:lnTo>
                        <a:lnTo>
                          <a:pt x="23" y="30"/>
                        </a:lnTo>
                        <a:lnTo>
                          <a:pt x="20" y="42"/>
                        </a:lnTo>
                        <a:lnTo>
                          <a:pt x="13" y="52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8" y="1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6" name="Freeform 462"/>
                  <p:cNvSpPr>
                    <a:spLocks/>
                  </p:cNvSpPr>
                  <p:nvPr/>
                </p:nvSpPr>
                <p:spPr bwMode="auto">
                  <a:xfrm>
                    <a:off x="4824896" y="3454885"/>
                    <a:ext cx="24838" cy="52161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26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26" h="54">
                        <a:moveTo>
                          <a:pt x="0" y="54"/>
                        </a:moveTo>
                        <a:lnTo>
                          <a:pt x="26" y="0"/>
                        </a:lnTo>
                        <a:lnTo>
                          <a:pt x="0" y="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7" name="Freeform 461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8" name="Freeform 460"/>
                  <p:cNvSpPr>
                    <a:spLocks/>
                  </p:cNvSpPr>
                  <p:nvPr/>
                </p:nvSpPr>
                <p:spPr bwMode="auto">
                  <a:xfrm>
                    <a:off x="4246166" y="3695817"/>
                    <a:ext cx="57127" cy="69547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58" y="46"/>
                      </a:cxn>
                      <a:cxn ang="0">
                        <a:pos x="45" y="71"/>
                      </a:cxn>
                      <a:cxn ang="0">
                        <a:pos x="10" y="46"/>
                      </a:cxn>
                      <a:cxn ang="0">
                        <a:pos x="0" y="15"/>
                      </a:cxn>
                      <a:cxn ang="0">
                        <a:pos x="0" y="1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58" h="71">
                        <a:moveTo>
                          <a:pt x="45" y="0"/>
                        </a:moveTo>
                        <a:lnTo>
                          <a:pt x="58" y="46"/>
                        </a:lnTo>
                        <a:lnTo>
                          <a:pt x="45" y="71"/>
                        </a:lnTo>
                        <a:lnTo>
                          <a:pt x="10" y="46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4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29" name="Freeform 459"/>
                  <p:cNvSpPr>
                    <a:spLocks/>
                  </p:cNvSpPr>
                  <p:nvPr/>
                </p:nvSpPr>
                <p:spPr bwMode="auto">
                  <a:xfrm>
                    <a:off x="4213875" y="3708236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3" y="90"/>
                      </a:cxn>
                      <a:cxn ang="0">
                        <a:pos x="0" y="35"/>
                      </a:cxn>
                      <a:cxn ang="0">
                        <a:pos x="26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2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3" y="90"/>
                        </a:lnTo>
                        <a:lnTo>
                          <a:pt x="0" y="35"/>
                        </a:lnTo>
                        <a:lnTo>
                          <a:pt x="26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2"/>
                        </a:lnTo>
                        <a:lnTo>
                          <a:pt x="77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0" name="Freeform 458"/>
                  <p:cNvSpPr>
                    <a:spLocks/>
                  </p:cNvSpPr>
                  <p:nvPr/>
                </p:nvSpPr>
                <p:spPr bwMode="auto">
                  <a:xfrm>
                    <a:off x="4213875" y="3708236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5" y="90"/>
                      </a:cxn>
                      <a:cxn ang="0">
                        <a:pos x="0" y="35"/>
                      </a:cxn>
                      <a:cxn ang="0">
                        <a:pos x="27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3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5" y="90"/>
                        </a:lnTo>
                        <a:lnTo>
                          <a:pt x="0" y="35"/>
                        </a:lnTo>
                        <a:lnTo>
                          <a:pt x="27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3"/>
                        </a:lnTo>
                        <a:lnTo>
                          <a:pt x="77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1" name="Freeform 457"/>
                  <p:cNvSpPr>
                    <a:spLocks/>
                  </p:cNvSpPr>
                  <p:nvPr/>
                </p:nvSpPr>
                <p:spPr bwMode="auto">
                  <a:xfrm>
                    <a:off x="5252114" y="4026166"/>
                    <a:ext cx="226029" cy="111773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3" y="58"/>
                      </a:cxn>
                      <a:cxn ang="0">
                        <a:pos x="48" y="106"/>
                      </a:cxn>
                      <a:cxn ang="0">
                        <a:pos x="102" y="112"/>
                      </a:cxn>
                      <a:cxn ang="0">
                        <a:pos x="227" y="29"/>
                      </a:cxn>
                      <a:cxn ang="0">
                        <a:pos x="211" y="0"/>
                      </a:cxn>
                      <a:cxn ang="0">
                        <a:pos x="26" y="16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227" h="112">
                        <a:moveTo>
                          <a:pt x="0" y="58"/>
                        </a:moveTo>
                        <a:lnTo>
                          <a:pt x="3" y="58"/>
                        </a:lnTo>
                        <a:lnTo>
                          <a:pt x="48" y="106"/>
                        </a:lnTo>
                        <a:lnTo>
                          <a:pt x="102" y="112"/>
                        </a:lnTo>
                        <a:lnTo>
                          <a:pt x="227" y="29"/>
                        </a:lnTo>
                        <a:lnTo>
                          <a:pt x="211" y="0"/>
                        </a:lnTo>
                        <a:lnTo>
                          <a:pt x="26" y="16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2" name="Freeform 456"/>
                  <p:cNvSpPr>
                    <a:spLocks/>
                  </p:cNvSpPr>
                  <p:nvPr/>
                </p:nvSpPr>
                <p:spPr bwMode="auto">
                  <a:xfrm>
                    <a:off x="5252114" y="4026166"/>
                    <a:ext cx="223544" cy="111773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3" y="57"/>
                      </a:cxn>
                      <a:cxn ang="0">
                        <a:pos x="48" y="105"/>
                      </a:cxn>
                      <a:cxn ang="0">
                        <a:pos x="101" y="112"/>
                      </a:cxn>
                      <a:cxn ang="0">
                        <a:pos x="227" y="30"/>
                      </a:cxn>
                      <a:cxn ang="0">
                        <a:pos x="212" y="0"/>
                      </a:cxn>
                      <a:cxn ang="0">
                        <a:pos x="25" y="15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227" h="112">
                        <a:moveTo>
                          <a:pt x="0" y="57"/>
                        </a:moveTo>
                        <a:lnTo>
                          <a:pt x="3" y="57"/>
                        </a:lnTo>
                        <a:lnTo>
                          <a:pt x="48" y="105"/>
                        </a:lnTo>
                        <a:lnTo>
                          <a:pt x="101" y="112"/>
                        </a:lnTo>
                        <a:lnTo>
                          <a:pt x="227" y="30"/>
                        </a:lnTo>
                        <a:lnTo>
                          <a:pt x="212" y="0"/>
                        </a:lnTo>
                        <a:lnTo>
                          <a:pt x="25" y="15"/>
                        </a:lnTo>
                        <a:lnTo>
                          <a:pt x="0" y="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3" name="Freeform 455"/>
                  <p:cNvSpPr>
                    <a:spLocks/>
                  </p:cNvSpPr>
                  <p:nvPr/>
                </p:nvSpPr>
                <p:spPr bwMode="auto">
                  <a:xfrm>
                    <a:off x="5348984" y="4046036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8" y="0"/>
                      </a:cxn>
                      <a:cxn ang="0">
                        <a:pos x="157" y="125"/>
                      </a:cxn>
                      <a:cxn ang="0">
                        <a:pos x="48" y="131"/>
                      </a:cxn>
                      <a:cxn ang="0">
                        <a:pos x="0" y="93"/>
                      </a:cxn>
                      <a:cxn ang="0">
                        <a:pos x="3" y="93"/>
                      </a:cxn>
                      <a:cxn ang="0">
                        <a:pos x="128" y="10"/>
                      </a:cxn>
                      <a:cxn ang="0">
                        <a:pos x="125" y="7"/>
                      </a:cxn>
                      <a:cxn ang="0">
                        <a:pos x="128" y="7"/>
                      </a:cxn>
                      <a:cxn ang="0">
                        <a:pos x="128" y="0"/>
                      </a:cxn>
                    </a:cxnLst>
                    <a:rect l="0" t="0" r="r" b="b"/>
                    <a:pathLst>
                      <a:path w="157" h="131">
                        <a:moveTo>
                          <a:pt x="128" y="0"/>
                        </a:moveTo>
                        <a:lnTo>
                          <a:pt x="157" y="125"/>
                        </a:lnTo>
                        <a:lnTo>
                          <a:pt x="48" y="131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128" y="10"/>
                        </a:lnTo>
                        <a:lnTo>
                          <a:pt x="125" y="7"/>
                        </a:lnTo>
                        <a:lnTo>
                          <a:pt x="128" y="7"/>
                        </a:lnTo>
                        <a:lnTo>
                          <a:pt x="12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4" name="Freeform 454"/>
                  <p:cNvSpPr>
                    <a:spLocks/>
                  </p:cNvSpPr>
                  <p:nvPr/>
                </p:nvSpPr>
                <p:spPr bwMode="auto">
                  <a:xfrm>
                    <a:off x="5348984" y="4046036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7" y="0"/>
                      </a:cxn>
                      <a:cxn ang="0">
                        <a:pos x="157" y="126"/>
                      </a:cxn>
                      <a:cxn ang="0">
                        <a:pos x="47" y="131"/>
                      </a:cxn>
                      <a:cxn ang="0">
                        <a:pos x="0" y="93"/>
                      </a:cxn>
                      <a:cxn ang="0">
                        <a:pos x="2" y="93"/>
                      </a:cxn>
                      <a:cxn ang="0">
                        <a:pos x="127" y="10"/>
                      </a:cxn>
                      <a:cxn ang="0">
                        <a:pos x="125" y="5"/>
                      </a:cxn>
                      <a:cxn ang="0">
                        <a:pos x="127" y="5"/>
                      </a:cxn>
                      <a:cxn ang="0">
                        <a:pos x="127" y="0"/>
                      </a:cxn>
                    </a:cxnLst>
                    <a:rect l="0" t="0" r="r" b="b"/>
                    <a:pathLst>
                      <a:path w="157" h="131">
                        <a:moveTo>
                          <a:pt x="127" y="0"/>
                        </a:moveTo>
                        <a:lnTo>
                          <a:pt x="157" y="126"/>
                        </a:lnTo>
                        <a:lnTo>
                          <a:pt x="47" y="131"/>
                        </a:lnTo>
                        <a:lnTo>
                          <a:pt x="0" y="93"/>
                        </a:lnTo>
                        <a:lnTo>
                          <a:pt x="2" y="93"/>
                        </a:lnTo>
                        <a:lnTo>
                          <a:pt x="127" y="10"/>
                        </a:lnTo>
                        <a:lnTo>
                          <a:pt x="125" y="5"/>
                        </a:lnTo>
                        <a:lnTo>
                          <a:pt x="127" y="5"/>
                        </a:lnTo>
                        <a:lnTo>
                          <a:pt x="12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5" name="Freeform 453"/>
                  <p:cNvSpPr>
                    <a:spLocks/>
                  </p:cNvSpPr>
                  <p:nvPr/>
                </p:nvSpPr>
                <p:spPr bwMode="auto">
                  <a:xfrm>
                    <a:off x="5475659" y="4006295"/>
                    <a:ext cx="183803" cy="161450"/>
                  </a:xfrm>
                  <a:custGeom>
                    <a:avLst/>
                    <a:gdLst/>
                    <a:ahLst/>
                    <a:cxnLst>
                      <a:cxn ang="0">
                        <a:pos x="0" y="45"/>
                      </a:cxn>
                      <a:cxn ang="0">
                        <a:pos x="64" y="0"/>
                      </a:cxn>
                      <a:cxn ang="0">
                        <a:pos x="64" y="3"/>
                      </a:cxn>
                      <a:cxn ang="0">
                        <a:pos x="119" y="38"/>
                      </a:cxn>
                      <a:cxn ang="0">
                        <a:pos x="151" y="115"/>
                      </a:cxn>
                      <a:cxn ang="0">
                        <a:pos x="179" y="118"/>
                      </a:cxn>
                      <a:cxn ang="0">
                        <a:pos x="182" y="115"/>
                      </a:cxn>
                      <a:cxn ang="0">
                        <a:pos x="182" y="118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29" y="157"/>
                      </a:cxn>
                      <a:cxn ang="0">
                        <a:pos x="0" y="45"/>
                      </a:cxn>
                    </a:cxnLst>
                    <a:rect l="0" t="0" r="r" b="b"/>
                    <a:pathLst>
                      <a:path w="186" h="163">
                        <a:moveTo>
                          <a:pt x="0" y="45"/>
                        </a:moveTo>
                        <a:lnTo>
                          <a:pt x="64" y="0"/>
                        </a:lnTo>
                        <a:lnTo>
                          <a:pt x="64" y="3"/>
                        </a:lnTo>
                        <a:lnTo>
                          <a:pt x="119" y="38"/>
                        </a:lnTo>
                        <a:lnTo>
                          <a:pt x="151" y="115"/>
                        </a:lnTo>
                        <a:lnTo>
                          <a:pt x="179" y="118"/>
                        </a:lnTo>
                        <a:lnTo>
                          <a:pt x="182" y="115"/>
                        </a:lnTo>
                        <a:lnTo>
                          <a:pt x="182" y="118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29" y="157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6" name="Freeform 452"/>
                  <p:cNvSpPr>
                    <a:spLocks/>
                  </p:cNvSpPr>
                  <p:nvPr/>
                </p:nvSpPr>
                <p:spPr bwMode="auto">
                  <a:xfrm>
                    <a:off x="5475659" y="4006295"/>
                    <a:ext cx="186288" cy="163933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64" y="0"/>
                      </a:cxn>
                      <a:cxn ang="0">
                        <a:pos x="64" y="5"/>
                      </a:cxn>
                      <a:cxn ang="0">
                        <a:pos x="119" y="40"/>
                      </a:cxn>
                      <a:cxn ang="0">
                        <a:pos x="151" y="114"/>
                      </a:cxn>
                      <a:cxn ang="0">
                        <a:pos x="179" y="119"/>
                      </a:cxn>
                      <a:cxn ang="0">
                        <a:pos x="181" y="114"/>
                      </a:cxn>
                      <a:cxn ang="0">
                        <a:pos x="181" y="119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30" y="156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186" h="163">
                        <a:moveTo>
                          <a:pt x="0" y="44"/>
                        </a:moveTo>
                        <a:lnTo>
                          <a:pt x="64" y="0"/>
                        </a:lnTo>
                        <a:lnTo>
                          <a:pt x="64" y="5"/>
                        </a:lnTo>
                        <a:lnTo>
                          <a:pt x="119" y="40"/>
                        </a:lnTo>
                        <a:lnTo>
                          <a:pt x="151" y="114"/>
                        </a:lnTo>
                        <a:lnTo>
                          <a:pt x="179" y="119"/>
                        </a:lnTo>
                        <a:lnTo>
                          <a:pt x="181" y="114"/>
                        </a:lnTo>
                        <a:lnTo>
                          <a:pt x="181" y="119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30" y="156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7" name="Freeform 451"/>
                  <p:cNvSpPr>
                    <a:spLocks/>
                  </p:cNvSpPr>
                  <p:nvPr/>
                </p:nvSpPr>
                <p:spPr bwMode="auto">
                  <a:xfrm>
                    <a:off x="5661946" y="3867201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7" y="208"/>
                      </a:cxn>
                      <a:cxn ang="0">
                        <a:pos x="73" y="195"/>
                      </a:cxn>
                      <a:cxn ang="0">
                        <a:pos x="124" y="186"/>
                      </a:cxn>
                      <a:cxn ang="0">
                        <a:pos x="166" y="189"/>
                      </a:cxn>
                      <a:cxn ang="0">
                        <a:pos x="201" y="150"/>
                      </a:cxn>
                      <a:cxn ang="0">
                        <a:pos x="211" y="67"/>
                      </a:cxn>
                      <a:cxn ang="0">
                        <a:pos x="236" y="45"/>
                      </a:cxn>
                      <a:cxn ang="0">
                        <a:pos x="195" y="0"/>
                      </a:cxn>
                      <a:cxn ang="0">
                        <a:pos x="73" y="35"/>
                      </a:cxn>
                      <a:cxn ang="0">
                        <a:pos x="3" y="102"/>
                      </a:cxn>
                      <a:cxn ang="0">
                        <a:pos x="0" y="109"/>
                      </a:cxn>
                      <a:cxn ang="0">
                        <a:pos x="3" y="118"/>
                      </a:cxn>
                      <a:cxn ang="0">
                        <a:pos x="57" y="205"/>
                      </a:cxn>
                      <a:cxn ang="0">
                        <a:pos x="54" y="205"/>
                      </a:cxn>
                      <a:cxn ang="0">
                        <a:pos x="57" y="208"/>
                      </a:cxn>
                    </a:cxnLst>
                    <a:rect l="0" t="0" r="r" b="b"/>
                    <a:pathLst>
                      <a:path w="236" h="208">
                        <a:moveTo>
                          <a:pt x="57" y="208"/>
                        </a:moveTo>
                        <a:lnTo>
                          <a:pt x="73" y="195"/>
                        </a:lnTo>
                        <a:lnTo>
                          <a:pt x="124" y="186"/>
                        </a:lnTo>
                        <a:lnTo>
                          <a:pt x="166" y="189"/>
                        </a:lnTo>
                        <a:lnTo>
                          <a:pt x="201" y="150"/>
                        </a:lnTo>
                        <a:lnTo>
                          <a:pt x="211" y="67"/>
                        </a:lnTo>
                        <a:lnTo>
                          <a:pt x="236" y="45"/>
                        </a:lnTo>
                        <a:lnTo>
                          <a:pt x="195" y="0"/>
                        </a:lnTo>
                        <a:lnTo>
                          <a:pt x="73" y="35"/>
                        </a:lnTo>
                        <a:lnTo>
                          <a:pt x="3" y="102"/>
                        </a:lnTo>
                        <a:lnTo>
                          <a:pt x="0" y="109"/>
                        </a:lnTo>
                        <a:lnTo>
                          <a:pt x="3" y="118"/>
                        </a:lnTo>
                        <a:lnTo>
                          <a:pt x="57" y="205"/>
                        </a:lnTo>
                        <a:lnTo>
                          <a:pt x="54" y="205"/>
                        </a:lnTo>
                        <a:lnTo>
                          <a:pt x="57" y="2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8" name="Freeform 450"/>
                  <p:cNvSpPr>
                    <a:spLocks/>
                  </p:cNvSpPr>
                  <p:nvPr/>
                </p:nvSpPr>
                <p:spPr bwMode="auto">
                  <a:xfrm>
                    <a:off x="5661946" y="3867201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8" y="208"/>
                      </a:cxn>
                      <a:cxn ang="0">
                        <a:pos x="73" y="195"/>
                      </a:cxn>
                      <a:cxn ang="0">
                        <a:pos x="123" y="185"/>
                      </a:cxn>
                      <a:cxn ang="0">
                        <a:pos x="166" y="190"/>
                      </a:cxn>
                      <a:cxn ang="0">
                        <a:pos x="201" y="150"/>
                      </a:cxn>
                      <a:cxn ang="0">
                        <a:pos x="211" y="68"/>
                      </a:cxn>
                      <a:cxn ang="0">
                        <a:pos x="236" y="45"/>
                      </a:cxn>
                      <a:cxn ang="0">
                        <a:pos x="196" y="0"/>
                      </a:cxn>
                      <a:cxn ang="0">
                        <a:pos x="73" y="35"/>
                      </a:cxn>
                      <a:cxn ang="0">
                        <a:pos x="3" y="103"/>
                      </a:cxn>
                      <a:cxn ang="0">
                        <a:pos x="0" y="110"/>
                      </a:cxn>
                      <a:cxn ang="0">
                        <a:pos x="3" y="118"/>
                      </a:cxn>
                      <a:cxn ang="0">
                        <a:pos x="58" y="205"/>
                      </a:cxn>
                      <a:cxn ang="0">
                        <a:pos x="53" y="205"/>
                      </a:cxn>
                      <a:cxn ang="0">
                        <a:pos x="58" y="208"/>
                      </a:cxn>
                    </a:cxnLst>
                    <a:rect l="0" t="0" r="r" b="b"/>
                    <a:pathLst>
                      <a:path w="236" h="208">
                        <a:moveTo>
                          <a:pt x="58" y="208"/>
                        </a:moveTo>
                        <a:lnTo>
                          <a:pt x="73" y="195"/>
                        </a:lnTo>
                        <a:lnTo>
                          <a:pt x="123" y="185"/>
                        </a:lnTo>
                        <a:lnTo>
                          <a:pt x="166" y="190"/>
                        </a:lnTo>
                        <a:lnTo>
                          <a:pt x="201" y="150"/>
                        </a:lnTo>
                        <a:lnTo>
                          <a:pt x="211" y="68"/>
                        </a:lnTo>
                        <a:lnTo>
                          <a:pt x="236" y="45"/>
                        </a:lnTo>
                        <a:lnTo>
                          <a:pt x="196" y="0"/>
                        </a:lnTo>
                        <a:lnTo>
                          <a:pt x="73" y="35"/>
                        </a:lnTo>
                        <a:lnTo>
                          <a:pt x="3" y="103"/>
                        </a:lnTo>
                        <a:lnTo>
                          <a:pt x="0" y="110"/>
                        </a:lnTo>
                        <a:lnTo>
                          <a:pt x="3" y="118"/>
                        </a:lnTo>
                        <a:lnTo>
                          <a:pt x="58" y="205"/>
                        </a:lnTo>
                        <a:lnTo>
                          <a:pt x="53" y="205"/>
                        </a:lnTo>
                        <a:lnTo>
                          <a:pt x="58" y="2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39" name="Freeform 449"/>
                  <p:cNvSpPr>
                    <a:spLocks/>
                  </p:cNvSpPr>
                  <p:nvPr/>
                </p:nvSpPr>
                <p:spPr bwMode="auto">
                  <a:xfrm>
                    <a:off x="5679333" y="3733074"/>
                    <a:ext cx="253350" cy="181320"/>
                  </a:xfrm>
                  <a:custGeom>
                    <a:avLst/>
                    <a:gdLst/>
                    <a:ahLst/>
                    <a:cxnLst>
                      <a:cxn ang="0">
                        <a:pos x="54" y="169"/>
                      </a:cxn>
                      <a:cxn ang="0">
                        <a:pos x="0" y="99"/>
                      </a:cxn>
                      <a:cxn ang="0">
                        <a:pos x="9" y="44"/>
                      </a:cxn>
                      <a:cxn ang="0">
                        <a:pos x="153" y="32"/>
                      </a:cxn>
                      <a:cxn ang="0">
                        <a:pos x="208" y="0"/>
                      </a:cxn>
                      <a:cxn ang="0">
                        <a:pos x="227" y="16"/>
                      </a:cxn>
                      <a:cxn ang="0">
                        <a:pos x="227" y="70"/>
                      </a:cxn>
                      <a:cxn ang="0">
                        <a:pos x="256" y="102"/>
                      </a:cxn>
                      <a:cxn ang="0">
                        <a:pos x="256" y="153"/>
                      </a:cxn>
                      <a:cxn ang="0">
                        <a:pos x="217" y="182"/>
                      </a:cxn>
                      <a:cxn ang="0">
                        <a:pos x="211" y="182"/>
                      </a:cxn>
                      <a:cxn ang="0">
                        <a:pos x="217" y="179"/>
                      </a:cxn>
                      <a:cxn ang="0">
                        <a:pos x="176" y="134"/>
                      </a:cxn>
                      <a:cxn ang="0">
                        <a:pos x="54" y="169"/>
                      </a:cxn>
                    </a:cxnLst>
                    <a:rect l="0" t="0" r="r" b="b"/>
                    <a:pathLst>
                      <a:path w="256" h="182">
                        <a:moveTo>
                          <a:pt x="54" y="169"/>
                        </a:moveTo>
                        <a:lnTo>
                          <a:pt x="0" y="99"/>
                        </a:lnTo>
                        <a:lnTo>
                          <a:pt x="9" y="44"/>
                        </a:lnTo>
                        <a:lnTo>
                          <a:pt x="153" y="32"/>
                        </a:lnTo>
                        <a:lnTo>
                          <a:pt x="208" y="0"/>
                        </a:lnTo>
                        <a:lnTo>
                          <a:pt x="227" y="16"/>
                        </a:lnTo>
                        <a:lnTo>
                          <a:pt x="227" y="70"/>
                        </a:lnTo>
                        <a:lnTo>
                          <a:pt x="256" y="102"/>
                        </a:lnTo>
                        <a:lnTo>
                          <a:pt x="256" y="153"/>
                        </a:lnTo>
                        <a:lnTo>
                          <a:pt x="217" y="182"/>
                        </a:lnTo>
                        <a:lnTo>
                          <a:pt x="211" y="182"/>
                        </a:lnTo>
                        <a:lnTo>
                          <a:pt x="217" y="179"/>
                        </a:lnTo>
                        <a:lnTo>
                          <a:pt x="176" y="134"/>
                        </a:lnTo>
                        <a:lnTo>
                          <a:pt x="54" y="16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0" name="Freeform 448"/>
                  <p:cNvSpPr>
                    <a:spLocks/>
                  </p:cNvSpPr>
                  <p:nvPr/>
                </p:nvSpPr>
                <p:spPr bwMode="auto">
                  <a:xfrm>
                    <a:off x="5679332" y="3733074"/>
                    <a:ext cx="255835" cy="181320"/>
                  </a:xfrm>
                  <a:custGeom>
                    <a:avLst/>
                    <a:gdLst/>
                    <a:ahLst/>
                    <a:cxnLst>
                      <a:cxn ang="0">
                        <a:pos x="55" y="170"/>
                      </a:cxn>
                      <a:cxn ang="0">
                        <a:pos x="0" y="100"/>
                      </a:cxn>
                      <a:cxn ang="0">
                        <a:pos x="10" y="45"/>
                      </a:cxn>
                      <a:cxn ang="0">
                        <a:pos x="154" y="32"/>
                      </a:cxn>
                      <a:cxn ang="0">
                        <a:pos x="209" y="0"/>
                      </a:cxn>
                      <a:cxn ang="0">
                        <a:pos x="226" y="17"/>
                      </a:cxn>
                      <a:cxn ang="0">
                        <a:pos x="226" y="70"/>
                      </a:cxn>
                      <a:cxn ang="0">
                        <a:pos x="256" y="102"/>
                      </a:cxn>
                      <a:cxn ang="0">
                        <a:pos x="256" y="155"/>
                      </a:cxn>
                      <a:cxn ang="0">
                        <a:pos x="216" y="182"/>
                      </a:cxn>
                      <a:cxn ang="0">
                        <a:pos x="211" y="182"/>
                      </a:cxn>
                      <a:cxn ang="0">
                        <a:pos x="216" y="180"/>
                      </a:cxn>
                      <a:cxn ang="0">
                        <a:pos x="176" y="135"/>
                      </a:cxn>
                      <a:cxn ang="0">
                        <a:pos x="55" y="170"/>
                      </a:cxn>
                    </a:cxnLst>
                    <a:rect l="0" t="0" r="r" b="b"/>
                    <a:pathLst>
                      <a:path w="256" h="182">
                        <a:moveTo>
                          <a:pt x="55" y="170"/>
                        </a:moveTo>
                        <a:lnTo>
                          <a:pt x="0" y="100"/>
                        </a:lnTo>
                        <a:lnTo>
                          <a:pt x="10" y="45"/>
                        </a:lnTo>
                        <a:lnTo>
                          <a:pt x="154" y="32"/>
                        </a:lnTo>
                        <a:lnTo>
                          <a:pt x="209" y="0"/>
                        </a:lnTo>
                        <a:lnTo>
                          <a:pt x="226" y="17"/>
                        </a:lnTo>
                        <a:lnTo>
                          <a:pt x="226" y="70"/>
                        </a:lnTo>
                        <a:lnTo>
                          <a:pt x="256" y="102"/>
                        </a:lnTo>
                        <a:lnTo>
                          <a:pt x="256" y="155"/>
                        </a:lnTo>
                        <a:lnTo>
                          <a:pt x="216" y="182"/>
                        </a:lnTo>
                        <a:lnTo>
                          <a:pt x="211" y="182"/>
                        </a:lnTo>
                        <a:lnTo>
                          <a:pt x="216" y="180"/>
                        </a:lnTo>
                        <a:lnTo>
                          <a:pt x="176" y="135"/>
                        </a:lnTo>
                        <a:lnTo>
                          <a:pt x="55" y="17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1" name="Freeform 447"/>
                  <p:cNvSpPr>
                    <a:spLocks/>
                  </p:cNvSpPr>
                  <p:nvPr/>
                </p:nvSpPr>
                <p:spPr bwMode="auto">
                  <a:xfrm>
                    <a:off x="5828362" y="3526917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1"/>
                      </a:cxn>
                      <a:cxn ang="0">
                        <a:pos x="87" y="0"/>
                      </a:cxn>
                      <a:cxn ang="0">
                        <a:pos x="131" y="28"/>
                      </a:cxn>
                      <a:cxn ang="0">
                        <a:pos x="131" y="137"/>
                      </a:cxn>
                      <a:cxn ang="0">
                        <a:pos x="103" y="166"/>
                      </a:cxn>
                      <a:cxn ang="0">
                        <a:pos x="122" y="204"/>
                      </a:cxn>
                      <a:cxn ang="0">
                        <a:pos x="179" y="236"/>
                      </a:cxn>
                      <a:cxn ang="0">
                        <a:pos x="106" y="307"/>
                      </a:cxn>
                      <a:cxn ang="0">
                        <a:pos x="77" y="278"/>
                      </a:cxn>
                      <a:cxn ang="0">
                        <a:pos x="77" y="224"/>
                      </a:cxn>
                      <a:cxn ang="0">
                        <a:pos x="58" y="208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1"/>
                        </a:lnTo>
                        <a:lnTo>
                          <a:pt x="87" y="0"/>
                        </a:lnTo>
                        <a:lnTo>
                          <a:pt x="131" y="28"/>
                        </a:lnTo>
                        <a:lnTo>
                          <a:pt x="131" y="137"/>
                        </a:lnTo>
                        <a:lnTo>
                          <a:pt x="103" y="166"/>
                        </a:lnTo>
                        <a:lnTo>
                          <a:pt x="122" y="204"/>
                        </a:lnTo>
                        <a:lnTo>
                          <a:pt x="179" y="236"/>
                        </a:lnTo>
                        <a:lnTo>
                          <a:pt x="106" y="307"/>
                        </a:lnTo>
                        <a:lnTo>
                          <a:pt x="77" y="278"/>
                        </a:lnTo>
                        <a:lnTo>
                          <a:pt x="77" y="224"/>
                        </a:lnTo>
                        <a:lnTo>
                          <a:pt x="58" y="208"/>
                        </a:lnTo>
                        <a:lnTo>
                          <a:pt x="7" y="24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2" name="Freeform 446"/>
                  <p:cNvSpPr>
                    <a:spLocks/>
                  </p:cNvSpPr>
                  <p:nvPr/>
                </p:nvSpPr>
                <p:spPr bwMode="auto">
                  <a:xfrm>
                    <a:off x="5828362" y="3526917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2"/>
                      </a:cxn>
                      <a:cxn ang="0">
                        <a:pos x="87" y="0"/>
                      </a:cxn>
                      <a:cxn ang="0">
                        <a:pos x="132" y="27"/>
                      </a:cxn>
                      <a:cxn ang="0">
                        <a:pos x="132" y="137"/>
                      </a:cxn>
                      <a:cxn ang="0">
                        <a:pos x="104" y="167"/>
                      </a:cxn>
                      <a:cxn ang="0">
                        <a:pos x="122" y="205"/>
                      </a:cxn>
                      <a:cxn ang="0">
                        <a:pos x="179" y="237"/>
                      </a:cxn>
                      <a:cxn ang="0">
                        <a:pos x="107" y="307"/>
                      </a:cxn>
                      <a:cxn ang="0">
                        <a:pos x="77" y="277"/>
                      </a:cxn>
                      <a:cxn ang="0">
                        <a:pos x="77" y="225"/>
                      </a:cxn>
                      <a:cxn ang="0">
                        <a:pos x="60" y="207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2"/>
                        </a:lnTo>
                        <a:lnTo>
                          <a:pt x="87" y="0"/>
                        </a:lnTo>
                        <a:lnTo>
                          <a:pt x="132" y="27"/>
                        </a:lnTo>
                        <a:lnTo>
                          <a:pt x="132" y="137"/>
                        </a:lnTo>
                        <a:lnTo>
                          <a:pt x="104" y="167"/>
                        </a:lnTo>
                        <a:lnTo>
                          <a:pt x="122" y="205"/>
                        </a:lnTo>
                        <a:lnTo>
                          <a:pt x="179" y="237"/>
                        </a:lnTo>
                        <a:lnTo>
                          <a:pt x="107" y="307"/>
                        </a:lnTo>
                        <a:lnTo>
                          <a:pt x="77" y="277"/>
                        </a:lnTo>
                        <a:lnTo>
                          <a:pt x="77" y="225"/>
                        </a:lnTo>
                        <a:lnTo>
                          <a:pt x="60" y="207"/>
                        </a:lnTo>
                        <a:lnTo>
                          <a:pt x="7" y="2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3" name="Freeform 445"/>
                  <p:cNvSpPr>
                    <a:spLocks/>
                  </p:cNvSpPr>
                  <p:nvPr/>
                </p:nvSpPr>
                <p:spPr bwMode="auto">
                  <a:xfrm>
                    <a:off x="5825879" y="3765364"/>
                    <a:ext cx="243415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3"/>
                      </a:cxn>
                      <a:cxn ang="0">
                        <a:pos x="186" y="86"/>
                      </a:cxn>
                      <a:cxn ang="0">
                        <a:pos x="246" y="246"/>
                      </a:cxn>
                      <a:cxn ang="0">
                        <a:pos x="134" y="419"/>
                      </a:cxn>
                      <a:cxn ang="0">
                        <a:pos x="58" y="390"/>
                      </a:cxn>
                      <a:cxn ang="0">
                        <a:pos x="29" y="329"/>
                      </a:cxn>
                      <a:cxn ang="0">
                        <a:pos x="0" y="291"/>
                      </a:cxn>
                      <a:cxn ang="0">
                        <a:pos x="35" y="252"/>
                      </a:cxn>
                      <a:cxn ang="0">
                        <a:pos x="45" y="169"/>
                      </a:cxn>
                      <a:cxn ang="0">
                        <a:pos x="70" y="147"/>
                      </a:cxn>
                      <a:cxn ang="0">
                        <a:pos x="64" y="150"/>
                      </a:cxn>
                      <a:cxn ang="0">
                        <a:pos x="70" y="150"/>
                      </a:cxn>
                      <a:cxn ang="0">
                        <a:pos x="109" y="121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3"/>
                        </a:lnTo>
                        <a:lnTo>
                          <a:pt x="186" y="86"/>
                        </a:lnTo>
                        <a:lnTo>
                          <a:pt x="246" y="246"/>
                        </a:lnTo>
                        <a:lnTo>
                          <a:pt x="134" y="419"/>
                        </a:lnTo>
                        <a:lnTo>
                          <a:pt x="58" y="390"/>
                        </a:lnTo>
                        <a:lnTo>
                          <a:pt x="29" y="329"/>
                        </a:lnTo>
                        <a:lnTo>
                          <a:pt x="0" y="291"/>
                        </a:lnTo>
                        <a:lnTo>
                          <a:pt x="35" y="252"/>
                        </a:lnTo>
                        <a:lnTo>
                          <a:pt x="45" y="169"/>
                        </a:lnTo>
                        <a:lnTo>
                          <a:pt x="70" y="147"/>
                        </a:lnTo>
                        <a:lnTo>
                          <a:pt x="64" y="150"/>
                        </a:lnTo>
                        <a:lnTo>
                          <a:pt x="70" y="150"/>
                        </a:lnTo>
                        <a:lnTo>
                          <a:pt x="109" y="121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4" name="Freeform 444"/>
                  <p:cNvSpPr>
                    <a:spLocks/>
                  </p:cNvSpPr>
                  <p:nvPr/>
                </p:nvSpPr>
                <p:spPr bwMode="auto">
                  <a:xfrm>
                    <a:off x="5825879" y="3765364"/>
                    <a:ext cx="245898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2"/>
                      </a:cxn>
                      <a:cxn ang="0">
                        <a:pos x="186" y="87"/>
                      </a:cxn>
                      <a:cxn ang="0">
                        <a:pos x="246" y="247"/>
                      </a:cxn>
                      <a:cxn ang="0">
                        <a:pos x="134" y="419"/>
                      </a:cxn>
                      <a:cxn ang="0">
                        <a:pos x="57" y="389"/>
                      </a:cxn>
                      <a:cxn ang="0">
                        <a:pos x="30" y="329"/>
                      </a:cxn>
                      <a:cxn ang="0">
                        <a:pos x="0" y="292"/>
                      </a:cxn>
                      <a:cxn ang="0">
                        <a:pos x="35" y="252"/>
                      </a:cxn>
                      <a:cxn ang="0">
                        <a:pos x="45" y="170"/>
                      </a:cxn>
                      <a:cxn ang="0">
                        <a:pos x="70" y="147"/>
                      </a:cxn>
                      <a:cxn ang="0">
                        <a:pos x="65" y="150"/>
                      </a:cxn>
                      <a:cxn ang="0">
                        <a:pos x="70" y="150"/>
                      </a:cxn>
                      <a:cxn ang="0">
                        <a:pos x="109" y="122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2"/>
                        </a:lnTo>
                        <a:lnTo>
                          <a:pt x="186" y="87"/>
                        </a:lnTo>
                        <a:lnTo>
                          <a:pt x="246" y="247"/>
                        </a:lnTo>
                        <a:lnTo>
                          <a:pt x="134" y="419"/>
                        </a:lnTo>
                        <a:lnTo>
                          <a:pt x="57" y="389"/>
                        </a:lnTo>
                        <a:lnTo>
                          <a:pt x="30" y="329"/>
                        </a:lnTo>
                        <a:lnTo>
                          <a:pt x="0" y="292"/>
                        </a:lnTo>
                        <a:lnTo>
                          <a:pt x="35" y="252"/>
                        </a:lnTo>
                        <a:lnTo>
                          <a:pt x="45" y="170"/>
                        </a:lnTo>
                        <a:lnTo>
                          <a:pt x="70" y="147"/>
                        </a:lnTo>
                        <a:lnTo>
                          <a:pt x="65" y="150"/>
                        </a:lnTo>
                        <a:lnTo>
                          <a:pt x="70" y="150"/>
                        </a:lnTo>
                        <a:lnTo>
                          <a:pt x="109" y="122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5" name="Freeform 443"/>
                  <p:cNvSpPr>
                    <a:spLocks/>
                  </p:cNvSpPr>
                  <p:nvPr/>
                </p:nvSpPr>
                <p:spPr bwMode="auto">
                  <a:xfrm>
                    <a:off x="4988829" y="4130486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4" y="76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1"/>
                      </a:cxn>
                      <a:cxn ang="0">
                        <a:pos x="76" y="249"/>
                      </a:cxn>
                      <a:cxn ang="0">
                        <a:pos x="153" y="233"/>
                      </a:cxn>
                      <a:cxn ang="0">
                        <a:pos x="249" y="208"/>
                      </a:cxn>
                      <a:cxn ang="0">
                        <a:pos x="249" y="217"/>
                      </a:cxn>
                      <a:cxn ang="0">
                        <a:pos x="377" y="169"/>
                      </a:cxn>
                      <a:cxn ang="0">
                        <a:pos x="441" y="131"/>
                      </a:cxn>
                      <a:cxn ang="0">
                        <a:pos x="415" y="83"/>
                      </a:cxn>
                      <a:cxn ang="0">
                        <a:pos x="412" y="41"/>
                      </a:cxn>
                      <a:cxn ang="0">
                        <a:pos x="364" y="6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4" y="76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1"/>
                        </a:lnTo>
                        <a:lnTo>
                          <a:pt x="76" y="249"/>
                        </a:lnTo>
                        <a:lnTo>
                          <a:pt x="153" y="233"/>
                        </a:lnTo>
                        <a:lnTo>
                          <a:pt x="249" y="208"/>
                        </a:lnTo>
                        <a:lnTo>
                          <a:pt x="249" y="217"/>
                        </a:lnTo>
                        <a:lnTo>
                          <a:pt x="377" y="169"/>
                        </a:lnTo>
                        <a:lnTo>
                          <a:pt x="441" y="131"/>
                        </a:lnTo>
                        <a:lnTo>
                          <a:pt x="415" y="83"/>
                        </a:lnTo>
                        <a:lnTo>
                          <a:pt x="412" y="41"/>
                        </a:lnTo>
                        <a:lnTo>
                          <a:pt x="364" y="6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6" name="Freeform 442"/>
                  <p:cNvSpPr>
                    <a:spLocks/>
                  </p:cNvSpPr>
                  <p:nvPr/>
                </p:nvSpPr>
                <p:spPr bwMode="auto">
                  <a:xfrm>
                    <a:off x="4988829" y="4130486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3" y="77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2"/>
                      </a:cxn>
                      <a:cxn ang="0">
                        <a:pos x="75" y="249"/>
                      </a:cxn>
                      <a:cxn ang="0">
                        <a:pos x="153" y="234"/>
                      </a:cxn>
                      <a:cxn ang="0">
                        <a:pos x="248" y="209"/>
                      </a:cxn>
                      <a:cxn ang="0">
                        <a:pos x="248" y="217"/>
                      </a:cxn>
                      <a:cxn ang="0">
                        <a:pos x="376" y="169"/>
                      </a:cxn>
                      <a:cxn ang="0">
                        <a:pos x="441" y="132"/>
                      </a:cxn>
                      <a:cxn ang="0">
                        <a:pos x="416" y="85"/>
                      </a:cxn>
                      <a:cxn ang="0">
                        <a:pos x="411" y="42"/>
                      </a:cxn>
                      <a:cxn ang="0">
                        <a:pos x="363" y="7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3" y="77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2"/>
                        </a:lnTo>
                        <a:lnTo>
                          <a:pt x="75" y="249"/>
                        </a:lnTo>
                        <a:lnTo>
                          <a:pt x="153" y="234"/>
                        </a:lnTo>
                        <a:lnTo>
                          <a:pt x="248" y="209"/>
                        </a:lnTo>
                        <a:lnTo>
                          <a:pt x="248" y="217"/>
                        </a:lnTo>
                        <a:lnTo>
                          <a:pt x="376" y="169"/>
                        </a:lnTo>
                        <a:lnTo>
                          <a:pt x="441" y="132"/>
                        </a:lnTo>
                        <a:lnTo>
                          <a:pt x="416" y="85"/>
                        </a:lnTo>
                        <a:lnTo>
                          <a:pt x="411" y="42"/>
                        </a:lnTo>
                        <a:lnTo>
                          <a:pt x="363" y="7"/>
                        </a:lnTo>
                        <a:lnTo>
                          <a:pt x="313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7" name="Freeform 441"/>
                  <p:cNvSpPr>
                    <a:spLocks/>
                  </p:cNvSpPr>
                  <p:nvPr/>
                </p:nvSpPr>
                <p:spPr bwMode="auto">
                  <a:xfrm>
                    <a:off x="5368855" y="4051004"/>
                    <a:ext cx="692987" cy="357671"/>
                  </a:xfrm>
                  <a:custGeom>
                    <a:avLst/>
                    <a:gdLst/>
                    <a:ahLst/>
                    <a:cxnLst>
                      <a:cxn ang="0">
                        <a:pos x="256" y="361"/>
                      </a:cxn>
                      <a:cxn ang="0">
                        <a:pos x="256" y="355"/>
                      </a:cxn>
                      <a:cxn ang="0">
                        <a:pos x="432" y="361"/>
                      </a:cxn>
                      <a:cxn ang="0">
                        <a:pos x="464" y="320"/>
                      </a:cxn>
                      <a:cxn ang="0">
                        <a:pos x="538" y="345"/>
                      </a:cxn>
                      <a:cxn ang="0">
                        <a:pos x="627" y="262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9" y="179"/>
                      </a:cxn>
                      <a:cxn ang="0">
                        <a:pos x="675" y="131"/>
                      </a:cxn>
                      <a:cxn ang="0">
                        <a:pos x="602" y="128"/>
                      </a:cxn>
                      <a:cxn ang="0">
                        <a:pos x="595" y="131"/>
                      </a:cxn>
                      <a:cxn ang="0">
                        <a:pos x="519" y="102"/>
                      </a:cxn>
                      <a:cxn ang="0">
                        <a:pos x="490" y="41"/>
                      </a:cxn>
                      <a:cxn ang="0">
                        <a:pos x="461" y="3"/>
                      </a:cxn>
                      <a:cxn ang="0">
                        <a:pos x="419" y="0"/>
                      </a:cxn>
                      <a:cxn ang="0">
                        <a:pos x="368" y="9"/>
                      </a:cxn>
                      <a:cxn ang="0">
                        <a:pos x="352" y="22"/>
                      </a:cxn>
                      <a:cxn ang="0">
                        <a:pos x="349" y="19"/>
                      </a:cxn>
                      <a:cxn ang="0">
                        <a:pos x="288" y="73"/>
                      </a:cxn>
                      <a:cxn ang="0">
                        <a:pos x="291" y="70"/>
                      </a:cxn>
                      <a:cxn ang="0">
                        <a:pos x="291" y="73"/>
                      </a:cxn>
                      <a:cxn ang="0">
                        <a:pos x="295" y="96"/>
                      </a:cxn>
                      <a:cxn ang="0">
                        <a:pos x="250" y="118"/>
                      </a:cxn>
                      <a:cxn ang="0">
                        <a:pos x="138" y="112"/>
                      </a:cxn>
                      <a:cxn ang="0">
                        <a:pos x="138" y="118"/>
                      </a:cxn>
                      <a:cxn ang="0">
                        <a:pos x="29" y="124"/>
                      </a:cxn>
                      <a:cxn ang="0">
                        <a:pos x="0" y="102"/>
                      </a:cxn>
                      <a:cxn ang="0">
                        <a:pos x="29" y="121"/>
                      </a:cxn>
                      <a:cxn ang="0">
                        <a:pos x="32" y="163"/>
                      </a:cxn>
                      <a:cxn ang="0">
                        <a:pos x="58" y="211"/>
                      </a:cxn>
                      <a:cxn ang="0">
                        <a:pos x="55" y="211"/>
                      </a:cxn>
                      <a:cxn ang="0">
                        <a:pos x="58" y="214"/>
                      </a:cxn>
                      <a:cxn ang="0">
                        <a:pos x="125" y="230"/>
                      </a:cxn>
                      <a:cxn ang="0">
                        <a:pos x="128" y="281"/>
                      </a:cxn>
                      <a:cxn ang="0">
                        <a:pos x="151" y="281"/>
                      </a:cxn>
                      <a:cxn ang="0">
                        <a:pos x="256" y="355"/>
                      </a:cxn>
                      <a:cxn ang="0">
                        <a:pos x="256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6" y="361"/>
                        </a:moveTo>
                        <a:lnTo>
                          <a:pt x="256" y="355"/>
                        </a:lnTo>
                        <a:lnTo>
                          <a:pt x="432" y="361"/>
                        </a:lnTo>
                        <a:lnTo>
                          <a:pt x="464" y="320"/>
                        </a:lnTo>
                        <a:lnTo>
                          <a:pt x="538" y="345"/>
                        </a:lnTo>
                        <a:lnTo>
                          <a:pt x="627" y="262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9" y="179"/>
                        </a:lnTo>
                        <a:lnTo>
                          <a:pt x="675" y="131"/>
                        </a:lnTo>
                        <a:lnTo>
                          <a:pt x="602" y="128"/>
                        </a:lnTo>
                        <a:lnTo>
                          <a:pt x="595" y="131"/>
                        </a:lnTo>
                        <a:lnTo>
                          <a:pt x="519" y="102"/>
                        </a:lnTo>
                        <a:lnTo>
                          <a:pt x="490" y="41"/>
                        </a:lnTo>
                        <a:lnTo>
                          <a:pt x="461" y="3"/>
                        </a:lnTo>
                        <a:lnTo>
                          <a:pt x="419" y="0"/>
                        </a:lnTo>
                        <a:lnTo>
                          <a:pt x="368" y="9"/>
                        </a:lnTo>
                        <a:lnTo>
                          <a:pt x="352" y="22"/>
                        </a:lnTo>
                        <a:lnTo>
                          <a:pt x="349" y="19"/>
                        </a:lnTo>
                        <a:lnTo>
                          <a:pt x="288" y="73"/>
                        </a:lnTo>
                        <a:lnTo>
                          <a:pt x="291" y="70"/>
                        </a:lnTo>
                        <a:lnTo>
                          <a:pt x="291" y="73"/>
                        </a:lnTo>
                        <a:lnTo>
                          <a:pt x="295" y="96"/>
                        </a:lnTo>
                        <a:lnTo>
                          <a:pt x="250" y="118"/>
                        </a:lnTo>
                        <a:lnTo>
                          <a:pt x="138" y="112"/>
                        </a:lnTo>
                        <a:lnTo>
                          <a:pt x="138" y="118"/>
                        </a:lnTo>
                        <a:lnTo>
                          <a:pt x="29" y="124"/>
                        </a:lnTo>
                        <a:lnTo>
                          <a:pt x="0" y="102"/>
                        </a:lnTo>
                        <a:lnTo>
                          <a:pt x="29" y="121"/>
                        </a:lnTo>
                        <a:lnTo>
                          <a:pt x="32" y="163"/>
                        </a:lnTo>
                        <a:lnTo>
                          <a:pt x="58" y="211"/>
                        </a:lnTo>
                        <a:lnTo>
                          <a:pt x="55" y="211"/>
                        </a:lnTo>
                        <a:lnTo>
                          <a:pt x="58" y="214"/>
                        </a:lnTo>
                        <a:lnTo>
                          <a:pt x="125" y="230"/>
                        </a:lnTo>
                        <a:lnTo>
                          <a:pt x="128" y="281"/>
                        </a:lnTo>
                        <a:lnTo>
                          <a:pt x="151" y="281"/>
                        </a:lnTo>
                        <a:lnTo>
                          <a:pt x="256" y="355"/>
                        </a:lnTo>
                        <a:lnTo>
                          <a:pt x="256" y="36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8" name="Freeform 440"/>
                  <p:cNvSpPr>
                    <a:spLocks/>
                  </p:cNvSpPr>
                  <p:nvPr/>
                </p:nvSpPr>
                <p:spPr bwMode="auto">
                  <a:xfrm>
                    <a:off x="5368855" y="4051004"/>
                    <a:ext cx="692987" cy="360156"/>
                  </a:xfrm>
                  <a:custGeom>
                    <a:avLst/>
                    <a:gdLst/>
                    <a:ahLst/>
                    <a:cxnLst>
                      <a:cxn ang="0">
                        <a:pos x="255" y="361"/>
                      </a:cxn>
                      <a:cxn ang="0">
                        <a:pos x="255" y="354"/>
                      </a:cxn>
                      <a:cxn ang="0">
                        <a:pos x="433" y="361"/>
                      </a:cxn>
                      <a:cxn ang="0">
                        <a:pos x="463" y="319"/>
                      </a:cxn>
                      <a:cxn ang="0">
                        <a:pos x="538" y="344"/>
                      </a:cxn>
                      <a:cxn ang="0">
                        <a:pos x="628" y="261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8" y="179"/>
                      </a:cxn>
                      <a:cxn ang="0">
                        <a:pos x="675" y="132"/>
                      </a:cxn>
                      <a:cxn ang="0">
                        <a:pos x="603" y="129"/>
                      </a:cxn>
                      <a:cxn ang="0">
                        <a:pos x="595" y="132"/>
                      </a:cxn>
                      <a:cxn ang="0">
                        <a:pos x="518" y="102"/>
                      </a:cxn>
                      <a:cxn ang="0">
                        <a:pos x="490" y="42"/>
                      </a:cxn>
                      <a:cxn ang="0">
                        <a:pos x="460" y="5"/>
                      </a:cxn>
                      <a:cxn ang="0">
                        <a:pos x="418" y="0"/>
                      </a:cxn>
                      <a:cxn ang="0">
                        <a:pos x="368" y="10"/>
                      </a:cxn>
                      <a:cxn ang="0">
                        <a:pos x="353" y="22"/>
                      </a:cxn>
                      <a:cxn ang="0">
                        <a:pos x="348" y="20"/>
                      </a:cxn>
                      <a:cxn ang="0">
                        <a:pos x="288" y="75"/>
                      </a:cxn>
                      <a:cxn ang="0">
                        <a:pos x="290" y="70"/>
                      </a:cxn>
                      <a:cxn ang="0">
                        <a:pos x="290" y="75"/>
                      </a:cxn>
                      <a:cxn ang="0">
                        <a:pos x="295" y="97"/>
                      </a:cxn>
                      <a:cxn ang="0">
                        <a:pos x="250" y="120"/>
                      </a:cxn>
                      <a:cxn ang="0">
                        <a:pos x="138" y="112"/>
                      </a:cxn>
                      <a:cxn ang="0">
                        <a:pos x="138" y="120"/>
                      </a:cxn>
                      <a:cxn ang="0">
                        <a:pos x="28" y="124"/>
                      </a:cxn>
                      <a:cxn ang="0">
                        <a:pos x="0" y="102"/>
                      </a:cxn>
                      <a:cxn ang="0">
                        <a:pos x="28" y="122"/>
                      </a:cxn>
                      <a:cxn ang="0">
                        <a:pos x="33" y="164"/>
                      </a:cxn>
                      <a:cxn ang="0">
                        <a:pos x="58" y="212"/>
                      </a:cxn>
                      <a:cxn ang="0">
                        <a:pos x="55" y="212"/>
                      </a:cxn>
                      <a:cxn ang="0">
                        <a:pos x="58" y="214"/>
                      </a:cxn>
                      <a:cxn ang="0">
                        <a:pos x="125" y="229"/>
                      </a:cxn>
                      <a:cxn ang="0">
                        <a:pos x="128" y="281"/>
                      </a:cxn>
                      <a:cxn ang="0">
                        <a:pos x="150" y="281"/>
                      </a:cxn>
                      <a:cxn ang="0">
                        <a:pos x="255" y="354"/>
                      </a:cxn>
                      <a:cxn ang="0">
                        <a:pos x="255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5" y="361"/>
                        </a:moveTo>
                        <a:lnTo>
                          <a:pt x="255" y="354"/>
                        </a:lnTo>
                        <a:lnTo>
                          <a:pt x="433" y="361"/>
                        </a:lnTo>
                        <a:lnTo>
                          <a:pt x="463" y="319"/>
                        </a:lnTo>
                        <a:lnTo>
                          <a:pt x="538" y="344"/>
                        </a:lnTo>
                        <a:lnTo>
                          <a:pt x="628" y="261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8" y="179"/>
                        </a:lnTo>
                        <a:lnTo>
                          <a:pt x="675" y="132"/>
                        </a:lnTo>
                        <a:lnTo>
                          <a:pt x="603" y="129"/>
                        </a:lnTo>
                        <a:lnTo>
                          <a:pt x="595" y="132"/>
                        </a:lnTo>
                        <a:lnTo>
                          <a:pt x="518" y="102"/>
                        </a:lnTo>
                        <a:lnTo>
                          <a:pt x="490" y="42"/>
                        </a:lnTo>
                        <a:lnTo>
                          <a:pt x="460" y="5"/>
                        </a:lnTo>
                        <a:lnTo>
                          <a:pt x="418" y="0"/>
                        </a:lnTo>
                        <a:lnTo>
                          <a:pt x="368" y="10"/>
                        </a:lnTo>
                        <a:lnTo>
                          <a:pt x="353" y="22"/>
                        </a:lnTo>
                        <a:lnTo>
                          <a:pt x="348" y="20"/>
                        </a:lnTo>
                        <a:lnTo>
                          <a:pt x="288" y="75"/>
                        </a:lnTo>
                        <a:lnTo>
                          <a:pt x="290" y="70"/>
                        </a:lnTo>
                        <a:lnTo>
                          <a:pt x="290" y="75"/>
                        </a:lnTo>
                        <a:lnTo>
                          <a:pt x="295" y="97"/>
                        </a:lnTo>
                        <a:lnTo>
                          <a:pt x="250" y="120"/>
                        </a:lnTo>
                        <a:lnTo>
                          <a:pt x="138" y="112"/>
                        </a:lnTo>
                        <a:lnTo>
                          <a:pt x="138" y="120"/>
                        </a:lnTo>
                        <a:lnTo>
                          <a:pt x="28" y="124"/>
                        </a:lnTo>
                        <a:lnTo>
                          <a:pt x="0" y="102"/>
                        </a:lnTo>
                        <a:lnTo>
                          <a:pt x="28" y="122"/>
                        </a:lnTo>
                        <a:lnTo>
                          <a:pt x="33" y="164"/>
                        </a:lnTo>
                        <a:lnTo>
                          <a:pt x="58" y="212"/>
                        </a:lnTo>
                        <a:lnTo>
                          <a:pt x="55" y="212"/>
                        </a:lnTo>
                        <a:lnTo>
                          <a:pt x="58" y="214"/>
                        </a:lnTo>
                        <a:lnTo>
                          <a:pt x="125" y="229"/>
                        </a:lnTo>
                        <a:lnTo>
                          <a:pt x="128" y="281"/>
                        </a:lnTo>
                        <a:lnTo>
                          <a:pt x="150" y="281"/>
                        </a:lnTo>
                        <a:lnTo>
                          <a:pt x="255" y="354"/>
                        </a:lnTo>
                        <a:lnTo>
                          <a:pt x="255" y="36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49" name="Freeform 439"/>
                  <p:cNvSpPr>
                    <a:spLocks/>
                  </p:cNvSpPr>
                  <p:nvPr/>
                </p:nvSpPr>
                <p:spPr bwMode="auto">
                  <a:xfrm>
                    <a:off x="5224793" y="4378869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2" y="7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5" h="55">
                        <a:moveTo>
                          <a:pt x="4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2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0" name="Freeform 438"/>
                  <p:cNvSpPr>
                    <a:spLocks/>
                  </p:cNvSpPr>
                  <p:nvPr/>
                </p:nvSpPr>
                <p:spPr bwMode="auto">
                  <a:xfrm>
                    <a:off x="5224793" y="4378869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3" y="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5" h="55">
                        <a:moveTo>
                          <a:pt x="5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3" y="8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1" name="Freeform 437"/>
                  <p:cNvSpPr>
                    <a:spLocks/>
                  </p:cNvSpPr>
                  <p:nvPr/>
                </p:nvSpPr>
                <p:spPr bwMode="auto">
                  <a:xfrm>
                    <a:off x="5197470" y="4423578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2" y="10"/>
                      </a:cxn>
                      <a:cxn ang="0">
                        <a:pos x="0" y="51"/>
                      </a:cxn>
                      <a:cxn ang="0">
                        <a:pos x="19" y="93"/>
                      </a:cxn>
                      <a:cxn ang="0">
                        <a:pos x="35" y="134"/>
                      </a:cxn>
                      <a:cxn ang="0">
                        <a:pos x="38" y="131"/>
                      </a:cxn>
                      <a:cxn ang="0">
                        <a:pos x="38" y="134"/>
                      </a:cxn>
                      <a:cxn ang="0">
                        <a:pos x="80" y="29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2" y="10"/>
                        </a:lnTo>
                        <a:lnTo>
                          <a:pt x="0" y="51"/>
                        </a:lnTo>
                        <a:lnTo>
                          <a:pt x="19" y="93"/>
                        </a:lnTo>
                        <a:lnTo>
                          <a:pt x="35" y="134"/>
                        </a:lnTo>
                        <a:lnTo>
                          <a:pt x="38" y="131"/>
                        </a:lnTo>
                        <a:lnTo>
                          <a:pt x="38" y="134"/>
                        </a:lnTo>
                        <a:lnTo>
                          <a:pt x="80" y="29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2" name="Freeform 436"/>
                  <p:cNvSpPr>
                    <a:spLocks/>
                  </p:cNvSpPr>
                  <p:nvPr/>
                </p:nvSpPr>
                <p:spPr bwMode="auto">
                  <a:xfrm>
                    <a:off x="5197470" y="4423578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3" y="10"/>
                      </a:cxn>
                      <a:cxn ang="0">
                        <a:pos x="0" y="50"/>
                      </a:cxn>
                      <a:cxn ang="0">
                        <a:pos x="20" y="92"/>
                      </a:cxn>
                      <a:cxn ang="0">
                        <a:pos x="35" y="134"/>
                      </a:cxn>
                      <a:cxn ang="0">
                        <a:pos x="38" y="129"/>
                      </a:cxn>
                      <a:cxn ang="0">
                        <a:pos x="38" y="134"/>
                      </a:cxn>
                      <a:cxn ang="0">
                        <a:pos x="80" y="30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3" y="10"/>
                        </a:lnTo>
                        <a:lnTo>
                          <a:pt x="0" y="50"/>
                        </a:lnTo>
                        <a:lnTo>
                          <a:pt x="20" y="92"/>
                        </a:lnTo>
                        <a:lnTo>
                          <a:pt x="35" y="134"/>
                        </a:lnTo>
                        <a:lnTo>
                          <a:pt x="38" y="129"/>
                        </a:lnTo>
                        <a:lnTo>
                          <a:pt x="38" y="134"/>
                        </a:lnTo>
                        <a:lnTo>
                          <a:pt x="80" y="30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3" name="Freeform 435"/>
                  <p:cNvSpPr>
                    <a:spLocks/>
                  </p:cNvSpPr>
                  <p:nvPr/>
                </p:nvSpPr>
                <p:spPr bwMode="auto">
                  <a:xfrm>
                    <a:off x="5229761" y="4299387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6" y="39"/>
                      </a:cxn>
                      <a:cxn ang="0">
                        <a:pos x="0" y="80"/>
                      </a:cxn>
                      <a:cxn ang="0">
                        <a:pos x="48" y="87"/>
                      </a:cxn>
                      <a:cxn ang="0">
                        <a:pos x="51" y="135"/>
                      </a:cxn>
                      <a:cxn ang="0">
                        <a:pos x="48" y="135"/>
                      </a:cxn>
                      <a:cxn ang="0">
                        <a:pos x="51" y="135"/>
                      </a:cxn>
                      <a:cxn ang="0">
                        <a:pos x="118" y="125"/>
                      </a:cxn>
                      <a:cxn ang="0">
                        <a:pos x="137" y="51"/>
                      </a:cxn>
                      <a:cxn ang="0">
                        <a:pos x="137" y="0"/>
                      </a:cxn>
                      <a:cxn ang="0">
                        <a:pos x="124" y="0"/>
                      </a:cxn>
                      <a:cxn ang="0">
                        <a:pos x="6" y="48"/>
                      </a:cxn>
                      <a:cxn ang="0">
                        <a:pos x="6" y="39"/>
                      </a:cxn>
                    </a:cxnLst>
                    <a:rect l="0" t="0" r="r" b="b"/>
                    <a:pathLst>
                      <a:path w="137" h="135">
                        <a:moveTo>
                          <a:pt x="6" y="39"/>
                        </a:moveTo>
                        <a:lnTo>
                          <a:pt x="0" y="80"/>
                        </a:lnTo>
                        <a:lnTo>
                          <a:pt x="48" y="87"/>
                        </a:lnTo>
                        <a:lnTo>
                          <a:pt x="51" y="135"/>
                        </a:lnTo>
                        <a:lnTo>
                          <a:pt x="48" y="135"/>
                        </a:lnTo>
                        <a:lnTo>
                          <a:pt x="51" y="135"/>
                        </a:lnTo>
                        <a:lnTo>
                          <a:pt x="118" y="125"/>
                        </a:lnTo>
                        <a:lnTo>
                          <a:pt x="137" y="51"/>
                        </a:lnTo>
                        <a:lnTo>
                          <a:pt x="137" y="0"/>
                        </a:lnTo>
                        <a:lnTo>
                          <a:pt x="124" y="0"/>
                        </a:lnTo>
                        <a:lnTo>
                          <a:pt x="6" y="48"/>
                        </a:lnTo>
                        <a:lnTo>
                          <a:pt x="6" y="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4" name="Freeform 434"/>
                  <p:cNvSpPr>
                    <a:spLocks/>
                  </p:cNvSpPr>
                  <p:nvPr/>
                </p:nvSpPr>
                <p:spPr bwMode="auto">
                  <a:xfrm>
                    <a:off x="5229761" y="4299387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5" y="40"/>
                      </a:cxn>
                      <a:cxn ang="0">
                        <a:pos x="0" y="80"/>
                      </a:cxn>
                      <a:cxn ang="0">
                        <a:pos x="47" y="88"/>
                      </a:cxn>
                      <a:cxn ang="0">
                        <a:pos x="50" y="135"/>
                      </a:cxn>
                      <a:cxn ang="0">
                        <a:pos x="47" y="135"/>
                      </a:cxn>
                      <a:cxn ang="0">
                        <a:pos x="50" y="135"/>
                      </a:cxn>
                      <a:cxn ang="0">
                        <a:pos x="117" y="125"/>
                      </a:cxn>
                      <a:cxn ang="0">
                        <a:pos x="137" y="50"/>
                      </a:cxn>
                      <a:cxn ang="0">
                        <a:pos x="137" y="0"/>
                      </a:cxn>
                      <a:cxn ang="0">
                        <a:pos x="122" y="0"/>
                      </a:cxn>
                      <a:cxn ang="0">
                        <a:pos x="5" y="48"/>
                      </a:cxn>
                      <a:cxn ang="0">
                        <a:pos x="5" y="40"/>
                      </a:cxn>
                    </a:cxnLst>
                    <a:rect l="0" t="0" r="r" b="b"/>
                    <a:pathLst>
                      <a:path w="137" h="135">
                        <a:moveTo>
                          <a:pt x="5" y="40"/>
                        </a:moveTo>
                        <a:lnTo>
                          <a:pt x="0" y="80"/>
                        </a:lnTo>
                        <a:lnTo>
                          <a:pt x="47" y="88"/>
                        </a:lnTo>
                        <a:lnTo>
                          <a:pt x="50" y="135"/>
                        </a:lnTo>
                        <a:lnTo>
                          <a:pt x="47" y="135"/>
                        </a:lnTo>
                        <a:lnTo>
                          <a:pt x="50" y="135"/>
                        </a:lnTo>
                        <a:lnTo>
                          <a:pt x="117" y="125"/>
                        </a:lnTo>
                        <a:lnTo>
                          <a:pt x="137" y="50"/>
                        </a:lnTo>
                        <a:lnTo>
                          <a:pt x="137" y="0"/>
                        </a:lnTo>
                        <a:lnTo>
                          <a:pt x="122" y="0"/>
                        </a:lnTo>
                        <a:lnTo>
                          <a:pt x="5" y="48"/>
                        </a:lnTo>
                        <a:lnTo>
                          <a:pt x="5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5" name="Freeform 433"/>
                  <p:cNvSpPr>
                    <a:spLocks/>
                  </p:cNvSpPr>
                  <p:nvPr/>
                </p:nvSpPr>
                <p:spPr bwMode="auto">
                  <a:xfrm>
                    <a:off x="5232244" y="4552737"/>
                    <a:ext cx="0" cy="7452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h="7">
                        <a:moveTo>
                          <a:pt x="0" y="7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6" name="Freeform 432"/>
                  <p:cNvSpPr>
                    <a:spLocks/>
                  </p:cNvSpPr>
                  <p:nvPr/>
                </p:nvSpPr>
                <p:spPr bwMode="auto">
                  <a:xfrm>
                    <a:off x="5234728" y="4423578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4"/>
                      </a:cxn>
                      <a:cxn ang="0">
                        <a:pos x="3" y="170"/>
                      </a:cxn>
                      <a:cxn ang="0">
                        <a:pos x="10" y="170"/>
                      </a:cxn>
                      <a:cxn ang="0">
                        <a:pos x="48" y="147"/>
                      </a:cxn>
                      <a:cxn ang="0">
                        <a:pos x="86" y="144"/>
                      </a:cxn>
                      <a:cxn ang="0">
                        <a:pos x="83" y="77"/>
                      </a:cxn>
                      <a:cxn ang="0">
                        <a:pos x="134" y="32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29"/>
                      </a:cxn>
                      <a:cxn ang="0">
                        <a:pos x="0" y="134"/>
                      </a:cxn>
                    </a:cxnLst>
                    <a:rect l="0" t="0" r="r" b="b"/>
                    <a:pathLst>
                      <a:path w="134" h="170">
                        <a:moveTo>
                          <a:pt x="0" y="134"/>
                        </a:moveTo>
                        <a:lnTo>
                          <a:pt x="3" y="170"/>
                        </a:lnTo>
                        <a:lnTo>
                          <a:pt x="10" y="170"/>
                        </a:lnTo>
                        <a:lnTo>
                          <a:pt x="48" y="147"/>
                        </a:lnTo>
                        <a:lnTo>
                          <a:pt x="86" y="144"/>
                        </a:lnTo>
                        <a:lnTo>
                          <a:pt x="83" y="77"/>
                        </a:lnTo>
                        <a:lnTo>
                          <a:pt x="134" y="32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29"/>
                        </a:lnTo>
                        <a:lnTo>
                          <a:pt x="0" y="13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7" name="Freeform 431"/>
                  <p:cNvSpPr>
                    <a:spLocks/>
                  </p:cNvSpPr>
                  <p:nvPr/>
                </p:nvSpPr>
                <p:spPr bwMode="auto">
                  <a:xfrm>
                    <a:off x="5234728" y="4423578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5"/>
                      </a:cxn>
                      <a:cxn ang="0">
                        <a:pos x="2" y="170"/>
                      </a:cxn>
                      <a:cxn ang="0">
                        <a:pos x="10" y="170"/>
                      </a:cxn>
                      <a:cxn ang="0">
                        <a:pos x="47" y="148"/>
                      </a:cxn>
                      <a:cxn ang="0">
                        <a:pos x="87" y="145"/>
                      </a:cxn>
                      <a:cxn ang="0">
                        <a:pos x="82" y="78"/>
                      </a:cxn>
                      <a:cxn ang="0">
                        <a:pos x="134" y="33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30"/>
                      </a:cxn>
                      <a:cxn ang="0">
                        <a:pos x="0" y="135"/>
                      </a:cxn>
                    </a:cxnLst>
                    <a:rect l="0" t="0" r="r" b="b"/>
                    <a:pathLst>
                      <a:path w="134" h="170">
                        <a:moveTo>
                          <a:pt x="0" y="135"/>
                        </a:moveTo>
                        <a:lnTo>
                          <a:pt x="2" y="170"/>
                        </a:lnTo>
                        <a:lnTo>
                          <a:pt x="10" y="170"/>
                        </a:lnTo>
                        <a:lnTo>
                          <a:pt x="47" y="148"/>
                        </a:lnTo>
                        <a:lnTo>
                          <a:pt x="87" y="145"/>
                        </a:lnTo>
                        <a:lnTo>
                          <a:pt x="82" y="78"/>
                        </a:lnTo>
                        <a:lnTo>
                          <a:pt x="134" y="33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30"/>
                        </a:lnTo>
                        <a:lnTo>
                          <a:pt x="0" y="1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8" name="Freeform 430"/>
                  <p:cNvSpPr>
                    <a:spLocks/>
                  </p:cNvSpPr>
                  <p:nvPr/>
                </p:nvSpPr>
                <p:spPr bwMode="auto">
                  <a:xfrm>
                    <a:off x="5331597" y="4262130"/>
                    <a:ext cx="293091" cy="196222"/>
                  </a:xfrm>
                  <a:custGeom>
                    <a:avLst/>
                    <a:gdLst/>
                    <a:ahLst/>
                    <a:cxnLst>
                      <a:cxn ang="0">
                        <a:pos x="282" y="169"/>
                      </a:cxn>
                      <a:cxn ang="0">
                        <a:pos x="294" y="150"/>
                      </a:cxn>
                      <a:cxn ang="0">
                        <a:pos x="294" y="144"/>
                      </a:cxn>
                      <a:cxn ang="0">
                        <a:pos x="189" y="70"/>
                      </a:cxn>
                      <a:cxn ang="0">
                        <a:pos x="166" y="70"/>
                      </a:cxn>
                      <a:cxn ang="0">
                        <a:pos x="163" y="19"/>
                      </a:cxn>
                      <a:cxn ang="0">
                        <a:pos x="96" y="3"/>
                      </a:cxn>
                      <a:cxn ang="0">
                        <a:pos x="93" y="0"/>
                      </a:cxn>
                      <a:cxn ang="0">
                        <a:pos x="96" y="0"/>
                      </a:cxn>
                      <a:cxn ang="0">
                        <a:pos x="32" y="38"/>
                      </a:cxn>
                      <a:cxn ang="0">
                        <a:pos x="0" y="51"/>
                      </a:cxn>
                      <a:cxn ang="0">
                        <a:pos x="22" y="38"/>
                      </a:cxn>
                      <a:cxn ang="0">
                        <a:pos x="35" y="38"/>
                      </a:cxn>
                      <a:cxn ang="0">
                        <a:pos x="35" y="89"/>
                      </a:cxn>
                      <a:cxn ang="0">
                        <a:pos x="16" y="163"/>
                      </a:cxn>
                      <a:cxn ang="0">
                        <a:pos x="10" y="163"/>
                      </a:cxn>
                      <a:cxn ang="0">
                        <a:pos x="16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9"/>
                      </a:cxn>
                      <a:cxn ang="0">
                        <a:pos x="282" y="169"/>
                      </a:cxn>
                    </a:cxnLst>
                    <a:rect l="0" t="0" r="r" b="b"/>
                    <a:pathLst>
                      <a:path w="294" h="198">
                        <a:moveTo>
                          <a:pt x="282" y="169"/>
                        </a:moveTo>
                        <a:lnTo>
                          <a:pt x="294" y="150"/>
                        </a:lnTo>
                        <a:lnTo>
                          <a:pt x="294" y="144"/>
                        </a:lnTo>
                        <a:lnTo>
                          <a:pt x="189" y="70"/>
                        </a:lnTo>
                        <a:lnTo>
                          <a:pt x="166" y="70"/>
                        </a:lnTo>
                        <a:lnTo>
                          <a:pt x="163" y="19"/>
                        </a:lnTo>
                        <a:lnTo>
                          <a:pt x="96" y="3"/>
                        </a:lnTo>
                        <a:lnTo>
                          <a:pt x="93" y="0"/>
                        </a:lnTo>
                        <a:lnTo>
                          <a:pt x="96" y="0"/>
                        </a:lnTo>
                        <a:lnTo>
                          <a:pt x="32" y="38"/>
                        </a:lnTo>
                        <a:lnTo>
                          <a:pt x="0" y="51"/>
                        </a:lnTo>
                        <a:lnTo>
                          <a:pt x="22" y="38"/>
                        </a:lnTo>
                        <a:lnTo>
                          <a:pt x="35" y="38"/>
                        </a:lnTo>
                        <a:lnTo>
                          <a:pt x="35" y="89"/>
                        </a:lnTo>
                        <a:lnTo>
                          <a:pt x="16" y="163"/>
                        </a:lnTo>
                        <a:lnTo>
                          <a:pt x="10" y="163"/>
                        </a:lnTo>
                        <a:lnTo>
                          <a:pt x="16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9"/>
                        </a:lnTo>
                        <a:lnTo>
                          <a:pt x="282" y="16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59" name="Freeform 429"/>
                  <p:cNvSpPr>
                    <a:spLocks/>
                  </p:cNvSpPr>
                  <p:nvPr/>
                </p:nvSpPr>
                <p:spPr bwMode="auto">
                  <a:xfrm>
                    <a:off x="5331597" y="4262130"/>
                    <a:ext cx="290608" cy="196222"/>
                  </a:xfrm>
                  <a:custGeom>
                    <a:avLst/>
                    <a:gdLst/>
                    <a:ahLst/>
                    <a:cxnLst>
                      <a:cxn ang="0">
                        <a:pos x="281" y="168"/>
                      </a:cxn>
                      <a:cxn ang="0">
                        <a:pos x="294" y="150"/>
                      </a:cxn>
                      <a:cxn ang="0">
                        <a:pos x="294" y="143"/>
                      </a:cxn>
                      <a:cxn ang="0">
                        <a:pos x="188" y="70"/>
                      </a:cxn>
                      <a:cxn ang="0">
                        <a:pos x="166" y="70"/>
                      </a:cxn>
                      <a:cxn ang="0">
                        <a:pos x="163" y="18"/>
                      </a:cxn>
                      <a:cxn ang="0">
                        <a:pos x="95" y="3"/>
                      </a:cxn>
                      <a:cxn ang="0">
                        <a:pos x="93" y="0"/>
                      </a:cxn>
                      <a:cxn ang="0">
                        <a:pos x="95" y="0"/>
                      </a:cxn>
                      <a:cxn ang="0">
                        <a:pos x="30" y="38"/>
                      </a:cxn>
                      <a:cxn ang="0">
                        <a:pos x="0" y="50"/>
                      </a:cxn>
                      <a:cxn ang="0">
                        <a:pos x="20" y="38"/>
                      </a:cxn>
                      <a:cxn ang="0">
                        <a:pos x="35" y="38"/>
                      </a:cxn>
                      <a:cxn ang="0">
                        <a:pos x="35" y="88"/>
                      </a:cxn>
                      <a:cxn ang="0">
                        <a:pos x="15" y="163"/>
                      </a:cxn>
                      <a:cxn ang="0">
                        <a:pos x="10" y="163"/>
                      </a:cxn>
                      <a:cxn ang="0">
                        <a:pos x="15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8"/>
                      </a:cxn>
                      <a:cxn ang="0">
                        <a:pos x="281" y="168"/>
                      </a:cxn>
                    </a:cxnLst>
                    <a:rect l="0" t="0" r="r" b="b"/>
                    <a:pathLst>
                      <a:path w="294" h="198">
                        <a:moveTo>
                          <a:pt x="281" y="168"/>
                        </a:moveTo>
                        <a:lnTo>
                          <a:pt x="294" y="150"/>
                        </a:lnTo>
                        <a:lnTo>
                          <a:pt x="294" y="143"/>
                        </a:lnTo>
                        <a:lnTo>
                          <a:pt x="188" y="70"/>
                        </a:lnTo>
                        <a:lnTo>
                          <a:pt x="166" y="70"/>
                        </a:lnTo>
                        <a:lnTo>
                          <a:pt x="163" y="18"/>
                        </a:lnTo>
                        <a:lnTo>
                          <a:pt x="95" y="3"/>
                        </a:lnTo>
                        <a:lnTo>
                          <a:pt x="93" y="0"/>
                        </a:lnTo>
                        <a:lnTo>
                          <a:pt x="95" y="0"/>
                        </a:lnTo>
                        <a:lnTo>
                          <a:pt x="30" y="38"/>
                        </a:lnTo>
                        <a:lnTo>
                          <a:pt x="0" y="50"/>
                        </a:lnTo>
                        <a:lnTo>
                          <a:pt x="20" y="38"/>
                        </a:lnTo>
                        <a:lnTo>
                          <a:pt x="35" y="38"/>
                        </a:lnTo>
                        <a:lnTo>
                          <a:pt x="35" y="88"/>
                        </a:lnTo>
                        <a:lnTo>
                          <a:pt x="15" y="163"/>
                        </a:lnTo>
                        <a:lnTo>
                          <a:pt x="10" y="163"/>
                        </a:lnTo>
                        <a:lnTo>
                          <a:pt x="15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8"/>
                        </a:lnTo>
                        <a:lnTo>
                          <a:pt x="281" y="16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0" name="Freeform 428"/>
                  <p:cNvSpPr>
                    <a:spLocks/>
                  </p:cNvSpPr>
                  <p:nvPr/>
                </p:nvSpPr>
                <p:spPr bwMode="auto">
                  <a:xfrm>
                    <a:off x="5537755" y="4421095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9"/>
                      </a:cxn>
                      <a:cxn ang="0">
                        <a:pos x="70" y="16"/>
                      </a:cxn>
                      <a:cxn ang="0">
                        <a:pos x="77" y="0"/>
                      </a:cxn>
                      <a:cxn ang="0">
                        <a:pos x="74" y="9"/>
                      </a:cxn>
                      <a:cxn ang="0">
                        <a:pos x="3" y="9"/>
                      </a:cxn>
                      <a:cxn ang="0">
                        <a:pos x="0" y="9"/>
                      </a:cxn>
                      <a:cxn ang="0">
                        <a:pos x="0" y="16"/>
                      </a:cxn>
                      <a:cxn ang="0">
                        <a:pos x="32" y="45"/>
                      </a:cxn>
                      <a:cxn ang="0">
                        <a:pos x="86" y="29"/>
                      </a:cxn>
                    </a:cxnLst>
                    <a:rect l="0" t="0" r="r" b="b"/>
                    <a:pathLst>
                      <a:path w="86" h="45">
                        <a:moveTo>
                          <a:pt x="86" y="29"/>
                        </a:moveTo>
                        <a:lnTo>
                          <a:pt x="70" y="16"/>
                        </a:lnTo>
                        <a:lnTo>
                          <a:pt x="77" y="0"/>
                        </a:lnTo>
                        <a:lnTo>
                          <a:pt x="74" y="9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16"/>
                        </a:lnTo>
                        <a:lnTo>
                          <a:pt x="32" y="45"/>
                        </a:lnTo>
                        <a:lnTo>
                          <a:pt x="86" y="2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1" name="Freeform 427"/>
                  <p:cNvSpPr>
                    <a:spLocks/>
                  </p:cNvSpPr>
                  <p:nvPr/>
                </p:nvSpPr>
                <p:spPr bwMode="auto">
                  <a:xfrm>
                    <a:off x="5537755" y="4421095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71" y="15"/>
                      </a:cxn>
                      <a:cxn ang="0">
                        <a:pos x="78" y="0"/>
                      </a:cxn>
                      <a:cxn ang="0">
                        <a:pos x="73" y="8"/>
                      </a:cxn>
                      <a:cxn ang="0">
                        <a:pos x="3" y="8"/>
                      </a:cxn>
                      <a:cxn ang="0">
                        <a:pos x="0" y="8"/>
                      </a:cxn>
                      <a:cxn ang="0">
                        <a:pos x="0" y="15"/>
                      </a:cxn>
                      <a:cxn ang="0">
                        <a:pos x="33" y="45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45">
                        <a:moveTo>
                          <a:pt x="86" y="28"/>
                        </a:moveTo>
                        <a:lnTo>
                          <a:pt x="71" y="15"/>
                        </a:lnTo>
                        <a:lnTo>
                          <a:pt x="78" y="0"/>
                        </a:lnTo>
                        <a:lnTo>
                          <a:pt x="73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33" y="45"/>
                        </a:lnTo>
                        <a:lnTo>
                          <a:pt x="86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2" name="Freeform 426"/>
                  <p:cNvSpPr>
                    <a:spLocks/>
                  </p:cNvSpPr>
                  <p:nvPr/>
                </p:nvSpPr>
                <p:spPr bwMode="auto">
                  <a:xfrm>
                    <a:off x="5701688" y="4445934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2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6" y="45"/>
                      </a:cxn>
                      <a:cxn ang="0">
                        <a:pos x="45" y="42"/>
                      </a:cxn>
                    </a:cxnLst>
                    <a:rect l="0" t="0" r="r" b="b"/>
                    <a:pathLst>
                      <a:path w="45" h="45">
                        <a:moveTo>
                          <a:pt x="45" y="42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6" y="45"/>
                        </a:lnTo>
                        <a:lnTo>
                          <a:pt x="45" y="4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3" name="Freeform 425"/>
                  <p:cNvSpPr>
                    <a:spLocks/>
                  </p:cNvSpPr>
                  <p:nvPr/>
                </p:nvSpPr>
                <p:spPr bwMode="auto">
                  <a:xfrm>
                    <a:off x="5701688" y="4445934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3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8" y="45"/>
                      </a:cxn>
                      <a:cxn ang="0">
                        <a:pos x="45" y="43"/>
                      </a:cxn>
                    </a:cxnLst>
                    <a:rect l="0" t="0" r="r" b="b"/>
                    <a:pathLst>
                      <a:path w="45" h="45">
                        <a:moveTo>
                          <a:pt x="45" y="43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8" y="45"/>
                        </a:lnTo>
                        <a:lnTo>
                          <a:pt x="45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4" name="Freeform 424"/>
                  <p:cNvSpPr>
                    <a:spLocks/>
                  </p:cNvSpPr>
                  <p:nvPr/>
                </p:nvSpPr>
                <p:spPr bwMode="auto">
                  <a:xfrm>
                    <a:off x="5714106" y="4413643"/>
                    <a:ext cx="171385" cy="121708"/>
                  </a:xfrm>
                  <a:custGeom>
                    <a:avLst/>
                    <a:gdLst/>
                    <a:ahLst/>
                    <a:cxnLst>
                      <a:cxn ang="0">
                        <a:pos x="173" y="39"/>
                      </a:cxn>
                      <a:cxn ang="0">
                        <a:pos x="125" y="0"/>
                      </a:cxn>
                      <a:cxn ang="0">
                        <a:pos x="70" y="74"/>
                      </a:cxn>
                      <a:cxn ang="0">
                        <a:pos x="35" y="74"/>
                      </a:cxn>
                      <a:cxn ang="0">
                        <a:pos x="26" y="61"/>
                      </a:cxn>
                      <a:cxn ang="0">
                        <a:pos x="32" y="74"/>
                      </a:cxn>
                      <a:cxn ang="0">
                        <a:pos x="3" y="77"/>
                      </a:cxn>
                      <a:cxn ang="0">
                        <a:pos x="0" y="84"/>
                      </a:cxn>
                      <a:cxn ang="0">
                        <a:pos x="10" y="122"/>
                      </a:cxn>
                      <a:cxn ang="0">
                        <a:pos x="102" y="122"/>
                      </a:cxn>
                      <a:cxn ang="0">
                        <a:pos x="173" y="39"/>
                      </a:cxn>
                    </a:cxnLst>
                    <a:rect l="0" t="0" r="r" b="b"/>
                    <a:pathLst>
                      <a:path w="173" h="122">
                        <a:moveTo>
                          <a:pt x="173" y="39"/>
                        </a:moveTo>
                        <a:lnTo>
                          <a:pt x="125" y="0"/>
                        </a:lnTo>
                        <a:lnTo>
                          <a:pt x="70" y="74"/>
                        </a:lnTo>
                        <a:lnTo>
                          <a:pt x="35" y="74"/>
                        </a:lnTo>
                        <a:lnTo>
                          <a:pt x="26" y="61"/>
                        </a:lnTo>
                        <a:lnTo>
                          <a:pt x="32" y="74"/>
                        </a:lnTo>
                        <a:lnTo>
                          <a:pt x="3" y="77"/>
                        </a:lnTo>
                        <a:lnTo>
                          <a:pt x="0" y="84"/>
                        </a:lnTo>
                        <a:lnTo>
                          <a:pt x="10" y="122"/>
                        </a:lnTo>
                        <a:lnTo>
                          <a:pt x="102" y="122"/>
                        </a:lnTo>
                        <a:lnTo>
                          <a:pt x="173" y="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5" name="Freeform 423"/>
                  <p:cNvSpPr>
                    <a:spLocks/>
                  </p:cNvSpPr>
                  <p:nvPr/>
                </p:nvSpPr>
                <p:spPr bwMode="auto">
                  <a:xfrm>
                    <a:off x="5714106" y="4413643"/>
                    <a:ext cx="173868" cy="121708"/>
                  </a:xfrm>
                  <a:custGeom>
                    <a:avLst/>
                    <a:gdLst/>
                    <a:ahLst/>
                    <a:cxnLst>
                      <a:cxn ang="0">
                        <a:pos x="173" y="40"/>
                      </a:cxn>
                      <a:cxn ang="0">
                        <a:pos x="124" y="0"/>
                      </a:cxn>
                      <a:cxn ang="0">
                        <a:pos x="69" y="75"/>
                      </a:cxn>
                      <a:cxn ang="0">
                        <a:pos x="35" y="75"/>
                      </a:cxn>
                      <a:cxn ang="0">
                        <a:pos x="27" y="60"/>
                      </a:cxn>
                      <a:cxn ang="0">
                        <a:pos x="32" y="75"/>
                      </a:cxn>
                      <a:cxn ang="0">
                        <a:pos x="5" y="77"/>
                      </a:cxn>
                      <a:cxn ang="0">
                        <a:pos x="0" y="85"/>
                      </a:cxn>
                      <a:cxn ang="0">
                        <a:pos x="10" y="122"/>
                      </a:cxn>
                      <a:cxn ang="0">
                        <a:pos x="101" y="122"/>
                      </a:cxn>
                      <a:cxn ang="0">
                        <a:pos x="173" y="40"/>
                      </a:cxn>
                    </a:cxnLst>
                    <a:rect l="0" t="0" r="r" b="b"/>
                    <a:pathLst>
                      <a:path w="173" h="122">
                        <a:moveTo>
                          <a:pt x="173" y="40"/>
                        </a:moveTo>
                        <a:lnTo>
                          <a:pt x="124" y="0"/>
                        </a:lnTo>
                        <a:lnTo>
                          <a:pt x="69" y="75"/>
                        </a:lnTo>
                        <a:lnTo>
                          <a:pt x="35" y="75"/>
                        </a:lnTo>
                        <a:lnTo>
                          <a:pt x="27" y="60"/>
                        </a:lnTo>
                        <a:lnTo>
                          <a:pt x="32" y="75"/>
                        </a:lnTo>
                        <a:lnTo>
                          <a:pt x="5" y="77"/>
                        </a:lnTo>
                        <a:lnTo>
                          <a:pt x="0" y="85"/>
                        </a:lnTo>
                        <a:lnTo>
                          <a:pt x="10" y="122"/>
                        </a:lnTo>
                        <a:lnTo>
                          <a:pt x="101" y="122"/>
                        </a:lnTo>
                        <a:lnTo>
                          <a:pt x="173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6" name="Freeform 422"/>
                  <p:cNvSpPr>
                    <a:spLocks/>
                  </p:cNvSpPr>
                  <p:nvPr/>
                </p:nvSpPr>
                <p:spPr bwMode="auto">
                  <a:xfrm>
                    <a:off x="5768750" y="4453384"/>
                    <a:ext cx="248383" cy="419768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2" y="352"/>
                      </a:cxn>
                      <a:cxn ang="0">
                        <a:pos x="112" y="317"/>
                      </a:cxn>
                      <a:cxn ang="0">
                        <a:pos x="183" y="227"/>
                      </a:cxn>
                      <a:cxn ang="0">
                        <a:pos x="250" y="102"/>
                      </a:cxn>
                      <a:cxn ang="0">
                        <a:pos x="244" y="45"/>
                      </a:cxn>
                      <a:cxn ang="0">
                        <a:pos x="164" y="6"/>
                      </a:cxn>
                      <a:cxn ang="0">
                        <a:pos x="122" y="0"/>
                      </a:cxn>
                      <a:cxn ang="0">
                        <a:pos x="119" y="0"/>
                      </a:cxn>
                      <a:cxn ang="0">
                        <a:pos x="64" y="67"/>
                      </a:cxn>
                      <a:cxn ang="0">
                        <a:pos x="64" y="70"/>
                      </a:cxn>
                      <a:cxn ang="0">
                        <a:pos x="103" y="86"/>
                      </a:cxn>
                      <a:cxn ang="0">
                        <a:pos x="106" y="99"/>
                      </a:cxn>
                      <a:cxn ang="0">
                        <a:pos x="103" y="157"/>
                      </a:cxn>
                      <a:cxn ang="0">
                        <a:pos x="52" y="243"/>
                      </a:cxn>
                      <a:cxn ang="0">
                        <a:pos x="58" y="288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2" y="352"/>
                        </a:lnTo>
                        <a:lnTo>
                          <a:pt x="112" y="317"/>
                        </a:lnTo>
                        <a:lnTo>
                          <a:pt x="183" y="227"/>
                        </a:lnTo>
                        <a:lnTo>
                          <a:pt x="250" y="102"/>
                        </a:lnTo>
                        <a:lnTo>
                          <a:pt x="244" y="45"/>
                        </a:lnTo>
                        <a:lnTo>
                          <a:pt x="164" y="6"/>
                        </a:lnTo>
                        <a:lnTo>
                          <a:pt x="122" y="0"/>
                        </a:lnTo>
                        <a:lnTo>
                          <a:pt x="119" y="0"/>
                        </a:lnTo>
                        <a:lnTo>
                          <a:pt x="64" y="67"/>
                        </a:lnTo>
                        <a:lnTo>
                          <a:pt x="64" y="70"/>
                        </a:lnTo>
                        <a:lnTo>
                          <a:pt x="103" y="86"/>
                        </a:lnTo>
                        <a:lnTo>
                          <a:pt x="106" y="99"/>
                        </a:lnTo>
                        <a:lnTo>
                          <a:pt x="103" y="157"/>
                        </a:lnTo>
                        <a:lnTo>
                          <a:pt x="52" y="243"/>
                        </a:lnTo>
                        <a:lnTo>
                          <a:pt x="58" y="288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7" name="Freeform 421"/>
                  <p:cNvSpPr>
                    <a:spLocks/>
                  </p:cNvSpPr>
                  <p:nvPr/>
                </p:nvSpPr>
                <p:spPr bwMode="auto">
                  <a:xfrm>
                    <a:off x="5768750" y="4453384"/>
                    <a:ext cx="248383" cy="417283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3" y="352"/>
                      </a:cxn>
                      <a:cxn ang="0">
                        <a:pos x="113" y="317"/>
                      </a:cxn>
                      <a:cxn ang="0">
                        <a:pos x="183" y="226"/>
                      </a:cxn>
                      <a:cxn ang="0">
                        <a:pos x="250" y="100"/>
                      </a:cxn>
                      <a:cxn ang="0">
                        <a:pos x="245" y="45"/>
                      </a:cxn>
                      <a:cxn ang="0">
                        <a:pos x="165" y="5"/>
                      </a:cxn>
                      <a:cxn ang="0">
                        <a:pos x="123" y="0"/>
                      </a:cxn>
                      <a:cxn ang="0">
                        <a:pos x="120" y="0"/>
                      </a:cxn>
                      <a:cxn ang="0">
                        <a:pos x="65" y="65"/>
                      </a:cxn>
                      <a:cxn ang="0">
                        <a:pos x="65" y="70"/>
                      </a:cxn>
                      <a:cxn ang="0">
                        <a:pos x="103" y="85"/>
                      </a:cxn>
                      <a:cxn ang="0">
                        <a:pos x="105" y="98"/>
                      </a:cxn>
                      <a:cxn ang="0">
                        <a:pos x="103" y="156"/>
                      </a:cxn>
                      <a:cxn ang="0">
                        <a:pos x="53" y="244"/>
                      </a:cxn>
                      <a:cxn ang="0">
                        <a:pos x="58" y="289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3" y="352"/>
                        </a:lnTo>
                        <a:lnTo>
                          <a:pt x="113" y="317"/>
                        </a:lnTo>
                        <a:lnTo>
                          <a:pt x="183" y="226"/>
                        </a:lnTo>
                        <a:lnTo>
                          <a:pt x="250" y="100"/>
                        </a:lnTo>
                        <a:lnTo>
                          <a:pt x="245" y="45"/>
                        </a:lnTo>
                        <a:lnTo>
                          <a:pt x="165" y="5"/>
                        </a:lnTo>
                        <a:lnTo>
                          <a:pt x="123" y="0"/>
                        </a:lnTo>
                        <a:lnTo>
                          <a:pt x="120" y="0"/>
                        </a:lnTo>
                        <a:lnTo>
                          <a:pt x="65" y="65"/>
                        </a:lnTo>
                        <a:lnTo>
                          <a:pt x="65" y="70"/>
                        </a:lnTo>
                        <a:lnTo>
                          <a:pt x="103" y="85"/>
                        </a:lnTo>
                        <a:lnTo>
                          <a:pt x="105" y="98"/>
                        </a:lnTo>
                        <a:lnTo>
                          <a:pt x="103" y="156"/>
                        </a:lnTo>
                        <a:lnTo>
                          <a:pt x="53" y="244"/>
                        </a:lnTo>
                        <a:lnTo>
                          <a:pt x="58" y="289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8" name="Freeform 420"/>
                  <p:cNvSpPr>
                    <a:spLocks/>
                  </p:cNvSpPr>
                  <p:nvPr/>
                </p:nvSpPr>
                <p:spPr bwMode="auto">
                  <a:xfrm>
                    <a:off x="5470691" y="4791185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1" y="218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58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7" y="0"/>
                      </a:cxn>
                      <a:cxn ang="0">
                        <a:pos x="172" y="42"/>
                      </a:cxn>
                      <a:cxn ang="0">
                        <a:pos x="157" y="103"/>
                      </a:cxn>
                      <a:cxn ang="0">
                        <a:pos x="35" y="93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1" y="218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58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7" y="0"/>
                        </a:lnTo>
                        <a:lnTo>
                          <a:pt x="172" y="42"/>
                        </a:lnTo>
                        <a:lnTo>
                          <a:pt x="157" y="103"/>
                        </a:lnTo>
                        <a:lnTo>
                          <a:pt x="35" y="93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69" name="Freeform 419"/>
                  <p:cNvSpPr>
                    <a:spLocks/>
                  </p:cNvSpPr>
                  <p:nvPr/>
                </p:nvSpPr>
                <p:spPr bwMode="auto">
                  <a:xfrm>
                    <a:off x="5470691" y="4791185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0" y="219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60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8" y="0"/>
                      </a:cxn>
                      <a:cxn ang="0">
                        <a:pos x="173" y="42"/>
                      </a:cxn>
                      <a:cxn ang="0">
                        <a:pos x="158" y="105"/>
                      </a:cxn>
                      <a:cxn ang="0">
                        <a:pos x="35" y="95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0" y="219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60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8" y="0"/>
                        </a:lnTo>
                        <a:lnTo>
                          <a:pt x="173" y="42"/>
                        </a:lnTo>
                        <a:lnTo>
                          <a:pt x="158" y="105"/>
                        </a:lnTo>
                        <a:lnTo>
                          <a:pt x="35" y="95"/>
                        </a:lnTo>
                        <a:lnTo>
                          <a:pt x="0" y="1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0" name="Freeform 418"/>
                  <p:cNvSpPr>
                    <a:spLocks/>
                  </p:cNvSpPr>
                  <p:nvPr/>
                </p:nvSpPr>
                <p:spPr bwMode="auto">
                  <a:xfrm>
                    <a:off x="5237211" y="4428546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7"/>
                      </a:cxn>
                      <a:cxn ang="0">
                        <a:pos x="7" y="180"/>
                      </a:cxn>
                      <a:cxn ang="0">
                        <a:pos x="58" y="234"/>
                      </a:cxn>
                      <a:cxn ang="0">
                        <a:pos x="64" y="269"/>
                      </a:cxn>
                      <a:cxn ang="0">
                        <a:pos x="128" y="311"/>
                      </a:cxn>
                      <a:cxn ang="0">
                        <a:pos x="234" y="490"/>
                      </a:cxn>
                      <a:cxn ang="0">
                        <a:pos x="234" y="487"/>
                      </a:cxn>
                      <a:cxn ang="0">
                        <a:pos x="269" y="458"/>
                      </a:cxn>
                      <a:cxn ang="0">
                        <a:pos x="391" y="468"/>
                      </a:cxn>
                      <a:cxn ang="0">
                        <a:pos x="406" y="407"/>
                      </a:cxn>
                      <a:cxn ang="0">
                        <a:pos x="531" y="365"/>
                      </a:cxn>
                      <a:cxn ang="0">
                        <a:pos x="534" y="365"/>
                      </a:cxn>
                      <a:cxn ang="0">
                        <a:pos x="534" y="362"/>
                      </a:cxn>
                      <a:cxn ang="0">
                        <a:pos x="592" y="311"/>
                      </a:cxn>
                      <a:cxn ang="0">
                        <a:pos x="586" y="266"/>
                      </a:cxn>
                      <a:cxn ang="0">
                        <a:pos x="637" y="180"/>
                      </a:cxn>
                      <a:cxn ang="0">
                        <a:pos x="640" y="122"/>
                      </a:cxn>
                      <a:cxn ang="0">
                        <a:pos x="637" y="109"/>
                      </a:cxn>
                      <a:cxn ang="0">
                        <a:pos x="598" y="93"/>
                      </a:cxn>
                      <a:cxn ang="0">
                        <a:pos x="598" y="90"/>
                      </a:cxn>
                      <a:cxn ang="0">
                        <a:pos x="582" y="106"/>
                      </a:cxn>
                      <a:cxn ang="0">
                        <a:pos x="490" y="106"/>
                      </a:cxn>
                      <a:cxn ang="0">
                        <a:pos x="480" y="68"/>
                      </a:cxn>
                      <a:cxn ang="0">
                        <a:pos x="483" y="61"/>
                      </a:cxn>
                      <a:cxn ang="0">
                        <a:pos x="467" y="39"/>
                      </a:cxn>
                      <a:cxn ang="0">
                        <a:pos x="458" y="61"/>
                      </a:cxn>
                      <a:cxn ang="0">
                        <a:pos x="387" y="20"/>
                      </a:cxn>
                      <a:cxn ang="0">
                        <a:pos x="333" y="36"/>
                      </a:cxn>
                      <a:cxn ang="0">
                        <a:pos x="301" y="7"/>
                      </a:cxn>
                      <a:cxn ang="0">
                        <a:pos x="301" y="0"/>
                      </a:cxn>
                      <a:cxn ang="0">
                        <a:pos x="221" y="29"/>
                      </a:cxn>
                      <a:cxn ang="0">
                        <a:pos x="128" y="29"/>
                      </a:cxn>
                      <a:cxn ang="0">
                        <a:pos x="80" y="71"/>
                      </a:cxn>
                      <a:cxn ang="0">
                        <a:pos x="83" y="138"/>
                      </a:cxn>
                      <a:cxn ang="0">
                        <a:pos x="45" y="141"/>
                      </a:cxn>
                      <a:cxn ang="0">
                        <a:pos x="7" y="164"/>
                      </a:cxn>
                      <a:cxn ang="0">
                        <a:pos x="0" y="164"/>
                      </a:cxn>
                      <a:cxn ang="0">
                        <a:pos x="0" y="157"/>
                      </a:cxn>
                    </a:cxnLst>
                    <a:rect l="0" t="0" r="r" b="b"/>
                    <a:pathLst>
                      <a:path w="640" h="490">
                        <a:moveTo>
                          <a:pt x="0" y="157"/>
                        </a:moveTo>
                        <a:lnTo>
                          <a:pt x="7" y="180"/>
                        </a:lnTo>
                        <a:lnTo>
                          <a:pt x="58" y="234"/>
                        </a:lnTo>
                        <a:lnTo>
                          <a:pt x="64" y="269"/>
                        </a:lnTo>
                        <a:lnTo>
                          <a:pt x="128" y="311"/>
                        </a:lnTo>
                        <a:lnTo>
                          <a:pt x="234" y="490"/>
                        </a:lnTo>
                        <a:lnTo>
                          <a:pt x="234" y="487"/>
                        </a:lnTo>
                        <a:lnTo>
                          <a:pt x="269" y="458"/>
                        </a:lnTo>
                        <a:lnTo>
                          <a:pt x="391" y="468"/>
                        </a:lnTo>
                        <a:lnTo>
                          <a:pt x="406" y="407"/>
                        </a:lnTo>
                        <a:lnTo>
                          <a:pt x="531" y="365"/>
                        </a:lnTo>
                        <a:lnTo>
                          <a:pt x="534" y="365"/>
                        </a:lnTo>
                        <a:lnTo>
                          <a:pt x="534" y="362"/>
                        </a:lnTo>
                        <a:lnTo>
                          <a:pt x="592" y="311"/>
                        </a:lnTo>
                        <a:lnTo>
                          <a:pt x="586" y="266"/>
                        </a:lnTo>
                        <a:lnTo>
                          <a:pt x="637" y="180"/>
                        </a:lnTo>
                        <a:lnTo>
                          <a:pt x="640" y="122"/>
                        </a:lnTo>
                        <a:lnTo>
                          <a:pt x="637" y="109"/>
                        </a:lnTo>
                        <a:lnTo>
                          <a:pt x="598" y="93"/>
                        </a:lnTo>
                        <a:lnTo>
                          <a:pt x="598" y="90"/>
                        </a:lnTo>
                        <a:lnTo>
                          <a:pt x="582" y="106"/>
                        </a:lnTo>
                        <a:lnTo>
                          <a:pt x="490" y="106"/>
                        </a:lnTo>
                        <a:lnTo>
                          <a:pt x="480" y="68"/>
                        </a:lnTo>
                        <a:lnTo>
                          <a:pt x="483" y="61"/>
                        </a:lnTo>
                        <a:lnTo>
                          <a:pt x="467" y="39"/>
                        </a:lnTo>
                        <a:lnTo>
                          <a:pt x="458" y="61"/>
                        </a:lnTo>
                        <a:lnTo>
                          <a:pt x="387" y="20"/>
                        </a:lnTo>
                        <a:lnTo>
                          <a:pt x="333" y="36"/>
                        </a:lnTo>
                        <a:lnTo>
                          <a:pt x="301" y="7"/>
                        </a:lnTo>
                        <a:lnTo>
                          <a:pt x="301" y="0"/>
                        </a:lnTo>
                        <a:lnTo>
                          <a:pt x="221" y="29"/>
                        </a:lnTo>
                        <a:lnTo>
                          <a:pt x="128" y="29"/>
                        </a:lnTo>
                        <a:lnTo>
                          <a:pt x="80" y="71"/>
                        </a:lnTo>
                        <a:lnTo>
                          <a:pt x="83" y="138"/>
                        </a:lnTo>
                        <a:lnTo>
                          <a:pt x="45" y="141"/>
                        </a:lnTo>
                        <a:lnTo>
                          <a:pt x="7" y="164"/>
                        </a:lnTo>
                        <a:lnTo>
                          <a:pt x="0" y="164"/>
                        </a:lnTo>
                        <a:lnTo>
                          <a:pt x="0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1" name="Freeform 417"/>
                  <p:cNvSpPr>
                    <a:spLocks/>
                  </p:cNvSpPr>
                  <p:nvPr/>
                </p:nvSpPr>
                <p:spPr bwMode="auto">
                  <a:xfrm>
                    <a:off x="5237211" y="4428546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8" y="180"/>
                      </a:cxn>
                      <a:cxn ang="0">
                        <a:pos x="60" y="235"/>
                      </a:cxn>
                      <a:cxn ang="0">
                        <a:pos x="65" y="270"/>
                      </a:cxn>
                      <a:cxn ang="0">
                        <a:pos x="130" y="313"/>
                      </a:cxn>
                      <a:cxn ang="0">
                        <a:pos x="235" y="490"/>
                      </a:cxn>
                      <a:cxn ang="0">
                        <a:pos x="235" y="488"/>
                      </a:cxn>
                      <a:cxn ang="0">
                        <a:pos x="270" y="460"/>
                      </a:cxn>
                      <a:cxn ang="0">
                        <a:pos x="393" y="470"/>
                      </a:cxn>
                      <a:cxn ang="0">
                        <a:pos x="408" y="408"/>
                      </a:cxn>
                      <a:cxn ang="0">
                        <a:pos x="533" y="365"/>
                      </a:cxn>
                      <a:cxn ang="0">
                        <a:pos x="535" y="365"/>
                      </a:cxn>
                      <a:cxn ang="0">
                        <a:pos x="535" y="363"/>
                      </a:cxn>
                      <a:cxn ang="0">
                        <a:pos x="593" y="313"/>
                      </a:cxn>
                      <a:cxn ang="0">
                        <a:pos x="588" y="268"/>
                      </a:cxn>
                      <a:cxn ang="0">
                        <a:pos x="638" y="180"/>
                      </a:cxn>
                      <a:cxn ang="0">
                        <a:pos x="640" y="123"/>
                      </a:cxn>
                      <a:cxn ang="0">
                        <a:pos x="638" y="110"/>
                      </a:cxn>
                      <a:cxn ang="0">
                        <a:pos x="600" y="95"/>
                      </a:cxn>
                      <a:cxn ang="0">
                        <a:pos x="600" y="90"/>
                      </a:cxn>
                      <a:cxn ang="0">
                        <a:pos x="583" y="108"/>
                      </a:cxn>
                      <a:cxn ang="0">
                        <a:pos x="490" y="108"/>
                      </a:cxn>
                      <a:cxn ang="0">
                        <a:pos x="480" y="70"/>
                      </a:cxn>
                      <a:cxn ang="0">
                        <a:pos x="485" y="63"/>
                      </a:cxn>
                      <a:cxn ang="0">
                        <a:pos x="468" y="40"/>
                      </a:cxn>
                      <a:cxn ang="0">
                        <a:pos x="460" y="63"/>
                      </a:cxn>
                      <a:cxn ang="0">
                        <a:pos x="388" y="20"/>
                      </a:cxn>
                      <a:cxn ang="0">
                        <a:pos x="335" y="38"/>
                      </a:cxn>
                      <a:cxn ang="0">
                        <a:pos x="303" y="8"/>
                      </a:cxn>
                      <a:cxn ang="0">
                        <a:pos x="303" y="0"/>
                      </a:cxn>
                      <a:cxn ang="0">
                        <a:pos x="223" y="30"/>
                      </a:cxn>
                      <a:cxn ang="0">
                        <a:pos x="130" y="30"/>
                      </a:cxn>
                      <a:cxn ang="0">
                        <a:pos x="80" y="73"/>
                      </a:cxn>
                      <a:cxn ang="0">
                        <a:pos x="85" y="140"/>
                      </a:cxn>
                      <a:cxn ang="0">
                        <a:pos x="45" y="143"/>
                      </a:cxn>
                      <a:cxn ang="0">
                        <a:pos x="8" y="165"/>
                      </a:cxn>
                      <a:cxn ang="0">
                        <a:pos x="0" y="165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640" h="490">
                        <a:moveTo>
                          <a:pt x="0" y="158"/>
                        </a:moveTo>
                        <a:lnTo>
                          <a:pt x="8" y="180"/>
                        </a:lnTo>
                        <a:lnTo>
                          <a:pt x="60" y="235"/>
                        </a:lnTo>
                        <a:lnTo>
                          <a:pt x="65" y="270"/>
                        </a:lnTo>
                        <a:lnTo>
                          <a:pt x="130" y="313"/>
                        </a:lnTo>
                        <a:lnTo>
                          <a:pt x="235" y="490"/>
                        </a:lnTo>
                        <a:lnTo>
                          <a:pt x="235" y="488"/>
                        </a:lnTo>
                        <a:lnTo>
                          <a:pt x="270" y="460"/>
                        </a:lnTo>
                        <a:lnTo>
                          <a:pt x="393" y="470"/>
                        </a:lnTo>
                        <a:lnTo>
                          <a:pt x="408" y="408"/>
                        </a:lnTo>
                        <a:lnTo>
                          <a:pt x="533" y="365"/>
                        </a:lnTo>
                        <a:lnTo>
                          <a:pt x="535" y="365"/>
                        </a:lnTo>
                        <a:lnTo>
                          <a:pt x="535" y="363"/>
                        </a:lnTo>
                        <a:lnTo>
                          <a:pt x="593" y="313"/>
                        </a:lnTo>
                        <a:lnTo>
                          <a:pt x="588" y="268"/>
                        </a:lnTo>
                        <a:lnTo>
                          <a:pt x="638" y="180"/>
                        </a:lnTo>
                        <a:lnTo>
                          <a:pt x="640" y="123"/>
                        </a:lnTo>
                        <a:lnTo>
                          <a:pt x="638" y="110"/>
                        </a:lnTo>
                        <a:lnTo>
                          <a:pt x="600" y="95"/>
                        </a:lnTo>
                        <a:lnTo>
                          <a:pt x="600" y="90"/>
                        </a:lnTo>
                        <a:lnTo>
                          <a:pt x="583" y="108"/>
                        </a:lnTo>
                        <a:lnTo>
                          <a:pt x="490" y="108"/>
                        </a:lnTo>
                        <a:lnTo>
                          <a:pt x="480" y="70"/>
                        </a:lnTo>
                        <a:lnTo>
                          <a:pt x="485" y="63"/>
                        </a:lnTo>
                        <a:lnTo>
                          <a:pt x="468" y="40"/>
                        </a:lnTo>
                        <a:lnTo>
                          <a:pt x="460" y="63"/>
                        </a:lnTo>
                        <a:lnTo>
                          <a:pt x="388" y="20"/>
                        </a:lnTo>
                        <a:lnTo>
                          <a:pt x="335" y="38"/>
                        </a:lnTo>
                        <a:lnTo>
                          <a:pt x="303" y="8"/>
                        </a:lnTo>
                        <a:lnTo>
                          <a:pt x="303" y="0"/>
                        </a:lnTo>
                        <a:lnTo>
                          <a:pt x="223" y="30"/>
                        </a:lnTo>
                        <a:lnTo>
                          <a:pt x="130" y="30"/>
                        </a:lnTo>
                        <a:lnTo>
                          <a:pt x="80" y="73"/>
                        </a:lnTo>
                        <a:lnTo>
                          <a:pt x="85" y="140"/>
                        </a:lnTo>
                        <a:lnTo>
                          <a:pt x="45" y="143"/>
                        </a:lnTo>
                        <a:lnTo>
                          <a:pt x="8" y="165"/>
                        </a:lnTo>
                        <a:lnTo>
                          <a:pt x="0" y="165"/>
                        </a:lnTo>
                        <a:lnTo>
                          <a:pt x="0" y="1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2" name="Freeform 416"/>
                  <p:cNvSpPr>
                    <a:spLocks/>
                  </p:cNvSpPr>
                  <p:nvPr/>
                </p:nvSpPr>
                <p:spPr bwMode="auto">
                  <a:xfrm>
                    <a:off x="5967456" y="3767847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6"/>
                      </a:cxn>
                      <a:cxn ang="0">
                        <a:pos x="275" y="409"/>
                      </a:cxn>
                      <a:cxn ang="0">
                        <a:pos x="268" y="345"/>
                      </a:cxn>
                      <a:cxn ang="0">
                        <a:pos x="227" y="345"/>
                      </a:cxn>
                      <a:cxn ang="0">
                        <a:pos x="208" y="278"/>
                      </a:cxn>
                      <a:cxn ang="0">
                        <a:pos x="233" y="240"/>
                      </a:cxn>
                      <a:cxn ang="0">
                        <a:pos x="182" y="131"/>
                      </a:cxn>
                      <a:cxn ang="0">
                        <a:pos x="153" y="128"/>
                      </a:cxn>
                      <a:cxn ang="0">
                        <a:pos x="109" y="35"/>
                      </a:cxn>
                      <a:cxn ang="0">
                        <a:pos x="121" y="0"/>
                      </a:cxn>
                      <a:cxn ang="0">
                        <a:pos x="77" y="6"/>
                      </a:cxn>
                      <a:cxn ang="0">
                        <a:pos x="45" y="83"/>
                      </a:cxn>
                      <a:cxn ang="0">
                        <a:pos x="105" y="243"/>
                      </a:cxn>
                      <a:cxn ang="0">
                        <a:pos x="0" y="413"/>
                      </a:cxn>
                      <a:cxn ang="0">
                        <a:pos x="73" y="416"/>
                      </a:cxn>
                      <a:cxn ang="0">
                        <a:pos x="67" y="464"/>
                      </a:cxn>
                      <a:cxn ang="0">
                        <a:pos x="93" y="509"/>
                      </a:cxn>
                      <a:cxn ang="0">
                        <a:pos x="96" y="509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6"/>
                        </a:lnTo>
                        <a:lnTo>
                          <a:pt x="275" y="409"/>
                        </a:lnTo>
                        <a:lnTo>
                          <a:pt x="268" y="345"/>
                        </a:lnTo>
                        <a:lnTo>
                          <a:pt x="227" y="345"/>
                        </a:lnTo>
                        <a:lnTo>
                          <a:pt x="208" y="278"/>
                        </a:lnTo>
                        <a:lnTo>
                          <a:pt x="233" y="240"/>
                        </a:lnTo>
                        <a:lnTo>
                          <a:pt x="182" y="131"/>
                        </a:lnTo>
                        <a:lnTo>
                          <a:pt x="153" y="128"/>
                        </a:lnTo>
                        <a:lnTo>
                          <a:pt x="109" y="35"/>
                        </a:lnTo>
                        <a:lnTo>
                          <a:pt x="121" y="0"/>
                        </a:lnTo>
                        <a:lnTo>
                          <a:pt x="77" y="6"/>
                        </a:lnTo>
                        <a:lnTo>
                          <a:pt x="45" y="83"/>
                        </a:lnTo>
                        <a:lnTo>
                          <a:pt x="105" y="243"/>
                        </a:lnTo>
                        <a:lnTo>
                          <a:pt x="0" y="413"/>
                        </a:lnTo>
                        <a:lnTo>
                          <a:pt x="73" y="416"/>
                        </a:lnTo>
                        <a:lnTo>
                          <a:pt x="67" y="464"/>
                        </a:lnTo>
                        <a:lnTo>
                          <a:pt x="93" y="509"/>
                        </a:lnTo>
                        <a:lnTo>
                          <a:pt x="96" y="509"/>
                        </a:lnTo>
                        <a:lnTo>
                          <a:pt x="93" y="51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3" name="Freeform 415"/>
                  <p:cNvSpPr>
                    <a:spLocks/>
                  </p:cNvSpPr>
                  <p:nvPr/>
                </p:nvSpPr>
                <p:spPr bwMode="auto">
                  <a:xfrm>
                    <a:off x="5967456" y="3767847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7"/>
                      </a:cxn>
                      <a:cxn ang="0">
                        <a:pos x="275" y="410"/>
                      </a:cxn>
                      <a:cxn ang="0">
                        <a:pos x="268" y="345"/>
                      </a:cxn>
                      <a:cxn ang="0">
                        <a:pos x="225" y="345"/>
                      </a:cxn>
                      <a:cxn ang="0">
                        <a:pos x="208" y="280"/>
                      </a:cxn>
                      <a:cxn ang="0">
                        <a:pos x="233" y="240"/>
                      </a:cxn>
                      <a:cxn ang="0">
                        <a:pos x="180" y="132"/>
                      </a:cxn>
                      <a:cxn ang="0">
                        <a:pos x="153" y="130"/>
                      </a:cxn>
                      <a:cxn ang="0">
                        <a:pos x="108" y="35"/>
                      </a:cxn>
                      <a:cxn ang="0">
                        <a:pos x="120" y="0"/>
                      </a:cxn>
                      <a:cxn ang="0">
                        <a:pos x="75" y="7"/>
                      </a:cxn>
                      <a:cxn ang="0">
                        <a:pos x="45" y="85"/>
                      </a:cxn>
                      <a:cxn ang="0">
                        <a:pos x="105" y="245"/>
                      </a:cxn>
                      <a:cxn ang="0">
                        <a:pos x="0" y="415"/>
                      </a:cxn>
                      <a:cxn ang="0">
                        <a:pos x="73" y="417"/>
                      </a:cxn>
                      <a:cxn ang="0">
                        <a:pos x="65" y="465"/>
                      </a:cxn>
                      <a:cxn ang="0">
                        <a:pos x="93" y="510"/>
                      </a:cxn>
                      <a:cxn ang="0">
                        <a:pos x="95" y="510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7"/>
                        </a:lnTo>
                        <a:lnTo>
                          <a:pt x="275" y="410"/>
                        </a:lnTo>
                        <a:lnTo>
                          <a:pt x="268" y="345"/>
                        </a:lnTo>
                        <a:lnTo>
                          <a:pt x="225" y="345"/>
                        </a:lnTo>
                        <a:lnTo>
                          <a:pt x="208" y="280"/>
                        </a:lnTo>
                        <a:lnTo>
                          <a:pt x="233" y="240"/>
                        </a:lnTo>
                        <a:lnTo>
                          <a:pt x="180" y="132"/>
                        </a:lnTo>
                        <a:lnTo>
                          <a:pt x="153" y="130"/>
                        </a:lnTo>
                        <a:lnTo>
                          <a:pt x="108" y="35"/>
                        </a:lnTo>
                        <a:lnTo>
                          <a:pt x="120" y="0"/>
                        </a:lnTo>
                        <a:lnTo>
                          <a:pt x="75" y="7"/>
                        </a:lnTo>
                        <a:lnTo>
                          <a:pt x="45" y="85"/>
                        </a:lnTo>
                        <a:lnTo>
                          <a:pt x="105" y="245"/>
                        </a:lnTo>
                        <a:lnTo>
                          <a:pt x="0" y="415"/>
                        </a:lnTo>
                        <a:lnTo>
                          <a:pt x="73" y="417"/>
                        </a:lnTo>
                        <a:lnTo>
                          <a:pt x="65" y="465"/>
                        </a:lnTo>
                        <a:lnTo>
                          <a:pt x="93" y="510"/>
                        </a:lnTo>
                        <a:lnTo>
                          <a:pt x="95" y="510"/>
                        </a:lnTo>
                        <a:lnTo>
                          <a:pt x="93" y="51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4" name="Freeform 414"/>
                  <p:cNvSpPr>
                    <a:spLocks/>
                  </p:cNvSpPr>
                  <p:nvPr/>
                </p:nvSpPr>
                <p:spPr bwMode="auto">
                  <a:xfrm>
                    <a:off x="6074262" y="3439982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6" y="739"/>
                      </a:cxn>
                      <a:cxn ang="0">
                        <a:pos x="201" y="723"/>
                      </a:cxn>
                      <a:cxn ang="0">
                        <a:pos x="223" y="771"/>
                      </a:cxn>
                      <a:cxn ang="0">
                        <a:pos x="271" y="759"/>
                      </a:cxn>
                      <a:cxn ang="0">
                        <a:pos x="287" y="711"/>
                      </a:cxn>
                      <a:cxn ang="0">
                        <a:pos x="339" y="746"/>
                      </a:cxn>
                      <a:cxn ang="0">
                        <a:pos x="451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8" y="717"/>
                      </a:cxn>
                      <a:cxn ang="0">
                        <a:pos x="626" y="637"/>
                      </a:cxn>
                      <a:cxn ang="0">
                        <a:pos x="611" y="509"/>
                      </a:cxn>
                      <a:cxn ang="0">
                        <a:pos x="572" y="275"/>
                      </a:cxn>
                      <a:cxn ang="0">
                        <a:pos x="575" y="272"/>
                      </a:cxn>
                      <a:cxn ang="0">
                        <a:pos x="572" y="269"/>
                      </a:cxn>
                      <a:cxn ang="0">
                        <a:pos x="438" y="240"/>
                      </a:cxn>
                      <a:cxn ang="0">
                        <a:pos x="438" y="208"/>
                      </a:cxn>
                      <a:cxn ang="0">
                        <a:pos x="499" y="183"/>
                      </a:cxn>
                      <a:cxn ang="0">
                        <a:pos x="499" y="151"/>
                      </a:cxn>
                      <a:cxn ang="0">
                        <a:pos x="524" y="128"/>
                      </a:cxn>
                      <a:cxn ang="0">
                        <a:pos x="540" y="167"/>
                      </a:cxn>
                      <a:cxn ang="0">
                        <a:pos x="588" y="167"/>
                      </a:cxn>
                      <a:cxn ang="0">
                        <a:pos x="598" y="170"/>
                      </a:cxn>
                      <a:cxn ang="0">
                        <a:pos x="591" y="157"/>
                      </a:cxn>
                      <a:cxn ang="0">
                        <a:pos x="607" y="163"/>
                      </a:cxn>
                      <a:cxn ang="0">
                        <a:pos x="607" y="157"/>
                      </a:cxn>
                      <a:cxn ang="0">
                        <a:pos x="559" y="58"/>
                      </a:cxn>
                      <a:cxn ang="0">
                        <a:pos x="518" y="51"/>
                      </a:cxn>
                      <a:cxn ang="0">
                        <a:pos x="483" y="0"/>
                      </a:cxn>
                      <a:cxn ang="0">
                        <a:pos x="435" y="10"/>
                      </a:cxn>
                      <a:cxn ang="0">
                        <a:pos x="409" y="112"/>
                      </a:cxn>
                      <a:cxn ang="0">
                        <a:pos x="435" y="122"/>
                      </a:cxn>
                      <a:cxn ang="0">
                        <a:pos x="403" y="202"/>
                      </a:cxn>
                      <a:cxn ang="0">
                        <a:pos x="367" y="199"/>
                      </a:cxn>
                      <a:cxn ang="0">
                        <a:pos x="361" y="234"/>
                      </a:cxn>
                      <a:cxn ang="0">
                        <a:pos x="387" y="240"/>
                      </a:cxn>
                      <a:cxn ang="0">
                        <a:pos x="380" y="288"/>
                      </a:cxn>
                      <a:cxn ang="0">
                        <a:pos x="326" y="320"/>
                      </a:cxn>
                      <a:cxn ang="0">
                        <a:pos x="252" y="378"/>
                      </a:cxn>
                      <a:cxn ang="0">
                        <a:pos x="220" y="339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3" y="330"/>
                      </a:cxn>
                      <a:cxn ang="0">
                        <a:pos x="153" y="285"/>
                      </a:cxn>
                      <a:cxn ang="0">
                        <a:pos x="105" y="243"/>
                      </a:cxn>
                      <a:cxn ang="0">
                        <a:pos x="64" y="275"/>
                      </a:cxn>
                      <a:cxn ang="0">
                        <a:pos x="16" y="330"/>
                      </a:cxn>
                      <a:cxn ang="0">
                        <a:pos x="12" y="339"/>
                      </a:cxn>
                      <a:cxn ang="0">
                        <a:pos x="0" y="365"/>
                      </a:cxn>
                      <a:cxn ang="0">
                        <a:pos x="44" y="458"/>
                      </a:cxn>
                      <a:cxn ang="0">
                        <a:pos x="73" y="461"/>
                      </a:cxn>
                      <a:cxn ang="0">
                        <a:pos x="124" y="570"/>
                      </a:cxn>
                      <a:cxn ang="0">
                        <a:pos x="99" y="608"/>
                      </a:cxn>
                      <a:cxn ang="0">
                        <a:pos x="118" y="675"/>
                      </a:cxn>
                      <a:cxn ang="0">
                        <a:pos x="159" y="675"/>
                      </a:cxn>
                      <a:cxn ang="0">
                        <a:pos x="166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6" y="739"/>
                        </a:moveTo>
                        <a:lnTo>
                          <a:pt x="201" y="723"/>
                        </a:lnTo>
                        <a:lnTo>
                          <a:pt x="223" y="771"/>
                        </a:lnTo>
                        <a:lnTo>
                          <a:pt x="271" y="759"/>
                        </a:lnTo>
                        <a:lnTo>
                          <a:pt x="287" y="711"/>
                        </a:lnTo>
                        <a:lnTo>
                          <a:pt x="339" y="746"/>
                        </a:lnTo>
                        <a:lnTo>
                          <a:pt x="451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8" y="717"/>
                        </a:lnTo>
                        <a:lnTo>
                          <a:pt x="626" y="637"/>
                        </a:lnTo>
                        <a:lnTo>
                          <a:pt x="611" y="509"/>
                        </a:lnTo>
                        <a:lnTo>
                          <a:pt x="572" y="275"/>
                        </a:lnTo>
                        <a:lnTo>
                          <a:pt x="575" y="272"/>
                        </a:lnTo>
                        <a:lnTo>
                          <a:pt x="572" y="269"/>
                        </a:lnTo>
                        <a:lnTo>
                          <a:pt x="438" y="240"/>
                        </a:lnTo>
                        <a:lnTo>
                          <a:pt x="438" y="208"/>
                        </a:lnTo>
                        <a:lnTo>
                          <a:pt x="499" y="183"/>
                        </a:lnTo>
                        <a:lnTo>
                          <a:pt x="499" y="151"/>
                        </a:lnTo>
                        <a:lnTo>
                          <a:pt x="524" y="128"/>
                        </a:lnTo>
                        <a:lnTo>
                          <a:pt x="540" y="167"/>
                        </a:lnTo>
                        <a:lnTo>
                          <a:pt x="588" y="167"/>
                        </a:lnTo>
                        <a:lnTo>
                          <a:pt x="598" y="170"/>
                        </a:lnTo>
                        <a:lnTo>
                          <a:pt x="591" y="157"/>
                        </a:lnTo>
                        <a:lnTo>
                          <a:pt x="607" y="163"/>
                        </a:lnTo>
                        <a:lnTo>
                          <a:pt x="607" y="157"/>
                        </a:lnTo>
                        <a:lnTo>
                          <a:pt x="559" y="58"/>
                        </a:lnTo>
                        <a:lnTo>
                          <a:pt x="518" y="51"/>
                        </a:lnTo>
                        <a:lnTo>
                          <a:pt x="483" y="0"/>
                        </a:lnTo>
                        <a:lnTo>
                          <a:pt x="435" y="10"/>
                        </a:lnTo>
                        <a:lnTo>
                          <a:pt x="409" y="112"/>
                        </a:lnTo>
                        <a:lnTo>
                          <a:pt x="435" y="122"/>
                        </a:lnTo>
                        <a:lnTo>
                          <a:pt x="403" y="202"/>
                        </a:lnTo>
                        <a:lnTo>
                          <a:pt x="367" y="199"/>
                        </a:lnTo>
                        <a:lnTo>
                          <a:pt x="361" y="234"/>
                        </a:lnTo>
                        <a:lnTo>
                          <a:pt x="387" y="240"/>
                        </a:lnTo>
                        <a:lnTo>
                          <a:pt x="380" y="288"/>
                        </a:lnTo>
                        <a:lnTo>
                          <a:pt x="326" y="320"/>
                        </a:lnTo>
                        <a:lnTo>
                          <a:pt x="252" y="378"/>
                        </a:lnTo>
                        <a:lnTo>
                          <a:pt x="220" y="339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3" y="330"/>
                        </a:lnTo>
                        <a:lnTo>
                          <a:pt x="153" y="285"/>
                        </a:lnTo>
                        <a:lnTo>
                          <a:pt x="105" y="243"/>
                        </a:lnTo>
                        <a:lnTo>
                          <a:pt x="64" y="275"/>
                        </a:lnTo>
                        <a:lnTo>
                          <a:pt x="16" y="330"/>
                        </a:lnTo>
                        <a:lnTo>
                          <a:pt x="12" y="339"/>
                        </a:lnTo>
                        <a:lnTo>
                          <a:pt x="0" y="365"/>
                        </a:lnTo>
                        <a:lnTo>
                          <a:pt x="44" y="458"/>
                        </a:lnTo>
                        <a:lnTo>
                          <a:pt x="73" y="461"/>
                        </a:lnTo>
                        <a:lnTo>
                          <a:pt x="124" y="570"/>
                        </a:lnTo>
                        <a:lnTo>
                          <a:pt x="99" y="608"/>
                        </a:lnTo>
                        <a:lnTo>
                          <a:pt x="118" y="675"/>
                        </a:lnTo>
                        <a:lnTo>
                          <a:pt x="159" y="675"/>
                        </a:lnTo>
                        <a:lnTo>
                          <a:pt x="166" y="7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5" name="Freeform 413"/>
                  <p:cNvSpPr>
                    <a:spLocks/>
                  </p:cNvSpPr>
                  <p:nvPr/>
                </p:nvSpPr>
                <p:spPr bwMode="auto">
                  <a:xfrm>
                    <a:off x="6074262" y="3439982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7" y="739"/>
                      </a:cxn>
                      <a:cxn ang="0">
                        <a:pos x="202" y="724"/>
                      </a:cxn>
                      <a:cxn ang="0">
                        <a:pos x="222" y="772"/>
                      </a:cxn>
                      <a:cxn ang="0">
                        <a:pos x="272" y="759"/>
                      </a:cxn>
                      <a:cxn ang="0">
                        <a:pos x="287" y="712"/>
                      </a:cxn>
                      <a:cxn ang="0">
                        <a:pos x="340" y="747"/>
                      </a:cxn>
                      <a:cxn ang="0">
                        <a:pos x="452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7" y="717"/>
                      </a:cxn>
                      <a:cxn ang="0">
                        <a:pos x="627" y="637"/>
                      </a:cxn>
                      <a:cxn ang="0">
                        <a:pos x="612" y="509"/>
                      </a:cxn>
                      <a:cxn ang="0">
                        <a:pos x="572" y="275"/>
                      </a:cxn>
                      <a:cxn ang="0">
                        <a:pos x="574" y="272"/>
                      </a:cxn>
                      <a:cxn ang="0">
                        <a:pos x="572" y="270"/>
                      </a:cxn>
                      <a:cxn ang="0">
                        <a:pos x="437" y="240"/>
                      </a:cxn>
                      <a:cxn ang="0">
                        <a:pos x="437" y="210"/>
                      </a:cxn>
                      <a:cxn ang="0">
                        <a:pos x="499" y="185"/>
                      </a:cxn>
                      <a:cxn ang="0">
                        <a:pos x="499" y="152"/>
                      </a:cxn>
                      <a:cxn ang="0">
                        <a:pos x="524" y="130"/>
                      </a:cxn>
                      <a:cxn ang="0">
                        <a:pos x="539" y="167"/>
                      </a:cxn>
                      <a:cxn ang="0">
                        <a:pos x="587" y="167"/>
                      </a:cxn>
                      <a:cxn ang="0">
                        <a:pos x="597" y="170"/>
                      </a:cxn>
                      <a:cxn ang="0">
                        <a:pos x="592" y="157"/>
                      </a:cxn>
                      <a:cxn ang="0">
                        <a:pos x="607" y="165"/>
                      </a:cxn>
                      <a:cxn ang="0">
                        <a:pos x="607" y="157"/>
                      </a:cxn>
                      <a:cxn ang="0">
                        <a:pos x="559" y="60"/>
                      </a:cxn>
                      <a:cxn ang="0">
                        <a:pos x="517" y="52"/>
                      </a:cxn>
                      <a:cxn ang="0">
                        <a:pos x="482" y="0"/>
                      </a:cxn>
                      <a:cxn ang="0">
                        <a:pos x="434" y="10"/>
                      </a:cxn>
                      <a:cxn ang="0">
                        <a:pos x="409" y="112"/>
                      </a:cxn>
                      <a:cxn ang="0">
                        <a:pos x="434" y="122"/>
                      </a:cxn>
                      <a:cxn ang="0">
                        <a:pos x="402" y="202"/>
                      </a:cxn>
                      <a:cxn ang="0">
                        <a:pos x="367" y="200"/>
                      </a:cxn>
                      <a:cxn ang="0">
                        <a:pos x="362" y="235"/>
                      </a:cxn>
                      <a:cxn ang="0">
                        <a:pos x="387" y="240"/>
                      </a:cxn>
                      <a:cxn ang="0">
                        <a:pos x="380" y="290"/>
                      </a:cxn>
                      <a:cxn ang="0">
                        <a:pos x="327" y="320"/>
                      </a:cxn>
                      <a:cxn ang="0">
                        <a:pos x="252" y="380"/>
                      </a:cxn>
                      <a:cxn ang="0">
                        <a:pos x="220" y="340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2" y="330"/>
                      </a:cxn>
                      <a:cxn ang="0">
                        <a:pos x="152" y="285"/>
                      </a:cxn>
                      <a:cxn ang="0">
                        <a:pos x="105" y="245"/>
                      </a:cxn>
                      <a:cxn ang="0">
                        <a:pos x="65" y="275"/>
                      </a:cxn>
                      <a:cxn ang="0">
                        <a:pos x="17" y="330"/>
                      </a:cxn>
                      <a:cxn ang="0">
                        <a:pos x="12" y="340"/>
                      </a:cxn>
                      <a:cxn ang="0">
                        <a:pos x="0" y="365"/>
                      </a:cxn>
                      <a:cxn ang="0">
                        <a:pos x="45" y="459"/>
                      </a:cxn>
                      <a:cxn ang="0">
                        <a:pos x="72" y="462"/>
                      </a:cxn>
                      <a:cxn ang="0">
                        <a:pos x="125" y="569"/>
                      </a:cxn>
                      <a:cxn ang="0">
                        <a:pos x="100" y="609"/>
                      </a:cxn>
                      <a:cxn ang="0">
                        <a:pos x="117" y="674"/>
                      </a:cxn>
                      <a:cxn ang="0">
                        <a:pos x="160" y="674"/>
                      </a:cxn>
                      <a:cxn ang="0">
                        <a:pos x="167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7" y="739"/>
                        </a:moveTo>
                        <a:lnTo>
                          <a:pt x="202" y="724"/>
                        </a:lnTo>
                        <a:lnTo>
                          <a:pt x="222" y="772"/>
                        </a:lnTo>
                        <a:lnTo>
                          <a:pt x="272" y="759"/>
                        </a:lnTo>
                        <a:lnTo>
                          <a:pt x="287" y="712"/>
                        </a:lnTo>
                        <a:lnTo>
                          <a:pt x="340" y="747"/>
                        </a:lnTo>
                        <a:lnTo>
                          <a:pt x="452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7" y="717"/>
                        </a:lnTo>
                        <a:lnTo>
                          <a:pt x="627" y="637"/>
                        </a:lnTo>
                        <a:lnTo>
                          <a:pt x="612" y="509"/>
                        </a:lnTo>
                        <a:lnTo>
                          <a:pt x="572" y="275"/>
                        </a:lnTo>
                        <a:lnTo>
                          <a:pt x="574" y="272"/>
                        </a:lnTo>
                        <a:lnTo>
                          <a:pt x="572" y="270"/>
                        </a:lnTo>
                        <a:lnTo>
                          <a:pt x="437" y="240"/>
                        </a:lnTo>
                        <a:lnTo>
                          <a:pt x="437" y="210"/>
                        </a:lnTo>
                        <a:lnTo>
                          <a:pt x="499" y="185"/>
                        </a:lnTo>
                        <a:lnTo>
                          <a:pt x="499" y="152"/>
                        </a:lnTo>
                        <a:lnTo>
                          <a:pt x="524" y="130"/>
                        </a:lnTo>
                        <a:lnTo>
                          <a:pt x="539" y="167"/>
                        </a:lnTo>
                        <a:lnTo>
                          <a:pt x="587" y="167"/>
                        </a:lnTo>
                        <a:lnTo>
                          <a:pt x="597" y="170"/>
                        </a:lnTo>
                        <a:lnTo>
                          <a:pt x="592" y="157"/>
                        </a:lnTo>
                        <a:lnTo>
                          <a:pt x="607" y="165"/>
                        </a:lnTo>
                        <a:lnTo>
                          <a:pt x="607" y="157"/>
                        </a:lnTo>
                        <a:lnTo>
                          <a:pt x="559" y="60"/>
                        </a:lnTo>
                        <a:lnTo>
                          <a:pt x="517" y="52"/>
                        </a:lnTo>
                        <a:lnTo>
                          <a:pt x="482" y="0"/>
                        </a:lnTo>
                        <a:lnTo>
                          <a:pt x="434" y="10"/>
                        </a:lnTo>
                        <a:lnTo>
                          <a:pt x="409" y="112"/>
                        </a:lnTo>
                        <a:lnTo>
                          <a:pt x="434" y="122"/>
                        </a:lnTo>
                        <a:lnTo>
                          <a:pt x="402" y="202"/>
                        </a:lnTo>
                        <a:lnTo>
                          <a:pt x="367" y="200"/>
                        </a:lnTo>
                        <a:lnTo>
                          <a:pt x="362" y="235"/>
                        </a:lnTo>
                        <a:lnTo>
                          <a:pt x="387" y="240"/>
                        </a:lnTo>
                        <a:lnTo>
                          <a:pt x="380" y="290"/>
                        </a:lnTo>
                        <a:lnTo>
                          <a:pt x="327" y="320"/>
                        </a:lnTo>
                        <a:lnTo>
                          <a:pt x="252" y="380"/>
                        </a:lnTo>
                        <a:lnTo>
                          <a:pt x="220" y="340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2" y="330"/>
                        </a:lnTo>
                        <a:lnTo>
                          <a:pt x="152" y="285"/>
                        </a:lnTo>
                        <a:lnTo>
                          <a:pt x="105" y="245"/>
                        </a:lnTo>
                        <a:lnTo>
                          <a:pt x="65" y="275"/>
                        </a:lnTo>
                        <a:lnTo>
                          <a:pt x="17" y="330"/>
                        </a:lnTo>
                        <a:lnTo>
                          <a:pt x="12" y="340"/>
                        </a:lnTo>
                        <a:lnTo>
                          <a:pt x="0" y="365"/>
                        </a:lnTo>
                        <a:lnTo>
                          <a:pt x="45" y="459"/>
                        </a:lnTo>
                        <a:lnTo>
                          <a:pt x="72" y="462"/>
                        </a:lnTo>
                        <a:lnTo>
                          <a:pt x="125" y="569"/>
                        </a:lnTo>
                        <a:lnTo>
                          <a:pt x="100" y="609"/>
                        </a:lnTo>
                        <a:lnTo>
                          <a:pt x="117" y="674"/>
                        </a:lnTo>
                        <a:lnTo>
                          <a:pt x="160" y="674"/>
                        </a:lnTo>
                        <a:lnTo>
                          <a:pt x="167" y="73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6" name="Freeform 412"/>
                  <p:cNvSpPr>
                    <a:spLocks/>
                  </p:cNvSpPr>
                  <p:nvPr/>
                </p:nvSpPr>
                <p:spPr bwMode="auto">
                  <a:xfrm>
                    <a:off x="6292838" y="3673462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5"/>
                      </a:cxn>
                      <a:cxn ang="0">
                        <a:pos x="141" y="0"/>
                      </a:cxn>
                      <a:cxn ang="0">
                        <a:pos x="167" y="6"/>
                      </a:cxn>
                      <a:cxn ang="0">
                        <a:pos x="160" y="54"/>
                      </a:cxn>
                      <a:cxn ang="0">
                        <a:pos x="106" y="86"/>
                      </a:cxn>
                      <a:cxn ang="0">
                        <a:pos x="32" y="144"/>
                      </a:cxn>
                      <a:cxn ang="0">
                        <a:pos x="0" y="105"/>
                      </a:cxn>
                      <a:cxn ang="0">
                        <a:pos x="0" y="109"/>
                      </a:cxn>
                      <a:cxn ang="0">
                        <a:pos x="0" y="105"/>
                      </a:cxn>
                    </a:cxnLst>
                    <a:rect l="0" t="0" r="r" b="b"/>
                    <a:pathLst>
                      <a:path w="167" h="144">
                        <a:moveTo>
                          <a:pt x="0" y="105"/>
                        </a:moveTo>
                        <a:lnTo>
                          <a:pt x="141" y="0"/>
                        </a:lnTo>
                        <a:lnTo>
                          <a:pt x="167" y="6"/>
                        </a:lnTo>
                        <a:lnTo>
                          <a:pt x="160" y="54"/>
                        </a:lnTo>
                        <a:lnTo>
                          <a:pt x="106" y="86"/>
                        </a:lnTo>
                        <a:lnTo>
                          <a:pt x="32" y="144"/>
                        </a:lnTo>
                        <a:lnTo>
                          <a:pt x="0" y="105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7" name="Freeform 411"/>
                  <p:cNvSpPr>
                    <a:spLocks/>
                  </p:cNvSpPr>
                  <p:nvPr/>
                </p:nvSpPr>
                <p:spPr bwMode="auto">
                  <a:xfrm>
                    <a:off x="6292838" y="3673462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4"/>
                      </a:cxn>
                      <a:cxn ang="0">
                        <a:pos x="142" y="0"/>
                      </a:cxn>
                      <a:cxn ang="0">
                        <a:pos x="167" y="5"/>
                      </a:cxn>
                      <a:cxn ang="0">
                        <a:pos x="160" y="55"/>
                      </a:cxn>
                      <a:cxn ang="0">
                        <a:pos x="107" y="84"/>
                      </a:cxn>
                      <a:cxn ang="0">
                        <a:pos x="32" y="144"/>
                      </a:cxn>
                      <a:cxn ang="0">
                        <a:pos x="0" y="104"/>
                      </a:cxn>
                      <a:cxn ang="0">
                        <a:pos x="0" y="109"/>
                      </a:cxn>
                      <a:cxn ang="0">
                        <a:pos x="0" y="104"/>
                      </a:cxn>
                    </a:cxnLst>
                    <a:rect l="0" t="0" r="r" b="b"/>
                    <a:pathLst>
                      <a:path w="167" h="144">
                        <a:moveTo>
                          <a:pt x="0" y="104"/>
                        </a:moveTo>
                        <a:lnTo>
                          <a:pt x="142" y="0"/>
                        </a:lnTo>
                        <a:lnTo>
                          <a:pt x="167" y="5"/>
                        </a:lnTo>
                        <a:lnTo>
                          <a:pt x="160" y="55"/>
                        </a:lnTo>
                        <a:lnTo>
                          <a:pt x="107" y="84"/>
                        </a:lnTo>
                        <a:lnTo>
                          <a:pt x="32" y="144"/>
                        </a:lnTo>
                        <a:lnTo>
                          <a:pt x="0" y="104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8" name="Freeform 410"/>
                  <p:cNvSpPr>
                    <a:spLocks/>
                  </p:cNvSpPr>
                  <p:nvPr/>
                </p:nvSpPr>
                <p:spPr bwMode="auto">
                  <a:xfrm>
                    <a:off x="6439383" y="3551755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55"/>
                      </a:cxn>
                      <a:cxn ang="0">
                        <a:pos x="42" y="0"/>
                      </a:cxn>
                      <a:cxn ang="0">
                        <a:pos x="68" y="10"/>
                      </a:cxn>
                      <a:cxn ang="0">
                        <a:pos x="36" y="90"/>
                      </a:cxn>
                      <a:cxn ang="0">
                        <a:pos x="7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68" h="90">
                        <a:moveTo>
                          <a:pt x="0" y="87"/>
                        </a:moveTo>
                        <a:lnTo>
                          <a:pt x="7" y="55"/>
                        </a:lnTo>
                        <a:lnTo>
                          <a:pt x="42" y="0"/>
                        </a:lnTo>
                        <a:lnTo>
                          <a:pt x="68" y="10"/>
                        </a:lnTo>
                        <a:lnTo>
                          <a:pt x="36" y="90"/>
                        </a:lnTo>
                        <a:lnTo>
                          <a:pt x="7" y="87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79" name="Freeform 409"/>
                  <p:cNvSpPr>
                    <a:spLocks/>
                  </p:cNvSpPr>
                  <p:nvPr/>
                </p:nvSpPr>
                <p:spPr bwMode="auto">
                  <a:xfrm>
                    <a:off x="6439383" y="3551755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8"/>
                      </a:cxn>
                      <a:cxn ang="0">
                        <a:pos x="8" y="55"/>
                      </a:cxn>
                      <a:cxn ang="0">
                        <a:pos x="43" y="0"/>
                      </a:cxn>
                      <a:cxn ang="0">
                        <a:pos x="68" y="10"/>
                      </a:cxn>
                      <a:cxn ang="0">
                        <a:pos x="35" y="90"/>
                      </a:cxn>
                      <a:cxn ang="0">
                        <a:pos x="8" y="88"/>
                      </a:cxn>
                      <a:cxn ang="0">
                        <a:pos x="0" y="88"/>
                      </a:cxn>
                    </a:cxnLst>
                    <a:rect l="0" t="0" r="r" b="b"/>
                    <a:pathLst>
                      <a:path w="68" h="90">
                        <a:moveTo>
                          <a:pt x="0" y="88"/>
                        </a:moveTo>
                        <a:lnTo>
                          <a:pt x="8" y="55"/>
                        </a:lnTo>
                        <a:lnTo>
                          <a:pt x="43" y="0"/>
                        </a:lnTo>
                        <a:lnTo>
                          <a:pt x="68" y="10"/>
                        </a:lnTo>
                        <a:lnTo>
                          <a:pt x="35" y="90"/>
                        </a:lnTo>
                        <a:lnTo>
                          <a:pt x="8" y="88"/>
                        </a:lnTo>
                        <a:lnTo>
                          <a:pt x="0" y="8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0" name="Freeform 408"/>
                  <p:cNvSpPr>
                    <a:spLocks/>
                  </p:cNvSpPr>
                  <p:nvPr/>
                </p:nvSpPr>
                <p:spPr bwMode="auto">
                  <a:xfrm>
                    <a:off x="6508930" y="3569141"/>
                    <a:ext cx="168900" cy="144062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7"/>
                      </a:cxn>
                      <a:cxn ang="0">
                        <a:pos x="153" y="29"/>
                      </a:cxn>
                      <a:cxn ang="0">
                        <a:pos x="160" y="42"/>
                      </a:cxn>
                      <a:cxn ang="0">
                        <a:pos x="150" y="39"/>
                      </a:cxn>
                      <a:cxn ang="0">
                        <a:pos x="102" y="39"/>
                      </a:cxn>
                      <a:cxn ang="0">
                        <a:pos x="86" y="0"/>
                      </a:cxn>
                      <a:cxn ang="0">
                        <a:pos x="61" y="23"/>
                      </a:cxn>
                      <a:cxn ang="0">
                        <a:pos x="61" y="55"/>
                      </a:cxn>
                      <a:cxn ang="0">
                        <a:pos x="0" y="80"/>
                      </a:cxn>
                      <a:cxn ang="0">
                        <a:pos x="0" y="112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7"/>
                        </a:lnTo>
                        <a:lnTo>
                          <a:pt x="153" y="29"/>
                        </a:lnTo>
                        <a:lnTo>
                          <a:pt x="160" y="42"/>
                        </a:lnTo>
                        <a:lnTo>
                          <a:pt x="150" y="39"/>
                        </a:lnTo>
                        <a:lnTo>
                          <a:pt x="102" y="39"/>
                        </a:lnTo>
                        <a:lnTo>
                          <a:pt x="86" y="0"/>
                        </a:lnTo>
                        <a:lnTo>
                          <a:pt x="61" y="23"/>
                        </a:lnTo>
                        <a:lnTo>
                          <a:pt x="61" y="55"/>
                        </a:lnTo>
                        <a:lnTo>
                          <a:pt x="0" y="80"/>
                        </a:lnTo>
                        <a:lnTo>
                          <a:pt x="0" y="112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1" name="Freeform 407"/>
                  <p:cNvSpPr>
                    <a:spLocks/>
                  </p:cNvSpPr>
                  <p:nvPr/>
                </p:nvSpPr>
                <p:spPr bwMode="auto">
                  <a:xfrm>
                    <a:off x="6508930" y="3569141"/>
                    <a:ext cx="168900" cy="141579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6"/>
                      </a:cxn>
                      <a:cxn ang="0">
                        <a:pos x="154" y="28"/>
                      </a:cxn>
                      <a:cxn ang="0">
                        <a:pos x="159" y="40"/>
                      </a:cxn>
                      <a:cxn ang="0">
                        <a:pos x="149" y="38"/>
                      </a:cxn>
                      <a:cxn ang="0">
                        <a:pos x="102" y="38"/>
                      </a:cxn>
                      <a:cxn ang="0">
                        <a:pos x="87" y="0"/>
                      </a:cxn>
                      <a:cxn ang="0">
                        <a:pos x="62" y="23"/>
                      </a:cxn>
                      <a:cxn ang="0">
                        <a:pos x="62" y="56"/>
                      </a:cxn>
                      <a:cxn ang="0">
                        <a:pos x="0" y="81"/>
                      </a:cxn>
                      <a:cxn ang="0">
                        <a:pos x="0" y="111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6"/>
                        </a:lnTo>
                        <a:lnTo>
                          <a:pt x="154" y="28"/>
                        </a:lnTo>
                        <a:lnTo>
                          <a:pt x="159" y="40"/>
                        </a:lnTo>
                        <a:lnTo>
                          <a:pt x="149" y="38"/>
                        </a:lnTo>
                        <a:lnTo>
                          <a:pt x="102" y="38"/>
                        </a:lnTo>
                        <a:lnTo>
                          <a:pt x="87" y="0"/>
                        </a:lnTo>
                        <a:lnTo>
                          <a:pt x="62" y="23"/>
                        </a:lnTo>
                        <a:lnTo>
                          <a:pt x="62" y="56"/>
                        </a:lnTo>
                        <a:lnTo>
                          <a:pt x="0" y="81"/>
                        </a:lnTo>
                        <a:lnTo>
                          <a:pt x="0" y="111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2" name="Freeform 406"/>
                  <p:cNvSpPr>
                    <a:spLocks/>
                  </p:cNvSpPr>
                  <p:nvPr/>
                </p:nvSpPr>
                <p:spPr bwMode="auto">
                  <a:xfrm>
                    <a:off x="6553639" y="3320758"/>
                    <a:ext cx="665665" cy="298059"/>
                  </a:xfrm>
                  <a:custGeom>
                    <a:avLst/>
                    <a:gdLst/>
                    <a:ahLst/>
                    <a:cxnLst>
                      <a:cxn ang="0">
                        <a:pos x="124" y="284"/>
                      </a:cxn>
                      <a:cxn ang="0">
                        <a:pos x="153" y="284"/>
                      </a:cxn>
                      <a:cxn ang="0">
                        <a:pos x="249" y="300"/>
                      </a:cxn>
                      <a:cxn ang="0">
                        <a:pos x="271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3" y="204"/>
                      </a:cxn>
                      <a:cxn ang="0">
                        <a:pos x="671" y="153"/>
                      </a:cxn>
                      <a:cxn ang="0">
                        <a:pos x="655" y="137"/>
                      </a:cxn>
                      <a:cxn ang="0">
                        <a:pos x="540" y="134"/>
                      </a:cxn>
                      <a:cxn ang="0">
                        <a:pos x="508" y="118"/>
                      </a:cxn>
                      <a:cxn ang="0">
                        <a:pos x="451" y="153"/>
                      </a:cxn>
                      <a:cxn ang="0">
                        <a:pos x="380" y="134"/>
                      </a:cxn>
                      <a:cxn ang="0">
                        <a:pos x="351" y="163"/>
                      </a:cxn>
                      <a:cxn ang="0">
                        <a:pos x="287" y="128"/>
                      </a:cxn>
                      <a:cxn ang="0">
                        <a:pos x="281" y="83"/>
                      </a:cxn>
                      <a:cxn ang="0">
                        <a:pos x="310" y="57"/>
                      </a:cxn>
                      <a:cxn ang="0">
                        <a:pos x="259" y="0"/>
                      </a:cxn>
                      <a:cxn ang="0">
                        <a:pos x="150" y="92"/>
                      </a:cxn>
                      <a:cxn ang="0">
                        <a:pos x="41" y="83"/>
                      </a:cxn>
                      <a:cxn ang="0">
                        <a:pos x="0" y="121"/>
                      </a:cxn>
                      <a:cxn ang="0">
                        <a:pos x="35" y="172"/>
                      </a:cxn>
                      <a:cxn ang="0">
                        <a:pos x="76" y="179"/>
                      </a:cxn>
                      <a:cxn ang="0">
                        <a:pos x="124" y="278"/>
                      </a:cxn>
                      <a:cxn ang="0">
                        <a:pos x="124" y="284"/>
                      </a:cxn>
                    </a:cxnLst>
                    <a:rect l="0" t="0" r="r" b="b"/>
                    <a:pathLst>
                      <a:path w="671" h="300">
                        <a:moveTo>
                          <a:pt x="124" y="284"/>
                        </a:moveTo>
                        <a:lnTo>
                          <a:pt x="153" y="284"/>
                        </a:lnTo>
                        <a:lnTo>
                          <a:pt x="249" y="300"/>
                        </a:lnTo>
                        <a:lnTo>
                          <a:pt x="271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3" y="204"/>
                        </a:lnTo>
                        <a:lnTo>
                          <a:pt x="671" y="153"/>
                        </a:lnTo>
                        <a:lnTo>
                          <a:pt x="655" y="137"/>
                        </a:lnTo>
                        <a:lnTo>
                          <a:pt x="540" y="134"/>
                        </a:lnTo>
                        <a:lnTo>
                          <a:pt x="508" y="118"/>
                        </a:lnTo>
                        <a:lnTo>
                          <a:pt x="451" y="153"/>
                        </a:lnTo>
                        <a:lnTo>
                          <a:pt x="380" y="134"/>
                        </a:lnTo>
                        <a:lnTo>
                          <a:pt x="351" y="163"/>
                        </a:lnTo>
                        <a:lnTo>
                          <a:pt x="287" y="128"/>
                        </a:lnTo>
                        <a:lnTo>
                          <a:pt x="281" y="83"/>
                        </a:lnTo>
                        <a:lnTo>
                          <a:pt x="310" y="57"/>
                        </a:lnTo>
                        <a:lnTo>
                          <a:pt x="259" y="0"/>
                        </a:lnTo>
                        <a:lnTo>
                          <a:pt x="150" y="92"/>
                        </a:lnTo>
                        <a:lnTo>
                          <a:pt x="41" y="83"/>
                        </a:lnTo>
                        <a:lnTo>
                          <a:pt x="0" y="121"/>
                        </a:lnTo>
                        <a:lnTo>
                          <a:pt x="35" y="172"/>
                        </a:lnTo>
                        <a:lnTo>
                          <a:pt x="76" y="179"/>
                        </a:lnTo>
                        <a:lnTo>
                          <a:pt x="124" y="278"/>
                        </a:lnTo>
                        <a:lnTo>
                          <a:pt x="124" y="2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3" name="Freeform 405"/>
                  <p:cNvSpPr>
                    <a:spLocks/>
                  </p:cNvSpPr>
                  <p:nvPr/>
                </p:nvSpPr>
                <p:spPr bwMode="auto">
                  <a:xfrm>
                    <a:off x="6553639" y="3320758"/>
                    <a:ext cx="668150" cy="298059"/>
                  </a:xfrm>
                  <a:custGeom>
                    <a:avLst/>
                    <a:gdLst/>
                    <a:ahLst/>
                    <a:cxnLst>
                      <a:cxn ang="0">
                        <a:pos x="125" y="285"/>
                      </a:cxn>
                      <a:cxn ang="0">
                        <a:pos x="155" y="285"/>
                      </a:cxn>
                      <a:cxn ang="0">
                        <a:pos x="249" y="300"/>
                      </a:cxn>
                      <a:cxn ang="0">
                        <a:pos x="272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4" y="205"/>
                      </a:cxn>
                      <a:cxn ang="0">
                        <a:pos x="671" y="153"/>
                      </a:cxn>
                      <a:cxn ang="0">
                        <a:pos x="654" y="138"/>
                      </a:cxn>
                      <a:cxn ang="0">
                        <a:pos x="539" y="135"/>
                      </a:cxn>
                      <a:cxn ang="0">
                        <a:pos x="509" y="118"/>
                      </a:cxn>
                      <a:cxn ang="0">
                        <a:pos x="451" y="153"/>
                      </a:cxn>
                      <a:cxn ang="0">
                        <a:pos x="379" y="135"/>
                      </a:cxn>
                      <a:cxn ang="0">
                        <a:pos x="352" y="163"/>
                      </a:cxn>
                      <a:cxn ang="0">
                        <a:pos x="287" y="128"/>
                      </a:cxn>
                      <a:cxn ang="0">
                        <a:pos x="282" y="83"/>
                      </a:cxn>
                      <a:cxn ang="0">
                        <a:pos x="309" y="58"/>
                      </a:cxn>
                      <a:cxn ang="0">
                        <a:pos x="259" y="0"/>
                      </a:cxn>
                      <a:cxn ang="0">
                        <a:pos x="150" y="93"/>
                      </a:cxn>
                      <a:cxn ang="0">
                        <a:pos x="42" y="83"/>
                      </a:cxn>
                      <a:cxn ang="0">
                        <a:pos x="0" y="120"/>
                      </a:cxn>
                      <a:cxn ang="0">
                        <a:pos x="35" y="173"/>
                      </a:cxn>
                      <a:cxn ang="0">
                        <a:pos x="77" y="180"/>
                      </a:cxn>
                      <a:cxn ang="0">
                        <a:pos x="125" y="278"/>
                      </a:cxn>
                      <a:cxn ang="0">
                        <a:pos x="125" y="285"/>
                      </a:cxn>
                    </a:cxnLst>
                    <a:rect l="0" t="0" r="r" b="b"/>
                    <a:pathLst>
                      <a:path w="671" h="300">
                        <a:moveTo>
                          <a:pt x="125" y="285"/>
                        </a:moveTo>
                        <a:lnTo>
                          <a:pt x="155" y="285"/>
                        </a:lnTo>
                        <a:lnTo>
                          <a:pt x="249" y="300"/>
                        </a:lnTo>
                        <a:lnTo>
                          <a:pt x="272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4" y="205"/>
                        </a:lnTo>
                        <a:lnTo>
                          <a:pt x="671" y="153"/>
                        </a:lnTo>
                        <a:lnTo>
                          <a:pt x="654" y="138"/>
                        </a:lnTo>
                        <a:lnTo>
                          <a:pt x="539" y="135"/>
                        </a:lnTo>
                        <a:lnTo>
                          <a:pt x="509" y="118"/>
                        </a:lnTo>
                        <a:lnTo>
                          <a:pt x="451" y="153"/>
                        </a:lnTo>
                        <a:lnTo>
                          <a:pt x="379" y="135"/>
                        </a:lnTo>
                        <a:lnTo>
                          <a:pt x="352" y="163"/>
                        </a:lnTo>
                        <a:lnTo>
                          <a:pt x="287" y="128"/>
                        </a:lnTo>
                        <a:lnTo>
                          <a:pt x="282" y="83"/>
                        </a:lnTo>
                        <a:lnTo>
                          <a:pt x="309" y="58"/>
                        </a:lnTo>
                        <a:lnTo>
                          <a:pt x="259" y="0"/>
                        </a:lnTo>
                        <a:lnTo>
                          <a:pt x="150" y="93"/>
                        </a:lnTo>
                        <a:lnTo>
                          <a:pt x="42" y="83"/>
                        </a:lnTo>
                        <a:lnTo>
                          <a:pt x="0" y="120"/>
                        </a:lnTo>
                        <a:lnTo>
                          <a:pt x="35" y="173"/>
                        </a:lnTo>
                        <a:lnTo>
                          <a:pt x="77" y="180"/>
                        </a:lnTo>
                        <a:lnTo>
                          <a:pt x="125" y="278"/>
                        </a:lnTo>
                        <a:lnTo>
                          <a:pt x="125" y="2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4" name="Freeform 404"/>
                  <p:cNvSpPr>
                    <a:spLocks/>
                  </p:cNvSpPr>
                  <p:nvPr/>
                </p:nvSpPr>
                <p:spPr bwMode="auto">
                  <a:xfrm>
                    <a:off x="6834312" y="3246243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18"/>
                      </a:cxn>
                      <a:cxn ang="0">
                        <a:pos x="445" y="195"/>
                      </a:cxn>
                      <a:cxn ang="0">
                        <a:pos x="496" y="170"/>
                      </a:cxn>
                      <a:cxn ang="0">
                        <a:pos x="569" y="144"/>
                      </a:cxn>
                      <a:cxn ang="0">
                        <a:pos x="582" y="131"/>
                      </a:cxn>
                      <a:cxn ang="0">
                        <a:pos x="579" y="54"/>
                      </a:cxn>
                      <a:cxn ang="0">
                        <a:pos x="579" y="51"/>
                      </a:cxn>
                      <a:cxn ang="0">
                        <a:pos x="573" y="51"/>
                      </a:cxn>
                      <a:cxn ang="0">
                        <a:pos x="528" y="102"/>
                      </a:cxn>
                      <a:cxn ang="0">
                        <a:pos x="493" y="102"/>
                      </a:cxn>
                      <a:cxn ang="0">
                        <a:pos x="429" y="166"/>
                      </a:cxn>
                      <a:cxn ang="0">
                        <a:pos x="381" y="166"/>
                      </a:cxn>
                      <a:cxn ang="0">
                        <a:pos x="253" y="150"/>
                      </a:cxn>
                      <a:cxn ang="0">
                        <a:pos x="323" y="90"/>
                      </a:cxn>
                      <a:cxn ang="0">
                        <a:pos x="323" y="67"/>
                      </a:cxn>
                      <a:cxn ang="0">
                        <a:pos x="326" y="67"/>
                      </a:cxn>
                      <a:cxn ang="0">
                        <a:pos x="323" y="64"/>
                      </a:cxn>
                      <a:cxn ang="0">
                        <a:pos x="288" y="48"/>
                      </a:cxn>
                      <a:cxn ang="0">
                        <a:pos x="285" y="0"/>
                      </a:cxn>
                      <a:cxn ang="0">
                        <a:pos x="131" y="64"/>
                      </a:cxn>
                      <a:cxn ang="0">
                        <a:pos x="96" y="118"/>
                      </a:cxn>
                      <a:cxn ang="0">
                        <a:pos x="29" y="131"/>
                      </a:cxn>
                      <a:cxn ang="0">
                        <a:pos x="0" y="157"/>
                      </a:cxn>
                      <a:cxn ang="0">
                        <a:pos x="6" y="202"/>
                      </a:cxn>
                      <a:cxn ang="0">
                        <a:pos x="70" y="237"/>
                      </a:cxn>
                      <a:cxn ang="0">
                        <a:pos x="99" y="208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9" y="208"/>
                      </a:cxn>
                      <a:cxn ang="0">
                        <a:pos x="374" y="211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18"/>
                        </a:lnTo>
                        <a:lnTo>
                          <a:pt x="445" y="195"/>
                        </a:lnTo>
                        <a:lnTo>
                          <a:pt x="496" y="170"/>
                        </a:lnTo>
                        <a:lnTo>
                          <a:pt x="569" y="144"/>
                        </a:lnTo>
                        <a:lnTo>
                          <a:pt x="582" y="131"/>
                        </a:lnTo>
                        <a:lnTo>
                          <a:pt x="579" y="54"/>
                        </a:lnTo>
                        <a:lnTo>
                          <a:pt x="579" y="51"/>
                        </a:lnTo>
                        <a:lnTo>
                          <a:pt x="573" y="51"/>
                        </a:lnTo>
                        <a:lnTo>
                          <a:pt x="528" y="102"/>
                        </a:lnTo>
                        <a:lnTo>
                          <a:pt x="493" y="102"/>
                        </a:lnTo>
                        <a:lnTo>
                          <a:pt x="429" y="166"/>
                        </a:lnTo>
                        <a:lnTo>
                          <a:pt x="381" y="166"/>
                        </a:lnTo>
                        <a:lnTo>
                          <a:pt x="253" y="150"/>
                        </a:lnTo>
                        <a:lnTo>
                          <a:pt x="323" y="90"/>
                        </a:lnTo>
                        <a:lnTo>
                          <a:pt x="323" y="67"/>
                        </a:lnTo>
                        <a:lnTo>
                          <a:pt x="326" y="67"/>
                        </a:lnTo>
                        <a:lnTo>
                          <a:pt x="323" y="64"/>
                        </a:lnTo>
                        <a:lnTo>
                          <a:pt x="288" y="48"/>
                        </a:lnTo>
                        <a:lnTo>
                          <a:pt x="285" y="0"/>
                        </a:lnTo>
                        <a:lnTo>
                          <a:pt x="131" y="64"/>
                        </a:lnTo>
                        <a:lnTo>
                          <a:pt x="96" y="118"/>
                        </a:lnTo>
                        <a:lnTo>
                          <a:pt x="29" y="131"/>
                        </a:lnTo>
                        <a:lnTo>
                          <a:pt x="0" y="157"/>
                        </a:lnTo>
                        <a:lnTo>
                          <a:pt x="6" y="202"/>
                        </a:lnTo>
                        <a:lnTo>
                          <a:pt x="70" y="237"/>
                        </a:lnTo>
                        <a:lnTo>
                          <a:pt x="99" y="208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9" y="208"/>
                        </a:lnTo>
                        <a:lnTo>
                          <a:pt x="374" y="211"/>
                        </a:lnTo>
                        <a:lnTo>
                          <a:pt x="390" y="22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5" name="Freeform 403"/>
                  <p:cNvSpPr>
                    <a:spLocks/>
                  </p:cNvSpPr>
                  <p:nvPr/>
                </p:nvSpPr>
                <p:spPr bwMode="auto">
                  <a:xfrm>
                    <a:off x="6834312" y="3246243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20"/>
                      </a:cxn>
                      <a:cxn ang="0">
                        <a:pos x="445" y="195"/>
                      </a:cxn>
                      <a:cxn ang="0">
                        <a:pos x="495" y="170"/>
                      </a:cxn>
                      <a:cxn ang="0">
                        <a:pos x="567" y="145"/>
                      </a:cxn>
                      <a:cxn ang="0">
                        <a:pos x="582" y="132"/>
                      </a:cxn>
                      <a:cxn ang="0">
                        <a:pos x="577" y="55"/>
                      </a:cxn>
                      <a:cxn ang="0">
                        <a:pos x="577" y="52"/>
                      </a:cxn>
                      <a:cxn ang="0">
                        <a:pos x="572" y="52"/>
                      </a:cxn>
                      <a:cxn ang="0">
                        <a:pos x="527" y="102"/>
                      </a:cxn>
                      <a:cxn ang="0">
                        <a:pos x="492" y="102"/>
                      </a:cxn>
                      <a:cxn ang="0">
                        <a:pos x="427" y="167"/>
                      </a:cxn>
                      <a:cxn ang="0">
                        <a:pos x="380" y="167"/>
                      </a:cxn>
                      <a:cxn ang="0">
                        <a:pos x="252" y="150"/>
                      </a:cxn>
                      <a:cxn ang="0">
                        <a:pos x="322" y="90"/>
                      </a:cxn>
                      <a:cxn ang="0">
                        <a:pos x="322" y="67"/>
                      </a:cxn>
                      <a:cxn ang="0">
                        <a:pos x="325" y="67"/>
                      </a:cxn>
                      <a:cxn ang="0">
                        <a:pos x="322" y="65"/>
                      </a:cxn>
                      <a:cxn ang="0">
                        <a:pos x="287" y="50"/>
                      </a:cxn>
                      <a:cxn ang="0">
                        <a:pos x="285" y="0"/>
                      </a:cxn>
                      <a:cxn ang="0">
                        <a:pos x="130" y="65"/>
                      </a:cxn>
                      <a:cxn ang="0">
                        <a:pos x="95" y="120"/>
                      </a:cxn>
                      <a:cxn ang="0">
                        <a:pos x="27" y="132"/>
                      </a:cxn>
                      <a:cxn ang="0">
                        <a:pos x="0" y="157"/>
                      </a:cxn>
                      <a:cxn ang="0">
                        <a:pos x="5" y="202"/>
                      </a:cxn>
                      <a:cxn ang="0">
                        <a:pos x="70" y="237"/>
                      </a:cxn>
                      <a:cxn ang="0">
                        <a:pos x="97" y="210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7" y="210"/>
                      </a:cxn>
                      <a:cxn ang="0">
                        <a:pos x="372" y="212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20"/>
                        </a:lnTo>
                        <a:lnTo>
                          <a:pt x="445" y="195"/>
                        </a:lnTo>
                        <a:lnTo>
                          <a:pt x="495" y="170"/>
                        </a:lnTo>
                        <a:lnTo>
                          <a:pt x="567" y="145"/>
                        </a:lnTo>
                        <a:lnTo>
                          <a:pt x="582" y="132"/>
                        </a:lnTo>
                        <a:lnTo>
                          <a:pt x="577" y="55"/>
                        </a:lnTo>
                        <a:lnTo>
                          <a:pt x="577" y="52"/>
                        </a:lnTo>
                        <a:lnTo>
                          <a:pt x="572" y="52"/>
                        </a:lnTo>
                        <a:lnTo>
                          <a:pt x="527" y="102"/>
                        </a:lnTo>
                        <a:lnTo>
                          <a:pt x="492" y="102"/>
                        </a:lnTo>
                        <a:lnTo>
                          <a:pt x="427" y="167"/>
                        </a:lnTo>
                        <a:lnTo>
                          <a:pt x="380" y="167"/>
                        </a:lnTo>
                        <a:lnTo>
                          <a:pt x="252" y="150"/>
                        </a:lnTo>
                        <a:lnTo>
                          <a:pt x="322" y="90"/>
                        </a:lnTo>
                        <a:lnTo>
                          <a:pt x="322" y="67"/>
                        </a:lnTo>
                        <a:lnTo>
                          <a:pt x="325" y="67"/>
                        </a:lnTo>
                        <a:lnTo>
                          <a:pt x="322" y="65"/>
                        </a:lnTo>
                        <a:lnTo>
                          <a:pt x="287" y="50"/>
                        </a:lnTo>
                        <a:lnTo>
                          <a:pt x="285" y="0"/>
                        </a:lnTo>
                        <a:lnTo>
                          <a:pt x="130" y="65"/>
                        </a:lnTo>
                        <a:lnTo>
                          <a:pt x="95" y="120"/>
                        </a:lnTo>
                        <a:lnTo>
                          <a:pt x="27" y="132"/>
                        </a:lnTo>
                        <a:lnTo>
                          <a:pt x="0" y="157"/>
                        </a:lnTo>
                        <a:lnTo>
                          <a:pt x="5" y="202"/>
                        </a:lnTo>
                        <a:lnTo>
                          <a:pt x="70" y="237"/>
                        </a:lnTo>
                        <a:lnTo>
                          <a:pt x="97" y="210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7" y="210"/>
                        </a:lnTo>
                        <a:lnTo>
                          <a:pt x="372" y="212"/>
                        </a:lnTo>
                        <a:lnTo>
                          <a:pt x="390" y="227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6" name="Freeform 402"/>
                  <p:cNvSpPr>
                    <a:spLocks/>
                  </p:cNvSpPr>
                  <p:nvPr/>
                </p:nvSpPr>
                <p:spPr bwMode="auto">
                  <a:xfrm>
                    <a:off x="7388205" y="3298405"/>
                    <a:ext cx="14903" cy="17386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19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16" h="19">
                        <a:moveTo>
                          <a:pt x="16" y="0"/>
                        </a:moveTo>
                        <a:lnTo>
                          <a:pt x="0" y="19"/>
                        </a:lnTo>
                        <a:lnTo>
                          <a:pt x="16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7" name="Freeform 401"/>
                  <p:cNvSpPr>
                    <a:spLocks/>
                  </p:cNvSpPr>
                  <p:nvPr/>
                </p:nvSpPr>
                <p:spPr bwMode="auto">
                  <a:xfrm>
                    <a:off x="7134855" y="3335661"/>
                    <a:ext cx="19871" cy="17388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9" h="16">
                        <a:moveTo>
                          <a:pt x="0" y="16"/>
                        </a:moveTo>
                        <a:lnTo>
                          <a:pt x="19" y="0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8" name="Freeform 400"/>
                  <p:cNvSpPr>
                    <a:spLocks/>
                  </p:cNvSpPr>
                  <p:nvPr/>
                </p:nvSpPr>
                <p:spPr bwMode="auto">
                  <a:xfrm>
                    <a:off x="7110016" y="3161793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2" y="131"/>
                      </a:cxn>
                      <a:cxn ang="0">
                        <a:pos x="135" y="80"/>
                      </a:cxn>
                      <a:cxn ang="0">
                        <a:pos x="84" y="28"/>
                      </a:cxn>
                      <a:cxn ang="0">
                        <a:pos x="64" y="0"/>
                      </a:cxn>
                      <a:cxn ang="0">
                        <a:pos x="26" y="3"/>
                      </a:cxn>
                      <a:cxn ang="0">
                        <a:pos x="0" y="89"/>
                      </a:cxn>
                      <a:cxn ang="0">
                        <a:pos x="7" y="86"/>
                      </a:cxn>
                      <a:cxn ang="0">
                        <a:pos x="10" y="134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2" y="131"/>
                        </a:lnTo>
                        <a:lnTo>
                          <a:pt x="135" y="80"/>
                        </a:lnTo>
                        <a:lnTo>
                          <a:pt x="84" y="28"/>
                        </a:lnTo>
                        <a:lnTo>
                          <a:pt x="64" y="0"/>
                        </a:lnTo>
                        <a:lnTo>
                          <a:pt x="26" y="3"/>
                        </a:lnTo>
                        <a:lnTo>
                          <a:pt x="0" y="89"/>
                        </a:lnTo>
                        <a:lnTo>
                          <a:pt x="7" y="86"/>
                        </a:lnTo>
                        <a:lnTo>
                          <a:pt x="10" y="134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89" name="Freeform 399"/>
                  <p:cNvSpPr>
                    <a:spLocks/>
                  </p:cNvSpPr>
                  <p:nvPr/>
                </p:nvSpPr>
                <p:spPr bwMode="auto">
                  <a:xfrm>
                    <a:off x="7110016" y="3161793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3" y="130"/>
                      </a:cxn>
                      <a:cxn ang="0">
                        <a:pos x="135" y="80"/>
                      </a:cxn>
                      <a:cxn ang="0">
                        <a:pos x="85" y="28"/>
                      </a:cxn>
                      <a:cxn ang="0">
                        <a:pos x="65" y="0"/>
                      </a:cxn>
                      <a:cxn ang="0">
                        <a:pos x="25" y="3"/>
                      </a:cxn>
                      <a:cxn ang="0">
                        <a:pos x="0" y="90"/>
                      </a:cxn>
                      <a:cxn ang="0">
                        <a:pos x="8" y="85"/>
                      </a:cxn>
                      <a:cxn ang="0">
                        <a:pos x="10" y="135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3" y="130"/>
                        </a:lnTo>
                        <a:lnTo>
                          <a:pt x="135" y="80"/>
                        </a:lnTo>
                        <a:lnTo>
                          <a:pt x="85" y="28"/>
                        </a:lnTo>
                        <a:lnTo>
                          <a:pt x="65" y="0"/>
                        </a:lnTo>
                        <a:lnTo>
                          <a:pt x="25" y="3"/>
                        </a:lnTo>
                        <a:lnTo>
                          <a:pt x="0" y="90"/>
                        </a:lnTo>
                        <a:lnTo>
                          <a:pt x="8" y="85"/>
                        </a:lnTo>
                        <a:lnTo>
                          <a:pt x="10" y="135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0" name="Freeform 398"/>
                  <p:cNvSpPr>
                    <a:spLocks/>
                  </p:cNvSpPr>
                  <p:nvPr/>
                </p:nvSpPr>
                <p:spPr bwMode="auto">
                  <a:xfrm>
                    <a:off x="6802022" y="3171729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6" y="157"/>
                      </a:cxn>
                      <a:cxn ang="0">
                        <a:pos x="0" y="87"/>
                      </a:cxn>
                      <a:cxn ang="0">
                        <a:pos x="48" y="87"/>
                      </a:cxn>
                      <a:cxn ang="0">
                        <a:pos x="77" y="58"/>
                      </a:cxn>
                      <a:cxn ang="0">
                        <a:pos x="112" y="58"/>
                      </a:cxn>
                      <a:cxn ang="0">
                        <a:pos x="134" y="74"/>
                      </a:cxn>
                      <a:cxn ang="0">
                        <a:pos x="272" y="0"/>
                      </a:cxn>
                      <a:cxn ang="0">
                        <a:pos x="336" y="3"/>
                      </a:cxn>
                      <a:cxn ang="0">
                        <a:pos x="310" y="80"/>
                      </a:cxn>
                      <a:cxn ang="0">
                        <a:pos x="317" y="77"/>
                      </a:cxn>
                      <a:cxn ang="0">
                        <a:pos x="163" y="141"/>
                      </a:cxn>
                      <a:cxn ang="0">
                        <a:pos x="128" y="195"/>
                      </a:cxn>
                      <a:cxn ang="0">
                        <a:pos x="61" y="208"/>
                      </a:cxn>
                      <a:cxn ang="0">
                        <a:pos x="10" y="151"/>
                      </a:cxn>
                      <a:cxn ang="0">
                        <a:pos x="6" y="157"/>
                      </a:cxn>
                    </a:cxnLst>
                    <a:rect l="0" t="0" r="r" b="b"/>
                    <a:pathLst>
                      <a:path w="336" h="208">
                        <a:moveTo>
                          <a:pt x="6" y="157"/>
                        </a:moveTo>
                        <a:lnTo>
                          <a:pt x="0" y="87"/>
                        </a:lnTo>
                        <a:lnTo>
                          <a:pt x="48" y="87"/>
                        </a:lnTo>
                        <a:lnTo>
                          <a:pt x="77" y="58"/>
                        </a:lnTo>
                        <a:lnTo>
                          <a:pt x="112" y="58"/>
                        </a:lnTo>
                        <a:lnTo>
                          <a:pt x="134" y="74"/>
                        </a:lnTo>
                        <a:lnTo>
                          <a:pt x="272" y="0"/>
                        </a:lnTo>
                        <a:lnTo>
                          <a:pt x="336" y="3"/>
                        </a:lnTo>
                        <a:lnTo>
                          <a:pt x="310" y="80"/>
                        </a:lnTo>
                        <a:lnTo>
                          <a:pt x="317" y="77"/>
                        </a:lnTo>
                        <a:lnTo>
                          <a:pt x="163" y="141"/>
                        </a:lnTo>
                        <a:lnTo>
                          <a:pt x="128" y="195"/>
                        </a:lnTo>
                        <a:lnTo>
                          <a:pt x="61" y="208"/>
                        </a:lnTo>
                        <a:lnTo>
                          <a:pt x="10" y="151"/>
                        </a:lnTo>
                        <a:lnTo>
                          <a:pt x="6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1" name="Freeform 397"/>
                  <p:cNvSpPr>
                    <a:spLocks/>
                  </p:cNvSpPr>
                  <p:nvPr/>
                </p:nvSpPr>
                <p:spPr bwMode="auto">
                  <a:xfrm>
                    <a:off x="6802022" y="3171729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5" y="155"/>
                      </a:cxn>
                      <a:cxn ang="0">
                        <a:pos x="0" y="85"/>
                      </a:cxn>
                      <a:cxn ang="0">
                        <a:pos x="48" y="85"/>
                      </a:cxn>
                      <a:cxn ang="0">
                        <a:pos x="78" y="58"/>
                      </a:cxn>
                      <a:cxn ang="0">
                        <a:pos x="113" y="58"/>
                      </a:cxn>
                      <a:cxn ang="0">
                        <a:pos x="135" y="73"/>
                      </a:cxn>
                      <a:cxn ang="0">
                        <a:pos x="273" y="0"/>
                      </a:cxn>
                      <a:cxn ang="0">
                        <a:pos x="336" y="3"/>
                      </a:cxn>
                      <a:cxn ang="0">
                        <a:pos x="311" y="80"/>
                      </a:cxn>
                      <a:cxn ang="0">
                        <a:pos x="318" y="75"/>
                      </a:cxn>
                      <a:cxn ang="0">
                        <a:pos x="163" y="140"/>
                      </a:cxn>
                      <a:cxn ang="0">
                        <a:pos x="128" y="195"/>
                      </a:cxn>
                      <a:cxn ang="0">
                        <a:pos x="60" y="208"/>
                      </a:cxn>
                      <a:cxn ang="0">
                        <a:pos x="10" y="150"/>
                      </a:cxn>
                      <a:cxn ang="0">
                        <a:pos x="5" y="155"/>
                      </a:cxn>
                    </a:cxnLst>
                    <a:rect l="0" t="0" r="r" b="b"/>
                    <a:pathLst>
                      <a:path w="336" h="208">
                        <a:moveTo>
                          <a:pt x="5" y="155"/>
                        </a:moveTo>
                        <a:lnTo>
                          <a:pt x="0" y="85"/>
                        </a:lnTo>
                        <a:lnTo>
                          <a:pt x="48" y="85"/>
                        </a:lnTo>
                        <a:lnTo>
                          <a:pt x="78" y="58"/>
                        </a:lnTo>
                        <a:lnTo>
                          <a:pt x="113" y="58"/>
                        </a:lnTo>
                        <a:lnTo>
                          <a:pt x="135" y="73"/>
                        </a:lnTo>
                        <a:lnTo>
                          <a:pt x="273" y="0"/>
                        </a:lnTo>
                        <a:lnTo>
                          <a:pt x="336" y="3"/>
                        </a:lnTo>
                        <a:lnTo>
                          <a:pt x="311" y="80"/>
                        </a:lnTo>
                        <a:lnTo>
                          <a:pt x="318" y="75"/>
                        </a:lnTo>
                        <a:lnTo>
                          <a:pt x="163" y="140"/>
                        </a:lnTo>
                        <a:lnTo>
                          <a:pt x="128" y="195"/>
                        </a:lnTo>
                        <a:lnTo>
                          <a:pt x="60" y="208"/>
                        </a:lnTo>
                        <a:lnTo>
                          <a:pt x="10" y="150"/>
                        </a:lnTo>
                        <a:lnTo>
                          <a:pt x="5" y="15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2" name="Freeform 396"/>
                  <p:cNvSpPr>
                    <a:spLocks/>
                  </p:cNvSpPr>
                  <p:nvPr/>
                </p:nvSpPr>
                <p:spPr bwMode="auto">
                  <a:xfrm>
                    <a:off x="6799539" y="3057472"/>
                    <a:ext cx="499248" cy="201191"/>
                  </a:xfrm>
                  <a:custGeom>
                    <a:avLst/>
                    <a:gdLst/>
                    <a:ahLst/>
                    <a:cxnLst>
                      <a:cxn ang="0">
                        <a:pos x="448" y="186"/>
                      </a:cxn>
                      <a:cxn ang="0">
                        <a:pos x="502" y="163"/>
                      </a:cxn>
                      <a:cxn ang="0">
                        <a:pos x="448" y="64"/>
                      </a:cxn>
                      <a:cxn ang="0">
                        <a:pos x="422" y="16"/>
                      </a:cxn>
                      <a:cxn ang="0">
                        <a:pos x="349" y="0"/>
                      </a:cxn>
                      <a:cxn ang="0">
                        <a:pos x="297" y="22"/>
                      </a:cxn>
                      <a:cxn ang="0">
                        <a:pos x="259" y="54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8" y="74"/>
                      </a:cxn>
                      <a:cxn ang="0">
                        <a:pos x="0" y="134"/>
                      </a:cxn>
                      <a:cxn ang="0">
                        <a:pos x="9" y="202"/>
                      </a:cxn>
                      <a:cxn ang="0">
                        <a:pos x="51" y="202"/>
                      </a:cxn>
                      <a:cxn ang="0">
                        <a:pos x="80" y="173"/>
                      </a:cxn>
                      <a:cxn ang="0">
                        <a:pos x="115" y="173"/>
                      </a:cxn>
                      <a:cxn ang="0">
                        <a:pos x="137" y="189"/>
                      </a:cxn>
                      <a:cxn ang="0">
                        <a:pos x="275" y="115"/>
                      </a:cxn>
                      <a:cxn ang="0">
                        <a:pos x="339" y="118"/>
                      </a:cxn>
                      <a:cxn ang="0">
                        <a:pos x="329" y="144"/>
                      </a:cxn>
                      <a:cxn ang="0">
                        <a:pos x="339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8" y="186"/>
                      </a:cxn>
                    </a:cxnLst>
                    <a:rect l="0" t="0" r="r" b="b"/>
                    <a:pathLst>
                      <a:path w="502" h="202">
                        <a:moveTo>
                          <a:pt x="448" y="186"/>
                        </a:moveTo>
                        <a:lnTo>
                          <a:pt x="502" y="163"/>
                        </a:lnTo>
                        <a:lnTo>
                          <a:pt x="448" y="64"/>
                        </a:lnTo>
                        <a:lnTo>
                          <a:pt x="422" y="16"/>
                        </a:lnTo>
                        <a:lnTo>
                          <a:pt x="349" y="0"/>
                        </a:lnTo>
                        <a:lnTo>
                          <a:pt x="297" y="22"/>
                        </a:lnTo>
                        <a:lnTo>
                          <a:pt x="259" y="54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8" y="74"/>
                        </a:lnTo>
                        <a:lnTo>
                          <a:pt x="0" y="134"/>
                        </a:lnTo>
                        <a:lnTo>
                          <a:pt x="9" y="202"/>
                        </a:lnTo>
                        <a:lnTo>
                          <a:pt x="51" y="202"/>
                        </a:lnTo>
                        <a:lnTo>
                          <a:pt x="80" y="173"/>
                        </a:lnTo>
                        <a:lnTo>
                          <a:pt x="115" y="173"/>
                        </a:lnTo>
                        <a:lnTo>
                          <a:pt x="137" y="189"/>
                        </a:lnTo>
                        <a:lnTo>
                          <a:pt x="275" y="115"/>
                        </a:lnTo>
                        <a:lnTo>
                          <a:pt x="339" y="118"/>
                        </a:lnTo>
                        <a:lnTo>
                          <a:pt x="329" y="144"/>
                        </a:lnTo>
                        <a:lnTo>
                          <a:pt x="339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8" y="18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3" name="Freeform 395"/>
                  <p:cNvSpPr>
                    <a:spLocks/>
                  </p:cNvSpPr>
                  <p:nvPr/>
                </p:nvSpPr>
                <p:spPr bwMode="auto">
                  <a:xfrm>
                    <a:off x="6799539" y="3057472"/>
                    <a:ext cx="499248" cy="198706"/>
                  </a:xfrm>
                  <a:custGeom>
                    <a:avLst/>
                    <a:gdLst/>
                    <a:ahLst/>
                    <a:cxnLst>
                      <a:cxn ang="0">
                        <a:pos x="447" y="187"/>
                      </a:cxn>
                      <a:cxn ang="0">
                        <a:pos x="502" y="164"/>
                      </a:cxn>
                      <a:cxn ang="0">
                        <a:pos x="447" y="63"/>
                      </a:cxn>
                      <a:cxn ang="0">
                        <a:pos x="422" y="15"/>
                      </a:cxn>
                      <a:cxn ang="0">
                        <a:pos x="347" y="0"/>
                      </a:cxn>
                      <a:cxn ang="0">
                        <a:pos x="297" y="20"/>
                      </a:cxn>
                      <a:cxn ang="0">
                        <a:pos x="257" y="53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7" y="73"/>
                      </a:cxn>
                      <a:cxn ang="0">
                        <a:pos x="0" y="134"/>
                      </a:cxn>
                      <a:cxn ang="0">
                        <a:pos x="7" y="202"/>
                      </a:cxn>
                      <a:cxn ang="0">
                        <a:pos x="50" y="202"/>
                      </a:cxn>
                      <a:cxn ang="0">
                        <a:pos x="80" y="174"/>
                      </a:cxn>
                      <a:cxn ang="0">
                        <a:pos x="115" y="174"/>
                      </a:cxn>
                      <a:cxn ang="0">
                        <a:pos x="137" y="189"/>
                      </a:cxn>
                      <a:cxn ang="0">
                        <a:pos x="275" y="116"/>
                      </a:cxn>
                      <a:cxn ang="0">
                        <a:pos x="337" y="119"/>
                      </a:cxn>
                      <a:cxn ang="0">
                        <a:pos x="327" y="144"/>
                      </a:cxn>
                      <a:cxn ang="0">
                        <a:pos x="337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7" y="187"/>
                      </a:cxn>
                    </a:cxnLst>
                    <a:rect l="0" t="0" r="r" b="b"/>
                    <a:pathLst>
                      <a:path w="502" h="202">
                        <a:moveTo>
                          <a:pt x="447" y="187"/>
                        </a:moveTo>
                        <a:lnTo>
                          <a:pt x="502" y="164"/>
                        </a:lnTo>
                        <a:lnTo>
                          <a:pt x="447" y="63"/>
                        </a:lnTo>
                        <a:lnTo>
                          <a:pt x="422" y="15"/>
                        </a:lnTo>
                        <a:lnTo>
                          <a:pt x="347" y="0"/>
                        </a:lnTo>
                        <a:lnTo>
                          <a:pt x="297" y="20"/>
                        </a:lnTo>
                        <a:lnTo>
                          <a:pt x="257" y="53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7" y="73"/>
                        </a:lnTo>
                        <a:lnTo>
                          <a:pt x="0" y="134"/>
                        </a:lnTo>
                        <a:lnTo>
                          <a:pt x="7" y="202"/>
                        </a:lnTo>
                        <a:lnTo>
                          <a:pt x="50" y="202"/>
                        </a:lnTo>
                        <a:lnTo>
                          <a:pt x="80" y="174"/>
                        </a:lnTo>
                        <a:lnTo>
                          <a:pt x="115" y="174"/>
                        </a:lnTo>
                        <a:lnTo>
                          <a:pt x="137" y="189"/>
                        </a:lnTo>
                        <a:lnTo>
                          <a:pt x="275" y="116"/>
                        </a:lnTo>
                        <a:lnTo>
                          <a:pt x="337" y="119"/>
                        </a:lnTo>
                        <a:lnTo>
                          <a:pt x="327" y="144"/>
                        </a:lnTo>
                        <a:lnTo>
                          <a:pt x="337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7" y="187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4" name="Freeform 394"/>
                  <p:cNvSpPr>
                    <a:spLocks/>
                  </p:cNvSpPr>
                  <p:nvPr/>
                </p:nvSpPr>
                <p:spPr bwMode="auto">
                  <a:xfrm>
                    <a:off x="7472655" y="2918378"/>
                    <a:ext cx="64579" cy="57129"/>
                  </a:xfrm>
                  <a:custGeom>
                    <a:avLst/>
                    <a:gdLst/>
                    <a:ahLst/>
                    <a:cxnLst>
                      <a:cxn ang="0">
                        <a:pos x="29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5"/>
                      </a:cxn>
                      <a:cxn ang="0">
                        <a:pos x="29" y="58"/>
                      </a:cxn>
                    </a:cxnLst>
                    <a:rect l="0" t="0" r="r" b="b"/>
                    <a:pathLst>
                      <a:path w="64" h="58">
                        <a:moveTo>
                          <a:pt x="29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5"/>
                        </a:lnTo>
                        <a:lnTo>
                          <a:pt x="29" y="58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5" name="Freeform 393"/>
                  <p:cNvSpPr>
                    <a:spLocks/>
                  </p:cNvSpPr>
                  <p:nvPr/>
                </p:nvSpPr>
                <p:spPr bwMode="auto">
                  <a:xfrm>
                    <a:off x="7472655" y="2918378"/>
                    <a:ext cx="64579" cy="59612"/>
                  </a:xfrm>
                  <a:custGeom>
                    <a:avLst/>
                    <a:gdLst/>
                    <a:ahLst/>
                    <a:cxnLst>
                      <a:cxn ang="0">
                        <a:pos x="30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4"/>
                      </a:cxn>
                      <a:cxn ang="0">
                        <a:pos x="30" y="58"/>
                      </a:cxn>
                    </a:cxnLst>
                    <a:rect l="0" t="0" r="r" b="b"/>
                    <a:pathLst>
                      <a:path w="64" h="58">
                        <a:moveTo>
                          <a:pt x="30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4"/>
                        </a:lnTo>
                        <a:lnTo>
                          <a:pt x="30" y="58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6" name="Freeform 392"/>
                  <p:cNvSpPr>
                    <a:spLocks/>
                  </p:cNvSpPr>
                  <p:nvPr/>
                </p:nvSpPr>
                <p:spPr bwMode="auto">
                  <a:xfrm>
                    <a:off x="7398140" y="3266114"/>
                    <a:ext cx="139094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2"/>
                      </a:cxn>
                      <a:cxn ang="0">
                        <a:pos x="103" y="55"/>
                      </a:cxn>
                      <a:cxn ang="0">
                        <a:pos x="141" y="32"/>
                      </a:cxn>
                      <a:cxn ang="0">
                        <a:pos x="119" y="0"/>
                      </a:cxn>
                      <a:cxn ang="0">
                        <a:pos x="71" y="19"/>
                      </a:cxn>
                      <a:cxn ang="0">
                        <a:pos x="10" y="32"/>
                      </a:cxn>
                      <a:cxn ang="0">
                        <a:pos x="10" y="35"/>
                      </a:cxn>
                      <a:cxn ang="0">
                        <a:pos x="13" y="112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2"/>
                        </a:lnTo>
                        <a:lnTo>
                          <a:pt x="103" y="55"/>
                        </a:lnTo>
                        <a:lnTo>
                          <a:pt x="141" y="32"/>
                        </a:lnTo>
                        <a:lnTo>
                          <a:pt x="119" y="0"/>
                        </a:lnTo>
                        <a:lnTo>
                          <a:pt x="71" y="19"/>
                        </a:lnTo>
                        <a:lnTo>
                          <a:pt x="10" y="32"/>
                        </a:lnTo>
                        <a:lnTo>
                          <a:pt x="10" y="35"/>
                        </a:lnTo>
                        <a:lnTo>
                          <a:pt x="13" y="112"/>
                        </a:lnTo>
                        <a:lnTo>
                          <a:pt x="0" y="12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7" name="Freeform 391"/>
                  <p:cNvSpPr>
                    <a:spLocks/>
                  </p:cNvSpPr>
                  <p:nvPr/>
                </p:nvSpPr>
                <p:spPr bwMode="auto">
                  <a:xfrm>
                    <a:off x="7398140" y="3266114"/>
                    <a:ext cx="141579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3"/>
                      </a:cxn>
                      <a:cxn ang="0">
                        <a:pos x="104" y="55"/>
                      </a:cxn>
                      <a:cxn ang="0">
                        <a:pos x="141" y="33"/>
                      </a:cxn>
                      <a:cxn ang="0">
                        <a:pos x="119" y="0"/>
                      </a:cxn>
                      <a:cxn ang="0">
                        <a:pos x="72" y="20"/>
                      </a:cxn>
                      <a:cxn ang="0">
                        <a:pos x="10" y="33"/>
                      </a:cxn>
                      <a:cxn ang="0">
                        <a:pos x="10" y="35"/>
                      </a:cxn>
                      <a:cxn ang="0">
                        <a:pos x="15" y="113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3"/>
                        </a:lnTo>
                        <a:lnTo>
                          <a:pt x="104" y="55"/>
                        </a:lnTo>
                        <a:lnTo>
                          <a:pt x="141" y="33"/>
                        </a:lnTo>
                        <a:lnTo>
                          <a:pt x="119" y="0"/>
                        </a:lnTo>
                        <a:lnTo>
                          <a:pt x="72" y="2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15" y="113"/>
                        </a:lnTo>
                        <a:lnTo>
                          <a:pt x="0" y="1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8" name="Freeform 390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12" y="41"/>
                      </a:cxn>
                      <a:cxn ang="0">
                        <a:pos x="112" y="48"/>
                      </a:cxn>
                      <a:cxn ang="0">
                        <a:pos x="163" y="192"/>
                      </a:cxn>
                      <a:cxn ang="0">
                        <a:pos x="150" y="233"/>
                      </a:cxn>
                      <a:cxn ang="0">
                        <a:pos x="185" y="262"/>
                      </a:cxn>
                      <a:cxn ang="0">
                        <a:pos x="182" y="297"/>
                      </a:cxn>
                      <a:cxn ang="0">
                        <a:pos x="115" y="284"/>
                      </a:cxn>
                      <a:cxn ang="0">
                        <a:pos x="64" y="195"/>
                      </a:cxn>
                      <a:cxn ang="0">
                        <a:pos x="64" y="198"/>
                      </a:cxn>
                      <a:cxn ang="0">
                        <a:pos x="99" y="185"/>
                      </a:cxn>
                      <a:cxn ang="0">
                        <a:pos x="67" y="140"/>
                      </a:cxn>
                      <a:cxn ang="0">
                        <a:pos x="35" y="147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185" h="297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12" y="41"/>
                        </a:lnTo>
                        <a:lnTo>
                          <a:pt x="112" y="48"/>
                        </a:lnTo>
                        <a:lnTo>
                          <a:pt x="163" y="192"/>
                        </a:lnTo>
                        <a:lnTo>
                          <a:pt x="150" y="233"/>
                        </a:lnTo>
                        <a:lnTo>
                          <a:pt x="185" y="262"/>
                        </a:lnTo>
                        <a:lnTo>
                          <a:pt x="182" y="297"/>
                        </a:lnTo>
                        <a:lnTo>
                          <a:pt x="115" y="284"/>
                        </a:lnTo>
                        <a:lnTo>
                          <a:pt x="64" y="195"/>
                        </a:lnTo>
                        <a:lnTo>
                          <a:pt x="64" y="198"/>
                        </a:lnTo>
                        <a:lnTo>
                          <a:pt x="99" y="185"/>
                        </a:lnTo>
                        <a:lnTo>
                          <a:pt x="67" y="140"/>
                        </a:lnTo>
                        <a:lnTo>
                          <a:pt x="35" y="147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199" name="Freeform 389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8" y="0"/>
                      </a:cxn>
                      <a:cxn ang="0">
                        <a:pos x="95" y="50"/>
                      </a:cxn>
                      <a:cxn ang="0">
                        <a:pos x="113" y="42"/>
                      </a:cxn>
                      <a:cxn ang="0">
                        <a:pos x="113" y="50"/>
                      </a:cxn>
                      <a:cxn ang="0">
                        <a:pos x="163" y="192"/>
                      </a:cxn>
                      <a:cxn ang="0">
                        <a:pos x="150" y="235"/>
                      </a:cxn>
                      <a:cxn ang="0">
                        <a:pos x="185" y="262"/>
                      </a:cxn>
                      <a:cxn ang="0">
                        <a:pos x="183" y="297"/>
                      </a:cxn>
                      <a:cxn ang="0">
                        <a:pos x="115" y="285"/>
                      </a:cxn>
                      <a:cxn ang="0">
                        <a:pos x="65" y="195"/>
                      </a:cxn>
                      <a:cxn ang="0">
                        <a:pos x="65" y="200"/>
                      </a:cxn>
                      <a:cxn ang="0">
                        <a:pos x="100" y="185"/>
                      </a:cxn>
                      <a:cxn ang="0">
                        <a:pos x="68" y="140"/>
                      </a:cxn>
                      <a:cxn ang="0">
                        <a:pos x="35" y="147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8" y="0"/>
                      </a:cxn>
                    </a:cxnLst>
                    <a:rect l="0" t="0" r="r" b="b"/>
                    <a:pathLst>
                      <a:path w="185" h="297">
                        <a:moveTo>
                          <a:pt x="68" y="0"/>
                        </a:moveTo>
                        <a:lnTo>
                          <a:pt x="95" y="50"/>
                        </a:lnTo>
                        <a:lnTo>
                          <a:pt x="113" y="42"/>
                        </a:lnTo>
                        <a:lnTo>
                          <a:pt x="113" y="50"/>
                        </a:lnTo>
                        <a:lnTo>
                          <a:pt x="163" y="192"/>
                        </a:lnTo>
                        <a:lnTo>
                          <a:pt x="150" y="235"/>
                        </a:lnTo>
                        <a:lnTo>
                          <a:pt x="185" y="262"/>
                        </a:lnTo>
                        <a:lnTo>
                          <a:pt x="183" y="297"/>
                        </a:lnTo>
                        <a:lnTo>
                          <a:pt x="115" y="285"/>
                        </a:lnTo>
                        <a:lnTo>
                          <a:pt x="65" y="195"/>
                        </a:lnTo>
                        <a:lnTo>
                          <a:pt x="65" y="200"/>
                        </a:lnTo>
                        <a:lnTo>
                          <a:pt x="100" y="185"/>
                        </a:lnTo>
                        <a:lnTo>
                          <a:pt x="68" y="140"/>
                        </a:lnTo>
                        <a:lnTo>
                          <a:pt x="35" y="147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8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0" name="Freeform 388"/>
                  <p:cNvSpPr>
                    <a:spLocks/>
                  </p:cNvSpPr>
                  <p:nvPr/>
                </p:nvSpPr>
                <p:spPr bwMode="auto">
                  <a:xfrm>
                    <a:off x="6359901" y="2245261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4" y="83"/>
                      </a:cxn>
                      <a:cxn ang="0">
                        <a:pos x="7" y="77"/>
                      </a:cxn>
                      <a:cxn ang="0">
                        <a:pos x="112" y="61"/>
                      </a:cxn>
                      <a:cxn ang="0">
                        <a:pos x="80" y="6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4" y="83"/>
                      </a:cxn>
                    </a:cxnLst>
                    <a:rect l="0" t="0" r="r" b="b"/>
                    <a:pathLst>
                      <a:path w="112" h="83">
                        <a:moveTo>
                          <a:pt x="4" y="83"/>
                        </a:moveTo>
                        <a:lnTo>
                          <a:pt x="7" y="77"/>
                        </a:lnTo>
                        <a:lnTo>
                          <a:pt x="112" y="61"/>
                        </a:lnTo>
                        <a:lnTo>
                          <a:pt x="80" y="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8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1" name="Freeform 387"/>
                  <p:cNvSpPr>
                    <a:spLocks/>
                  </p:cNvSpPr>
                  <p:nvPr/>
                </p:nvSpPr>
                <p:spPr bwMode="auto">
                  <a:xfrm>
                    <a:off x="6359901" y="2245261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5" y="83"/>
                      </a:cxn>
                      <a:cxn ang="0">
                        <a:pos x="7" y="78"/>
                      </a:cxn>
                      <a:cxn ang="0">
                        <a:pos x="112" y="63"/>
                      </a:cxn>
                      <a:cxn ang="0">
                        <a:pos x="80" y="8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5" y="83"/>
                      </a:cxn>
                    </a:cxnLst>
                    <a:rect l="0" t="0" r="r" b="b"/>
                    <a:pathLst>
                      <a:path w="112" h="83">
                        <a:moveTo>
                          <a:pt x="5" y="83"/>
                        </a:moveTo>
                        <a:lnTo>
                          <a:pt x="7" y="78"/>
                        </a:lnTo>
                        <a:lnTo>
                          <a:pt x="112" y="63"/>
                        </a:lnTo>
                        <a:lnTo>
                          <a:pt x="80" y="8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8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2" name="Freeform 386"/>
                  <p:cNvSpPr>
                    <a:spLocks/>
                  </p:cNvSpPr>
                  <p:nvPr/>
                </p:nvSpPr>
                <p:spPr bwMode="auto">
                  <a:xfrm>
                    <a:off x="6143809" y="2193100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50" y="188"/>
                      </a:cxn>
                      <a:cxn ang="0">
                        <a:pos x="150" y="172"/>
                      </a:cxn>
                      <a:cxn ang="0">
                        <a:pos x="195" y="176"/>
                      </a:cxn>
                      <a:cxn ang="0">
                        <a:pos x="221" y="137"/>
                      </a:cxn>
                      <a:cxn ang="0">
                        <a:pos x="217" y="54"/>
                      </a:cxn>
                      <a:cxn ang="0">
                        <a:pos x="221" y="54"/>
                      </a:cxn>
                      <a:cxn ang="0">
                        <a:pos x="259" y="57"/>
                      </a:cxn>
                      <a:cxn ang="0">
                        <a:pos x="195" y="51"/>
                      </a:cxn>
                      <a:cxn ang="0">
                        <a:pos x="182" y="76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29" y="0"/>
                      </a:cxn>
                      <a:cxn ang="0">
                        <a:pos x="22" y="3"/>
                      </a:cxn>
                      <a:cxn ang="0">
                        <a:pos x="19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6"/>
                      </a:cxn>
                      <a:cxn ang="0">
                        <a:pos x="147" y="188"/>
                      </a:cxn>
                      <a:cxn ang="0">
                        <a:pos x="150" y="188"/>
                      </a:cxn>
                    </a:cxnLst>
                    <a:rect l="0" t="0" r="r" b="b"/>
                    <a:pathLst>
                      <a:path w="259" h="188">
                        <a:moveTo>
                          <a:pt x="150" y="188"/>
                        </a:moveTo>
                        <a:lnTo>
                          <a:pt x="150" y="172"/>
                        </a:lnTo>
                        <a:lnTo>
                          <a:pt x="195" y="176"/>
                        </a:lnTo>
                        <a:lnTo>
                          <a:pt x="221" y="137"/>
                        </a:lnTo>
                        <a:lnTo>
                          <a:pt x="217" y="54"/>
                        </a:lnTo>
                        <a:lnTo>
                          <a:pt x="221" y="54"/>
                        </a:lnTo>
                        <a:lnTo>
                          <a:pt x="259" y="57"/>
                        </a:lnTo>
                        <a:lnTo>
                          <a:pt x="195" y="51"/>
                        </a:lnTo>
                        <a:lnTo>
                          <a:pt x="182" y="76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29" y="0"/>
                        </a:lnTo>
                        <a:lnTo>
                          <a:pt x="22" y="3"/>
                        </a:lnTo>
                        <a:lnTo>
                          <a:pt x="19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6"/>
                        </a:lnTo>
                        <a:lnTo>
                          <a:pt x="147" y="188"/>
                        </a:lnTo>
                        <a:lnTo>
                          <a:pt x="150" y="18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3" name="Freeform 385"/>
                  <p:cNvSpPr>
                    <a:spLocks/>
                  </p:cNvSpPr>
                  <p:nvPr/>
                </p:nvSpPr>
                <p:spPr bwMode="auto">
                  <a:xfrm>
                    <a:off x="6143809" y="2193100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49" y="188"/>
                      </a:cxn>
                      <a:cxn ang="0">
                        <a:pos x="149" y="170"/>
                      </a:cxn>
                      <a:cxn ang="0">
                        <a:pos x="194" y="175"/>
                      </a:cxn>
                      <a:cxn ang="0">
                        <a:pos x="222" y="135"/>
                      </a:cxn>
                      <a:cxn ang="0">
                        <a:pos x="217" y="53"/>
                      </a:cxn>
                      <a:cxn ang="0">
                        <a:pos x="222" y="53"/>
                      </a:cxn>
                      <a:cxn ang="0">
                        <a:pos x="259" y="55"/>
                      </a:cxn>
                      <a:cxn ang="0">
                        <a:pos x="194" y="50"/>
                      </a:cxn>
                      <a:cxn ang="0">
                        <a:pos x="182" y="75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30" y="0"/>
                      </a:cxn>
                      <a:cxn ang="0">
                        <a:pos x="22" y="3"/>
                      </a:cxn>
                      <a:cxn ang="0">
                        <a:pos x="20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5"/>
                      </a:cxn>
                      <a:cxn ang="0">
                        <a:pos x="147" y="188"/>
                      </a:cxn>
                      <a:cxn ang="0">
                        <a:pos x="149" y="188"/>
                      </a:cxn>
                    </a:cxnLst>
                    <a:rect l="0" t="0" r="r" b="b"/>
                    <a:pathLst>
                      <a:path w="259" h="188">
                        <a:moveTo>
                          <a:pt x="149" y="188"/>
                        </a:moveTo>
                        <a:lnTo>
                          <a:pt x="149" y="170"/>
                        </a:lnTo>
                        <a:lnTo>
                          <a:pt x="194" y="175"/>
                        </a:lnTo>
                        <a:lnTo>
                          <a:pt x="222" y="135"/>
                        </a:lnTo>
                        <a:lnTo>
                          <a:pt x="217" y="53"/>
                        </a:lnTo>
                        <a:lnTo>
                          <a:pt x="222" y="53"/>
                        </a:lnTo>
                        <a:lnTo>
                          <a:pt x="259" y="55"/>
                        </a:lnTo>
                        <a:lnTo>
                          <a:pt x="194" y="50"/>
                        </a:lnTo>
                        <a:lnTo>
                          <a:pt x="182" y="75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30" y="0"/>
                        </a:lnTo>
                        <a:lnTo>
                          <a:pt x="22" y="3"/>
                        </a:lnTo>
                        <a:lnTo>
                          <a:pt x="20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5"/>
                        </a:lnTo>
                        <a:lnTo>
                          <a:pt x="147" y="188"/>
                        </a:lnTo>
                        <a:lnTo>
                          <a:pt x="149" y="18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4" name="Freeform 384"/>
                  <p:cNvSpPr>
                    <a:spLocks/>
                  </p:cNvSpPr>
                  <p:nvPr/>
                </p:nvSpPr>
                <p:spPr bwMode="auto">
                  <a:xfrm>
                    <a:off x="5860653" y="2550771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6" y="96"/>
                      </a:cxn>
                      <a:cxn ang="0">
                        <a:pos x="109" y="99"/>
                      </a:cxn>
                      <a:cxn ang="0">
                        <a:pos x="115" y="106"/>
                      </a:cxn>
                      <a:cxn ang="0">
                        <a:pos x="125" y="109"/>
                      </a:cxn>
                      <a:cxn ang="0">
                        <a:pos x="135" y="112"/>
                      </a:cxn>
                      <a:cxn ang="0">
                        <a:pos x="147" y="115"/>
                      </a:cxn>
                      <a:cxn ang="0">
                        <a:pos x="157" y="122"/>
                      </a:cxn>
                      <a:cxn ang="0">
                        <a:pos x="163" y="115"/>
                      </a:cxn>
                      <a:cxn ang="0">
                        <a:pos x="167" y="112"/>
                      </a:cxn>
                      <a:cxn ang="0">
                        <a:pos x="167" y="106"/>
                      </a:cxn>
                      <a:cxn ang="0">
                        <a:pos x="167" y="90"/>
                      </a:cxn>
                      <a:cxn ang="0">
                        <a:pos x="173" y="71"/>
                      </a:cxn>
                      <a:cxn ang="0">
                        <a:pos x="176" y="48"/>
                      </a:cxn>
                      <a:cxn ang="0">
                        <a:pos x="176" y="29"/>
                      </a:cxn>
                      <a:cxn ang="0">
                        <a:pos x="179" y="19"/>
                      </a:cxn>
                      <a:cxn ang="0">
                        <a:pos x="179" y="7"/>
                      </a:cxn>
                      <a:cxn ang="0">
                        <a:pos x="183" y="3"/>
                      </a:cxn>
                      <a:cxn ang="0">
                        <a:pos x="221" y="0"/>
                      </a:cxn>
                      <a:cxn ang="0">
                        <a:pos x="231" y="29"/>
                      </a:cxn>
                      <a:cxn ang="0">
                        <a:pos x="272" y="122"/>
                      </a:cxn>
                      <a:cxn ang="0">
                        <a:pos x="295" y="211"/>
                      </a:cxn>
                      <a:cxn ang="0">
                        <a:pos x="349" y="231"/>
                      </a:cxn>
                      <a:cxn ang="0">
                        <a:pos x="365" y="416"/>
                      </a:cxn>
                      <a:cxn ang="0">
                        <a:pos x="304" y="474"/>
                      </a:cxn>
                      <a:cxn ang="0">
                        <a:pos x="263" y="583"/>
                      </a:cxn>
                      <a:cxn ang="0">
                        <a:pos x="176" y="627"/>
                      </a:cxn>
                      <a:cxn ang="0">
                        <a:pos x="125" y="695"/>
                      </a:cxn>
                      <a:cxn ang="0">
                        <a:pos x="61" y="695"/>
                      </a:cxn>
                      <a:cxn ang="0">
                        <a:pos x="26" y="704"/>
                      </a:cxn>
                      <a:cxn ang="0">
                        <a:pos x="26" y="698"/>
                      </a:cxn>
                      <a:cxn ang="0">
                        <a:pos x="23" y="701"/>
                      </a:cxn>
                      <a:cxn ang="0">
                        <a:pos x="0" y="477"/>
                      </a:cxn>
                      <a:cxn ang="0">
                        <a:pos x="42" y="394"/>
                      </a:cxn>
                      <a:cxn ang="0">
                        <a:pos x="80" y="387"/>
                      </a:cxn>
                      <a:cxn ang="0">
                        <a:pos x="147" y="218"/>
                      </a:cxn>
                      <a:cxn ang="0">
                        <a:pos x="109" y="179"/>
                      </a:cxn>
                      <a:cxn ang="0">
                        <a:pos x="106" y="96"/>
                      </a:cxn>
                    </a:cxnLst>
                    <a:rect l="0" t="0" r="r" b="b"/>
                    <a:pathLst>
                      <a:path w="365" h="704">
                        <a:moveTo>
                          <a:pt x="106" y="96"/>
                        </a:moveTo>
                        <a:lnTo>
                          <a:pt x="109" y="99"/>
                        </a:lnTo>
                        <a:lnTo>
                          <a:pt x="115" y="106"/>
                        </a:lnTo>
                        <a:lnTo>
                          <a:pt x="125" y="109"/>
                        </a:lnTo>
                        <a:lnTo>
                          <a:pt x="135" y="112"/>
                        </a:lnTo>
                        <a:lnTo>
                          <a:pt x="147" y="115"/>
                        </a:lnTo>
                        <a:lnTo>
                          <a:pt x="157" y="122"/>
                        </a:lnTo>
                        <a:lnTo>
                          <a:pt x="163" y="115"/>
                        </a:lnTo>
                        <a:lnTo>
                          <a:pt x="167" y="112"/>
                        </a:lnTo>
                        <a:lnTo>
                          <a:pt x="167" y="106"/>
                        </a:lnTo>
                        <a:lnTo>
                          <a:pt x="167" y="90"/>
                        </a:lnTo>
                        <a:lnTo>
                          <a:pt x="173" y="71"/>
                        </a:lnTo>
                        <a:lnTo>
                          <a:pt x="176" y="48"/>
                        </a:lnTo>
                        <a:lnTo>
                          <a:pt x="176" y="29"/>
                        </a:lnTo>
                        <a:lnTo>
                          <a:pt x="179" y="19"/>
                        </a:lnTo>
                        <a:lnTo>
                          <a:pt x="179" y="7"/>
                        </a:lnTo>
                        <a:lnTo>
                          <a:pt x="183" y="3"/>
                        </a:lnTo>
                        <a:lnTo>
                          <a:pt x="221" y="0"/>
                        </a:lnTo>
                        <a:lnTo>
                          <a:pt x="231" y="29"/>
                        </a:lnTo>
                        <a:lnTo>
                          <a:pt x="272" y="122"/>
                        </a:lnTo>
                        <a:lnTo>
                          <a:pt x="295" y="211"/>
                        </a:lnTo>
                        <a:lnTo>
                          <a:pt x="349" y="231"/>
                        </a:lnTo>
                        <a:lnTo>
                          <a:pt x="365" y="416"/>
                        </a:lnTo>
                        <a:lnTo>
                          <a:pt x="304" y="474"/>
                        </a:lnTo>
                        <a:lnTo>
                          <a:pt x="263" y="583"/>
                        </a:lnTo>
                        <a:lnTo>
                          <a:pt x="176" y="627"/>
                        </a:lnTo>
                        <a:lnTo>
                          <a:pt x="125" y="695"/>
                        </a:lnTo>
                        <a:lnTo>
                          <a:pt x="61" y="695"/>
                        </a:lnTo>
                        <a:lnTo>
                          <a:pt x="26" y="704"/>
                        </a:lnTo>
                        <a:lnTo>
                          <a:pt x="26" y="698"/>
                        </a:lnTo>
                        <a:lnTo>
                          <a:pt x="23" y="701"/>
                        </a:lnTo>
                        <a:lnTo>
                          <a:pt x="0" y="477"/>
                        </a:lnTo>
                        <a:lnTo>
                          <a:pt x="42" y="394"/>
                        </a:lnTo>
                        <a:lnTo>
                          <a:pt x="80" y="387"/>
                        </a:lnTo>
                        <a:lnTo>
                          <a:pt x="147" y="218"/>
                        </a:lnTo>
                        <a:lnTo>
                          <a:pt x="109" y="179"/>
                        </a:lnTo>
                        <a:lnTo>
                          <a:pt x="106" y="9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5" name="Freeform 383"/>
                  <p:cNvSpPr>
                    <a:spLocks/>
                  </p:cNvSpPr>
                  <p:nvPr/>
                </p:nvSpPr>
                <p:spPr bwMode="auto">
                  <a:xfrm>
                    <a:off x="5860653" y="2550771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8" y="95"/>
                      </a:cxn>
                      <a:cxn ang="0">
                        <a:pos x="110" y="100"/>
                      </a:cxn>
                      <a:cxn ang="0">
                        <a:pos x="115" y="105"/>
                      </a:cxn>
                      <a:cxn ang="0">
                        <a:pos x="125" y="110"/>
                      </a:cxn>
                      <a:cxn ang="0">
                        <a:pos x="135" y="112"/>
                      </a:cxn>
                      <a:cxn ang="0">
                        <a:pos x="148" y="115"/>
                      </a:cxn>
                      <a:cxn ang="0">
                        <a:pos x="158" y="122"/>
                      </a:cxn>
                      <a:cxn ang="0">
                        <a:pos x="163" y="115"/>
                      </a:cxn>
                      <a:cxn ang="0">
                        <a:pos x="168" y="112"/>
                      </a:cxn>
                      <a:cxn ang="0">
                        <a:pos x="168" y="105"/>
                      </a:cxn>
                      <a:cxn ang="0">
                        <a:pos x="168" y="90"/>
                      </a:cxn>
                      <a:cxn ang="0">
                        <a:pos x="173" y="70"/>
                      </a:cxn>
                      <a:cxn ang="0">
                        <a:pos x="178" y="47"/>
                      </a:cxn>
                      <a:cxn ang="0">
                        <a:pos x="178" y="30"/>
                      </a:cxn>
                      <a:cxn ang="0">
                        <a:pos x="180" y="20"/>
                      </a:cxn>
                      <a:cxn ang="0">
                        <a:pos x="180" y="7"/>
                      </a:cxn>
                      <a:cxn ang="0">
                        <a:pos x="183" y="2"/>
                      </a:cxn>
                      <a:cxn ang="0">
                        <a:pos x="223" y="0"/>
                      </a:cxn>
                      <a:cxn ang="0">
                        <a:pos x="233" y="30"/>
                      </a:cxn>
                      <a:cxn ang="0">
                        <a:pos x="273" y="122"/>
                      </a:cxn>
                      <a:cxn ang="0">
                        <a:pos x="295" y="210"/>
                      </a:cxn>
                      <a:cxn ang="0">
                        <a:pos x="350" y="230"/>
                      </a:cxn>
                      <a:cxn ang="0">
                        <a:pos x="365" y="414"/>
                      </a:cxn>
                      <a:cxn ang="0">
                        <a:pos x="305" y="474"/>
                      </a:cxn>
                      <a:cxn ang="0">
                        <a:pos x="263" y="582"/>
                      </a:cxn>
                      <a:cxn ang="0">
                        <a:pos x="178" y="627"/>
                      </a:cxn>
                      <a:cxn ang="0">
                        <a:pos x="125" y="694"/>
                      </a:cxn>
                      <a:cxn ang="0">
                        <a:pos x="63" y="694"/>
                      </a:cxn>
                      <a:cxn ang="0">
                        <a:pos x="28" y="704"/>
                      </a:cxn>
                      <a:cxn ang="0">
                        <a:pos x="28" y="697"/>
                      </a:cxn>
                      <a:cxn ang="0">
                        <a:pos x="23" y="699"/>
                      </a:cxn>
                      <a:cxn ang="0">
                        <a:pos x="0" y="477"/>
                      </a:cxn>
                      <a:cxn ang="0">
                        <a:pos x="43" y="394"/>
                      </a:cxn>
                      <a:cxn ang="0">
                        <a:pos x="80" y="387"/>
                      </a:cxn>
                      <a:cxn ang="0">
                        <a:pos x="148" y="217"/>
                      </a:cxn>
                      <a:cxn ang="0">
                        <a:pos x="110" y="180"/>
                      </a:cxn>
                      <a:cxn ang="0">
                        <a:pos x="108" y="95"/>
                      </a:cxn>
                    </a:cxnLst>
                    <a:rect l="0" t="0" r="r" b="b"/>
                    <a:pathLst>
                      <a:path w="365" h="704">
                        <a:moveTo>
                          <a:pt x="108" y="95"/>
                        </a:moveTo>
                        <a:lnTo>
                          <a:pt x="110" y="100"/>
                        </a:lnTo>
                        <a:lnTo>
                          <a:pt x="115" y="105"/>
                        </a:lnTo>
                        <a:lnTo>
                          <a:pt x="125" y="110"/>
                        </a:lnTo>
                        <a:lnTo>
                          <a:pt x="135" y="112"/>
                        </a:lnTo>
                        <a:lnTo>
                          <a:pt x="148" y="115"/>
                        </a:lnTo>
                        <a:lnTo>
                          <a:pt x="158" y="122"/>
                        </a:lnTo>
                        <a:lnTo>
                          <a:pt x="163" y="115"/>
                        </a:lnTo>
                        <a:lnTo>
                          <a:pt x="168" y="112"/>
                        </a:lnTo>
                        <a:lnTo>
                          <a:pt x="168" y="105"/>
                        </a:lnTo>
                        <a:lnTo>
                          <a:pt x="168" y="90"/>
                        </a:lnTo>
                        <a:lnTo>
                          <a:pt x="173" y="70"/>
                        </a:lnTo>
                        <a:lnTo>
                          <a:pt x="178" y="47"/>
                        </a:lnTo>
                        <a:lnTo>
                          <a:pt x="178" y="30"/>
                        </a:lnTo>
                        <a:lnTo>
                          <a:pt x="180" y="20"/>
                        </a:lnTo>
                        <a:lnTo>
                          <a:pt x="180" y="7"/>
                        </a:lnTo>
                        <a:lnTo>
                          <a:pt x="183" y="2"/>
                        </a:lnTo>
                        <a:lnTo>
                          <a:pt x="223" y="0"/>
                        </a:lnTo>
                        <a:lnTo>
                          <a:pt x="233" y="30"/>
                        </a:lnTo>
                        <a:lnTo>
                          <a:pt x="273" y="122"/>
                        </a:lnTo>
                        <a:lnTo>
                          <a:pt x="295" y="210"/>
                        </a:lnTo>
                        <a:lnTo>
                          <a:pt x="350" y="230"/>
                        </a:lnTo>
                        <a:lnTo>
                          <a:pt x="365" y="414"/>
                        </a:lnTo>
                        <a:lnTo>
                          <a:pt x="305" y="474"/>
                        </a:lnTo>
                        <a:lnTo>
                          <a:pt x="263" y="582"/>
                        </a:lnTo>
                        <a:lnTo>
                          <a:pt x="178" y="627"/>
                        </a:lnTo>
                        <a:lnTo>
                          <a:pt x="125" y="694"/>
                        </a:lnTo>
                        <a:lnTo>
                          <a:pt x="63" y="694"/>
                        </a:lnTo>
                        <a:lnTo>
                          <a:pt x="28" y="704"/>
                        </a:lnTo>
                        <a:lnTo>
                          <a:pt x="28" y="697"/>
                        </a:lnTo>
                        <a:lnTo>
                          <a:pt x="23" y="699"/>
                        </a:lnTo>
                        <a:lnTo>
                          <a:pt x="0" y="477"/>
                        </a:lnTo>
                        <a:lnTo>
                          <a:pt x="43" y="394"/>
                        </a:lnTo>
                        <a:lnTo>
                          <a:pt x="80" y="387"/>
                        </a:lnTo>
                        <a:lnTo>
                          <a:pt x="148" y="217"/>
                        </a:lnTo>
                        <a:lnTo>
                          <a:pt x="110" y="180"/>
                        </a:lnTo>
                        <a:lnTo>
                          <a:pt x="108" y="9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6" name="Freeform 382"/>
                  <p:cNvSpPr>
                    <a:spLocks/>
                  </p:cNvSpPr>
                  <p:nvPr/>
                </p:nvSpPr>
                <p:spPr bwMode="auto">
                  <a:xfrm>
                    <a:off x="4911831" y="3591496"/>
                    <a:ext cx="14903" cy="14903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6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6" h="16">
                        <a:moveTo>
                          <a:pt x="0" y="16"/>
                        </a:moveTo>
                        <a:lnTo>
                          <a:pt x="16" y="0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7" name="Freeform 381"/>
                  <p:cNvSpPr>
                    <a:spLocks/>
                  </p:cNvSpPr>
                  <p:nvPr/>
                </p:nvSpPr>
                <p:spPr bwMode="auto">
                  <a:xfrm>
                    <a:off x="5190020" y="4011263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8" name="Freeform 380"/>
                  <p:cNvSpPr>
                    <a:spLocks/>
                  </p:cNvSpPr>
                  <p:nvPr/>
                </p:nvSpPr>
                <p:spPr bwMode="auto">
                  <a:xfrm>
                    <a:off x="5887974" y="3251211"/>
                    <a:ext cx="2485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09" name="Freeform 379"/>
                  <p:cNvSpPr>
                    <a:spLocks/>
                  </p:cNvSpPr>
                  <p:nvPr/>
                </p:nvSpPr>
                <p:spPr bwMode="auto">
                  <a:xfrm>
                    <a:off x="5853200" y="2200552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2" y="909"/>
                      </a:cxn>
                      <a:cxn ang="0">
                        <a:pos x="1078" y="848"/>
                      </a:cxn>
                      <a:cxn ang="0">
                        <a:pos x="1004" y="464"/>
                      </a:cxn>
                      <a:cxn ang="0">
                        <a:pos x="908" y="397"/>
                      </a:cxn>
                      <a:cxn ang="0">
                        <a:pos x="793" y="365"/>
                      </a:cxn>
                      <a:cxn ang="0">
                        <a:pos x="604" y="336"/>
                      </a:cxn>
                      <a:cxn ang="0">
                        <a:pos x="550" y="320"/>
                      </a:cxn>
                      <a:cxn ang="0">
                        <a:pos x="486" y="381"/>
                      </a:cxn>
                      <a:cxn ang="0">
                        <a:pos x="435" y="314"/>
                      </a:cxn>
                      <a:cxn ang="0">
                        <a:pos x="467" y="288"/>
                      </a:cxn>
                      <a:cxn ang="0">
                        <a:pos x="511" y="301"/>
                      </a:cxn>
                      <a:cxn ang="0">
                        <a:pos x="444" y="189"/>
                      </a:cxn>
                      <a:cxn ang="0">
                        <a:pos x="441" y="179"/>
                      </a:cxn>
                      <a:cxn ang="0">
                        <a:pos x="374" y="106"/>
                      </a:cxn>
                      <a:cxn ang="0">
                        <a:pos x="297" y="48"/>
                      </a:cxn>
                      <a:cxn ang="0">
                        <a:pos x="160" y="0"/>
                      </a:cxn>
                      <a:cxn ang="0">
                        <a:pos x="121" y="135"/>
                      </a:cxn>
                      <a:cxn ang="0">
                        <a:pos x="0" y="279"/>
                      </a:cxn>
                      <a:cxn ang="0">
                        <a:pos x="108" y="391"/>
                      </a:cxn>
                      <a:cxn ang="0">
                        <a:pos x="118" y="448"/>
                      </a:cxn>
                      <a:cxn ang="0">
                        <a:pos x="118" y="451"/>
                      </a:cxn>
                      <a:cxn ang="0">
                        <a:pos x="134" y="461"/>
                      </a:cxn>
                      <a:cxn ang="0">
                        <a:pos x="156" y="467"/>
                      </a:cxn>
                      <a:cxn ang="0">
                        <a:pos x="172" y="467"/>
                      </a:cxn>
                      <a:cxn ang="0">
                        <a:pos x="176" y="458"/>
                      </a:cxn>
                      <a:cxn ang="0">
                        <a:pos x="182" y="423"/>
                      </a:cxn>
                      <a:cxn ang="0">
                        <a:pos x="185" y="381"/>
                      </a:cxn>
                      <a:cxn ang="0">
                        <a:pos x="188" y="359"/>
                      </a:cxn>
                      <a:cxn ang="0">
                        <a:pos x="230" y="352"/>
                      </a:cxn>
                      <a:cxn ang="0">
                        <a:pos x="281" y="474"/>
                      </a:cxn>
                      <a:cxn ang="0">
                        <a:pos x="358" y="583"/>
                      </a:cxn>
                      <a:cxn ang="0">
                        <a:pos x="313" y="826"/>
                      </a:cxn>
                      <a:cxn ang="0">
                        <a:pos x="185" y="979"/>
                      </a:cxn>
                      <a:cxn ang="0">
                        <a:pos x="70" y="1047"/>
                      </a:cxn>
                      <a:cxn ang="0">
                        <a:pos x="35" y="1063"/>
                      </a:cxn>
                      <a:cxn ang="0">
                        <a:pos x="80" y="1184"/>
                      </a:cxn>
                      <a:cxn ang="0">
                        <a:pos x="64" y="1341"/>
                      </a:cxn>
                      <a:cxn ang="0">
                        <a:pos x="64" y="1335"/>
                      </a:cxn>
                      <a:cxn ang="0">
                        <a:pos x="108" y="1472"/>
                      </a:cxn>
                      <a:cxn ang="0">
                        <a:pos x="99" y="1539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6" y="1578"/>
                      </a:cxn>
                      <a:cxn ang="0">
                        <a:pos x="240" y="1578"/>
                      </a:cxn>
                      <a:cxn ang="0">
                        <a:pos x="329" y="1491"/>
                      </a:cxn>
                      <a:cxn ang="0">
                        <a:pos x="367" y="1578"/>
                      </a:cxn>
                      <a:cxn ang="0">
                        <a:pos x="419" y="1610"/>
                      </a:cxn>
                      <a:cxn ang="0">
                        <a:pos x="444" y="1591"/>
                      </a:cxn>
                      <a:cxn ang="0">
                        <a:pos x="585" y="1482"/>
                      </a:cxn>
                      <a:cxn ang="0">
                        <a:pos x="598" y="1415"/>
                      </a:cxn>
                      <a:cxn ang="0">
                        <a:pos x="659" y="1258"/>
                      </a:cxn>
                      <a:cxn ang="0">
                        <a:pos x="748" y="1210"/>
                      </a:cxn>
                      <a:cxn ang="0">
                        <a:pos x="962" y="1133"/>
                      </a:cxn>
                      <a:cxn ang="0">
                        <a:pos x="962" y="1063"/>
                      </a:cxn>
                      <a:cxn ang="0">
                        <a:pos x="1001" y="935"/>
                      </a:cxn>
                      <a:cxn ang="0">
                        <a:pos x="1058" y="919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7"/>
                        </a:moveTo>
                        <a:lnTo>
                          <a:pt x="1042" y="909"/>
                        </a:lnTo>
                        <a:lnTo>
                          <a:pt x="1049" y="874"/>
                        </a:lnTo>
                        <a:lnTo>
                          <a:pt x="1078" y="848"/>
                        </a:lnTo>
                        <a:lnTo>
                          <a:pt x="1052" y="637"/>
                        </a:lnTo>
                        <a:lnTo>
                          <a:pt x="1004" y="464"/>
                        </a:lnTo>
                        <a:lnTo>
                          <a:pt x="962" y="451"/>
                        </a:lnTo>
                        <a:lnTo>
                          <a:pt x="908" y="397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4" y="336"/>
                        </a:lnTo>
                        <a:lnTo>
                          <a:pt x="566" y="285"/>
                        </a:lnTo>
                        <a:lnTo>
                          <a:pt x="550" y="320"/>
                        </a:lnTo>
                        <a:lnTo>
                          <a:pt x="550" y="371"/>
                        </a:lnTo>
                        <a:lnTo>
                          <a:pt x="486" y="381"/>
                        </a:lnTo>
                        <a:lnTo>
                          <a:pt x="470" y="330"/>
                        </a:lnTo>
                        <a:lnTo>
                          <a:pt x="435" y="314"/>
                        </a:lnTo>
                        <a:lnTo>
                          <a:pt x="431" y="288"/>
                        </a:lnTo>
                        <a:lnTo>
                          <a:pt x="467" y="288"/>
                        </a:lnTo>
                        <a:lnTo>
                          <a:pt x="489" y="314"/>
                        </a:lnTo>
                        <a:lnTo>
                          <a:pt x="511" y="301"/>
                        </a:lnTo>
                        <a:lnTo>
                          <a:pt x="486" y="221"/>
                        </a:lnTo>
                        <a:lnTo>
                          <a:pt x="444" y="189"/>
                        </a:lnTo>
                        <a:lnTo>
                          <a:pt x="444" y="179"/>
                        </a:lnTo>
                        <a:lnTo>
                          <a:pt x="441" y="179"/>
                        </a:lnTo>
                        <a:lnTo>
                          <a:pt x="374" y="147"/>
                        </a:lnTo>
                        <a:lnTo>
                          <a:pt x="374" y="106"/>
                        </a:lnTo>
                        <a:lnTo>
                          <a:pt x="294" y="51"/>
                        </a:lnTo>
                        <a:lnTo>
                          <a:pt x="297" y="48"/>
                        </a:lnTo>
                        <a:lnTo>
                          <a:pt x="262" y="45"/>
                        </a:lnTo>
                        <a:lnTo>
                          <a:pt x="160" y="0"/>
                        </a:lnTo>
                        <a:lnTo>
                          <a:pt x="115" y="29"/>
                        </a:lnTo>
                        <a:lnTo>
                          <a:pt x="121" y="135"/>
                        </a:lnTo>
                        <a:lnTo>
                          <a:pt x="96" y="189"/>
                        </a:lnTo>
                        <a:lnTo>
                          <a:pt x="0" y="279"/>
                        </a:lnTo>
                        <a:lnTo>
                          <a:pt x="3" y="330"/>
                        </a:lnTo>
                        <a:lnTo>
                          <a:pt x="108" y="391"/>
                        </a:lnTo>
                        <a:lnTo>
                          <a:pt x="118" y="451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1"/>
                        </a:lnTo>
                        <a:lnTo>
                          <a:pt x="124" y="458"/>
                        </a:lnTo>
                        <a:lnTo>
                          <a:pt x="134" y="461"/>
                        </a:lnTo>
                        <a:lnTo>
                          <a:pt x="144" y="464"/>
                        </a:lnTo>
                        <a:lnTo>
                          <a:pt x="156" y="467"/>
                        </a:lnTo>
                        <a:lnTo>
                          <a:pt x="166" y="474"/>
                        </a:lnTo>
                        <a:lnTo>
                          <a:pt x="172" y="467"/>
                        </a:lnTo>
                        <a:lnTo>
                          <a:pt x="176" y="464"/>
                        </a:lnTo>
                        <a:lnTo>
                          <a:pt x="176" y="458"/>
                        </a:lnTo>
                        <a:lnTo>
                          <a:pt x="176" y="442"/>
                        </a:lnTo>
                        <a:lnTo>
                          <a:pt x="182" y="423"/>
                        </a:lnTo>
                        <a:lnTo>
                          <a:pt x="185" y="400"/>
                        </a:lnTo>
                        <a:lnTo>
                          <a:pt x="185" y="381"/>
                        </a:lnTo>
                        <a:lnTo>
                          <a:pt x="188" y="371"/>
                        </a:lnTo>
                        <a:lnTo>
                          <a:pt x="188" y="359"/>
                        </a:lnTo>
                        <a:lnTo>
                          <a:pt x="192" y="355"/>
                        </a:lnTo>
                        <a:lnTo>
                          <a:pt x="230" y="352"/>
                        </a:lnTo>
                        <a:lnTo>
                          <a:pt x="240" y="381"/>
                        </a:lnTo>
                        <a:lnTo>
                          <a:pt x="281" y="474"/>
                        </a:lnTo>
                        <a:lnTo>
                          <a:pt x="304" y="563"/>
                        </a:lnTo>
                        <a:lnTo>
                          <a:pt x="358" y="583"/>
                        </a:lnTo>
                        <a:lnTo>
                          <a:pt x="374" y="768"/>
                        </a:lnTo>
                        <a:lnTo>
                          <a:pt x="313" y="826"/>
                        </a:lnTo>
                        <a:lnTo>
                          <a:pt x="272" y="935"/>
                        </a:lnTo>
                        <a:lnTo>
                          <a:pt x="185" y="979"/>
                        </a:lnTo>
                        <a:lnTo>
                          <a:pt x="134" y="1047"/>
                        </a:lnTo>
                        <a:lnTo>
                          <a:pt x="70" y="1047"/>
                        </a:lnTo>
                        <a:lnTo>
                          <a:pt x="38" y="1056"/>
                        </a:lnTo>
                        <a:lnTo>
                          <a:pt x="35" y="1063"/>
                        </a:lnTo>
                        <a:lnTo>
                          <a:pt x="38" y="1127"/>
                        </a:lnTo>
                        <a:lnTo>
                          <a:pt x="80" y="1184"/>
                        </a:lnTo>
                        <a:lnTo>
                          <a:pt x="64" y="1207"/>
                        </a:lnTo>
                        <a:lnTo>
                          <a:pt x="64" y="1341"/>
                        </a:lnTo>
                        <a:lnTo>
                          <a:pt x="32" y="1383"/>
                        </a:lnTo>
                        <a:lnTo>
                          <a:pt x="64" y="1335"/>
                        </a:lnTo>
                        <a:lnTo>
                          <a:pt x="108" y="1363"/>
                        </a:lnTo>
                        <a:lnTo>
                          <a:pt x="108" y="1472"/>
                        </a:lnTo>
                        <a:lnTo>
                          <a:pt x="80" y="1501"/>
                        </a:lnTo>
                        <a:lnTo>
                          <a:pt x="99" y="1539"/>
                        </a:lnTo>
                        <a:lnTo>
                          <a:pt x="156" y="1571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2" y="1584"/>
                        </a:lnTo>
                        <a:lnTo>
                          <a:pt x="236" y="1578"/>
                        </a:lnTo>
                        <a:lnTo>
                          <a:pt x="236" y="1587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9" y="1491"/>
                        </a:lnTo>
                        <a:lnTo>
                          <a:pt x="377" y="1533"/>
                        </a:lnTo>
                        <a:lnTo>
                          <a:pt x="367" y="1578"/>
                        </a:lnTo>
                        <a:lnTo>
                          <a:pt x="396" y="1610"/>
                        </a:lnTo>
                        <a:lnTo>
                          <a:pt x="419" y="1610"/>
                        </a:lnTo>
                        <a:lnTo>
                          <a:pt x="444" y="1587"/>
                        </a:lnTo>
                        <a:lnTo>
                          <a:pt x="444" y="1591"/>
                        </a:lnTo>
                        <a:lnTo>
                          <a:pt x="444" y="1587"/>
                        </a:lnTo>
                        <a:lnTo>
                          <a:pt x="585" y="1482"/>
                        </a:lnTo>
                        <a:lnTo>
                          <a:pt x="591" y="1447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9" y="1258"/>
                        </a:lnTo>
                        <a:lnTo>
                          <a:pt x="707" y="1248"/>
                        </a:lnTo>
                        <a:lnTo>
                          <a:pt x="748" y="1210"/>
                        </a:lnTo>
                        <a:lnTo>
                          <a:pt x="857" y="1219"/>
                        </a:lnTo>
                        <a:lnTo>
                          <a:pt x="962" y="1133"/>
                        </a:lnTo>
                        <a:lnTo>
                          <a:pt x="956" y="1063"/>
                        </a:lnTo>
                        <a:lnTo>
                          <a:pt x="962" y="1063"/>
                        </a:lnTo>
                        <a:lnTo>
                          <a:pt x="953" y="995"/>
                        </a:lnTo>
                        <a:lnTo>
                          <a:pt x="1001" y="935"/>
                        </a:lnTo>
                        <a:lnTo>
                          <a:pt x="1055" y="919"/>
                        </a:lnTo>
                        <a:lnTo>
                          <a:pt x="1058" y="919"/>
                        </a:lnTo>
                        <a:lnTo>
                          <a:pt x="1090" y="94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0" name="Freeform 378"/>
                  <p:cNvSpPr>
                    <a:spLocks/>
                  </p:cNvSpPr>
                  <p:nvPr/>
                </p:nvSpPr>
                <p:spPr bwMode="auto">
                  <a:xfrm>
                    <a:off x="5853200" y="2200552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0" y="910"/>
                      </a:cxn>
                      <a:cxn ang="0">
                        <a:pos x="1078" y="848"/>
                      </a:cxn>
                      <a:cxn ang="0">
                        <a:pos x="1003" y="465"/>
                      </a:cxn>
                      <a:cxn ang="0">
                        <a:pos x="908" y="398"/>
                      </a:cxn>
                      <a:cxn ang="0">
                        <a:pos x="793" y="365"/>
                      </a:cxn>
                      <a:cxn ang="0">
                        <a:pos x="603" y="338"/>
                      </a:cxn>
                      <a:cxn ang="0">
                        <a:pos x="550" y="320"/>
                      </a:cxn>
                      <a:cxn ang="0">
                        <a:pos x="485" y="383"/>
                      </a:cxn>
                      <a:cxn ang="0">
                        <a:pos x="435" y="315"/>
                      </a:cxn>
                      <a:cxn ang="0">
                        <a:pos x="465" y="288"/>
                      </a:cxn>
                      <a:cxn ang="0">
                        <a:pos x="510" y="303"/>
                      </a:cxn>
                      <a:cxn ang="0">
                        <a:pos x="443" y="190"/>
                      </a:cxn>
                      <a:cxn ang="0">
                        <a:pos x="440" y="180"/>
                      </a:cxn>
                      <a:cxn ang="0">
                        <a:pos x="373" y="108"/>
                      </a:cxn>
                      <a:cxn ang="0">
                        <a:pos x="295" y="48"/>
                      </a:cxn>
                      <a:cxn ang="0">
                        <a:pos x="160" y="0"/>
                      </a:cxn>
                      <a:cxn ang="0">
                        <a:pos x="120" y="135"/>
                      </a:cxn>
                      <a:cxn ang="0">
                        <a:pos x="0" y="280"/>
                      </a:cxn>
                      <a:cxn ang="0">
                        <a:pos x="108" y="393"/>
                      </a:cxn>
                      <a:cxn ang="0">
                        <a:pos x="118" y="448"/>
                      </a:cxn>
                      <a:cxn ang="0">
                        <a:pos x="118" y="453"/>
                      </a:cxn>
                      <a:cxn ang="0">
                        <a:pos x="133" y="463"/>
                      </a:cxn>
                      <a:cxn ang="0">
                        <a:pos x="155" y="468"/>
                      </a:cxn>
                      <a:cxn ang="0">
                        <a:pos x="170" y="468"/>
                      </a:cxn>
                      <a:cxn ang="0">
                        <a:pos x="175" y="458"/>
                      </a:cxn>
                      <a:cxn ang="0">
                        <a:pos x="180" y="423"/>
                      </a:cxn>
                      <a:cxn ang="0">
                        <a:pos x="185" y="383"/>
                      </a:cxn>
                      <a:cxn ang="0">
                        <a:pos x="188" y="360"/>
                      </a:cxn>
                      <a:cxn ang="0">
                        <a:pos x="230" y="353"/>
                      </a:cxn>
                      <a:cxn ang="0">
                        <a:pos x="280" y="475"/>
                      </a:cxn>
                      <a:cxn ang="0">
                        <a:pos x="358" y="583"/>
                      </a:cxn>
                      <a:cxn ang="0">
                        <a:pos x="313" y="828"/>
                      </a:cxn>
                      <a:cxn ang="0">
                        <a:pos x="185" y="980"/>
                      </a:cxn>
                      <a:cxn ang="0">
                        <a:pos x="70" y="1048"/>
                      </a:cxn>
                      <a:cxn ang="0">
                        <a:pos x="35" y="1063"/>
                      </a:cxn>
                      <a:cxn ang="0">
                        <a:pos x="80" y="1185"/>
                      </a:cxn>
                      <a:cxn ang="0">
                        <a:pos x="63" y="1343"/>
                      </a:cxn>
                      <a:cxn ang="0">
                        <a:pos x="63" y="1335"/>
                      </a:cxn>
                      <a:cxn ang="0">
                        <a:pos x="108" y="1473"/>
                      </a:cxn>
                      <a:cxn ang="0">
                        <a:pos x="98" y="1540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5" y="1578"/>
                      </a:cxn>
                      <a:cxn ang="0">
                        <a:pos x="240" y="1578"/>
                      </a:cxn>
                      <a:cxn ang="0">
                        <a:pos x="328" y="1493"/>
                      </a:cxn>
                      <a:cxn ang="0">
                        <a:pos x="365" y="1578"/>
                      </a:cxn>
                      <a:cxn ang="0">
                        <a:pos x="418" y="1610"/>
                      </a:cxn>
                      <a:cxn ang="0">
                        <a:pos x="443" y="1593"/>
                      </a:cxn>
                      <a:cxn ang="0">
                        <a:pos x="585" y="1483"/>
                      </a:cxn>
                      <a:cxn ang="0">
                        <a:pos x="598" y="1415"/>
                      </a:cxn>
                      <a:cxn ang="0">
                        <a:pos x="658" y="1258"/>
                      </a:cxn>
                      <a:cxn ang="0">
                        <a:pos x="748" y="1210"/>
                      </a:cxn>
                      <a:cxn ang="0">
                        <a:pos x="960" y="1133"/>
                      </a:cxn>
                      <a:cxn ang="0">
                        <a:pos x="960" y="1063"/>
                      </a:cxn>
                      <a:cxn ang="0">
                        <a:pos x="1000" y="935"/>
                      </a:cxn>
                      <a:cxn ang="0">
                        <a:pos x="1058" y="920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8"/>
                        </a:moveTo>
                        <a:lnTo>
                          <a:pt x="1040" y="910"/>
                        </a:lnTo>
                        <a:lnTo>
                          <a:pt x="1048" y="875"/>
                        </a:lnTo>
                        <a:lnTo>
                          <a:pt x="1078" y="848"/>
                        </a:lnTo>
                        <a:lnTo>
                          <a:pt x="1050" y="638"/>
                        </a:lnTo>
                        <a:lnTo>
                          <a:pt x="1003" y="465"/>
                        </a:lnTo>
                        <a:lnTo>
                          <a:pt x="960" y="453"/>
                        </a:lnTo>
                        <a:lnTo>
                          <a:pt x="908" y="398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3" y="338"/>
                        </a:lnTo>
                        <a:lnTo>
                          <a:pt x="565" y="285"/>
                        </a:lnTo>
                        <a:lnTo>
                          <a:pt x="550" y="320"/>
                        </a:lnTo>
                        <a:lnTo>
                          <a:pt x="550" y="373"/>
                        </a:lnTo>
                        <a:lnTo>
                          <a:pt x="485" y="383"/>
                        </a:lnTo>
                        <a:lnTo>
                          <a:pt x="470" y="330"/>
                        </a:lnTo>
                        <a:lnTo>
                          <a:pt x="435" y="315"/>
                        </a:lnTo>
                        <a:lnTo>
                          <a:pt x="430" y="288"/>
                        </a:lnTo>
                        <a:lnTo>
                          <a:pt x="465" y="288"/>
                        </a:lnTo>
                        <a:lnTo>
                          <a:pt x="488" y="315"/>
                        </a:lnTo>
                        <a:lnTo>
                          <a:pt x="510" y="303"/>
                        </a:lnTo>
                        <a:lnTo>
                          <a:pt x="485" y="223"/>
                        </a:lnTo>
                        <a:lnTo>
                          <a:pt x="443" y="190"/>
                        </a:lnTo>
                        <a:lnTo>
                          <a:pt x="443" y="180"/>
                        </a:lnTo>
                        <a:lnTo>
                          <a:pt x="440" y="180"/>
                        </a:lnTo>
                        <a:lnTo>
                          <a:pt x="373" y="148"/>
                        </a:lnTo>
                        <a:lnTo>
                          <a:pt x="373" y="108"/>
                        </a:lnTo>
                        <a:lnTo>
                          <a:pt x="293" y="53"/>
                        </a:lnTo>
                        <a:lnTo>
                          <a:pt x="295" y="48"/>
                        </a:lnTo>
                        <a:lnTo>
                          <a:pt x="260" y="45"/>
                        </a:lnTo>
                        <a:lnTo>
                          <a:pt x="160" y="0"/>
                        </a:lnTo>
                        <a:lnTo>
                          <a:pt x="115" y="30"/>
                        </a:lnTo>
                        <a:lnTo>
                          <a:pt x="120" y="135"/>
                        </a:lnTo>
                        <a:lnTo>
                          <a:pt x="95" y="190"/>
                        </a:lnTo>
                        <a:lnTo>
                          <a:pt x="0" y="280"/>
                        </a:lnTo>
                        <a:lnTo>
                          <a:pt x="3" y="330"/>
                        </a:lnTo>
                        <a:lnTo>
                          <a:pt x="108" y="393"/>
                        </a:lnTo>
                        <a:lnTo>
                          <a:pt x="118" y="453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3"/>
                        </a:lnTo>
                        <a:lnTo>
                          <a:pt x="123" y="458"/>
                        </a:lnTo>
                        <a:lnTo>
                          <a:pt x="133" y="463"/>
                        </a:lnTo>
                        <a:lnTo>
                          <a:pt x="143" y="465"/>
                        </a:lnTo>
                        <a:lnTo>
                          <a:pt x="155" y="468"/>
                        </a:lnTo>
                        <a:lnTo>
                          <a:pt x="165" y="475"/>
                        </a:lnTo>
                        <a:lnTo>
                          <a:pt x="170" y="468"/>
                        </a:lnTo>
                        <a:lnTo>
                          <a:pt x="175" y="465"/>
                        </a:lnTo>
                        <a:lnTo>
                          <a:pt x="175" y="458"/>
                        </a:lnTo>
                        <a:lnTo>
                          <a:pt x="175" y="443"/>
                        </a:lnTo>
                        <a:lnTo>
                          <a:pt x="180" y="423"/>
                        </a:lnTo>
                        <a:lnTo>
                          <a:pt x="185" y="400"/>
                        </a:lnTo>
                        <a:lnTo>
                          <a:pt x="185" y="383"/>
                        </a:lnTo>
                        <a:lnTo>
                          <a:pt x="188" y="373"/>
                        </a:lnTo>
                        <a:lnTo>
                          <a:pt x="188" y="360"/>
                        </a:lnTo>
                        <a:lnTo>
                          <a:pt x="190" y="355"/>
                        </a:lnTo>
                        <a:lnTo>
                          <a:pt x="230" y="353"/>
                        </a:lnTo>
                        <a:lnTo>
                          <a:pt x="240" y="383"/>
                        </a:lnTo>
                        <a:lnTo>
                          <a:pt x="280" y="475"/>
                        </a:lnTo>
                        <a:lnTo>
                          <a:pt x="303" y="563"/>
                        </a:lnTo>
                        <a:lnTo>
                          <a:pt x="358" y="583"/>
                        </a:lnTo>
                        <a:lnTo>
                          <a:pt x="373" y="768"/>
                        </a:lnTo>
                        <a:lnTo>
                          <a:pt x="313" y="828"/>
                        </a:lnTo>
                        <a:lnTo>
                          <a:pt x="270" y="935"/>
                        </a:lnTo>
                        <a:lnTo>
                          <a:pt x="185" y="980"/>
                        </a:lnTo>
                        <a:lnTo>
                          <a:pt x="133" y="1048"/>
                        </a:lnTo>
                        <a:lnTo>
                          <a:pt x="70" y="1048"/>
                        </a:lnTo>
                        <a:lnTo>
                          <a:pt x="38" y="1058"/>
                        </a:lnTo>
                        <a:lnTo>
                          <a:pt x="35" y="1063"/>
                        </a:lnTo>
                        <a:lnTo>
                          <a:pt x="38" y="1128"/>
                        </a:lnTo>
                        <a:lnTo>
                          <a:pt x="80" y="1185"/>
                        </a:lnTo>
                        <a:lnTo>
                          <a:pt x="63" y="1208"/>
                        </a:lnTo>
                        <a:lnTo>
                          <a:pt x="63" y="1343"/>
                        </a:lnTo>
                        <a:lnTo>
                          <a:pt x="30" y="1383"/>
                        </a:lnTo>
                        <a:lnTo>
                          <a:pt x="63" y="1335"/>
                        </a:lnTo>
                        <a:lnTo>
                          <a:pt x="108" y="1363"/>
                        </a:lnTo>
                        <a:lnTo>
                          <a:pt x="108" y="1473"/>
                        </a:lnTo>
                        <a:lnTo>
                          <a:pt x="80" y="1503"/>
                        </a:lnTo>
                        <a:lnTo>
                          <a:pt x="98" y="1540"/>
                        </a:lnTo>
                        <a:lnTo>
                          <a:pt x="155" y="1573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0" y="1585"/>
                        </a:lnTo>
                        <a:lnTo>
                          <a:pt x="235" y="1578"/>
                        </a:lnTo>
                        <a:lnTo>
                          <a:pt x="235" y="1588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8" y="1493"/>
                        </a:lnTo>
                        <a:lnTo>
                          <a:pt x="375" y="1533"/>
                        </a:lnTo>
                        <a:lnTo>
                          <a:pt x="365" y="1578"/>
                        </a:lnTo>
                        <a:lnTo>
                          <a:pt x="395" y="1610"/>
                        </a:lnTo>
                        <a:lnTo>
                          <a:pt x="418" y="1610"/>
                        </a:lnTo>
                        <a:lnTo>
                          <a:pt x="443" y="1588"/>
                        </a:lnTo>
                        <a:lnTo>
                          <a:pt x="443" y="1593"/>
                        </a:lnTo>
                        <a:lnTo>
                          <a:pt x="443" y="1588"/>
                        </a:lnTo>
                        <a:lnTo>
                          <a:pt x="585" y="1483"/>
                        </a:lnTo>
                        <a:lnTo>
                          <a:pt x="590" y="1448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8" y="1258"/>
                        </a:lnTo>
                        <a:lnTo>
                          <a:pt x="705" y="1248"/>
                        </a:lnTo>
                        <a:lnTo>
                          <a:pt x="748" y="1210"/>
                        </a:lnTo>
                        <a:lnTo>
                          <a:pt x="855" y="1220"/>
                        </a:lnTo>
                        <a:lnTo>
                          <a:pt x="960" y="1133"/>
                        </a:lnTo>
                        <a:lnTo>
                          <a:pt x="955" y="1063"/>
                        </a:lnTo>
                        <a:lnTo>
                          <a:pt x="960" y="1063"/>
                        </a:lnTo>
                        <a:lnTo>
                          <a:pt x="953" y="995"/>
                        </a:lnTo>
                        <a:lnTo>
                          <a:pt x="1000" y="935"/>
                        </a:lnTo>
                        <a:lnTo>
                          <a:pt x="1055" y="920"/>
                        </a:lnTo>
                        <a:lnTo>
                          <a:pt x="1058" y="920"/>
                        </a:lnTo>
                        <a:lnTo>
                          <a:pt x="1090" y="94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1" name="Freeform 377"/>
                  <p:cNvSpPr>
                    <a:spLocks/>
                  </p:cNvSpPr>
                  <p:nvPr/>
                </p:nvSpPr>
                <p:spPr bwMode="auto">
                  <a:xfrm>
                    <a:off x="6439383" y="3638688"/>
                    <a:ext cx="7452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>
                        <a:moveTo>
                          <a:pt x="0" y="0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2" name="Freeform 376"/>
                  <p:cNvSpPr>
                    <a:spLocks/>
                  </p:cNvSpPr>
                  <p:nvPr/>
                </p:nvSpPr>
                <p:spPr bwMode="auto">
                  <a:xfrm>
                    <a:off x="6446836" y="3638688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3" name="Freeform 375"/>
                  <p:cNvSpPr>
                    <a:spLocks/>
                  </p:cNvSpPr>
                  <p:nvPr/>
                </p:nvSpPr>
                <p:spPr bwMode="auto">
                  <a:xfrm>
                    <a:off x="7681296" y="1656593"/>
                    <a:ext cx="228512" cy="320415"/>
                  </a:xfrm>
                  <a:custGeom>
                    <a:avLst/>
                    <a:gdLst/>
                    <a:ahLst/>
                    <a:cxnLst>
                      <a:cxn ang="0">
                        <a:pos x="93" y="80"/>
                      </a:cxn>
                      <a:cxn ang="0">
                        <a:pos x="131" y="90"/>
                      </a:cxn>
                      <a:cxn ang="0">
                        <a:pos x="208" y="0"/>
                      </a:cxn>
                      <a:cxn ang="0">
                        <a:pos x="230" y="3"/>
                      </a:cxn>
                      <a:cxn ang="0">
                        <a:pos x="214" y="42"/>
                      </a:cxn>
                      <a:cxn ang="0">
                        <a:pos x="214" y="106"/>
                      </a:cxn>
                      <a:cxn ang="0">
                        <a:pos x="166" y="141"/>
                      </a:cxn>
                      <a:cxn ang="0">
                        <a:pos x="147" y="202"/>
                      </a:cxn>
                      <a:cxn ang="0">
                        <a:pos x="202" y="218"/>
                      </a:cxn>
                      <a:cxn ang="0">
                        <a:pos x="208" y="282"/>
                      </a:cxn>
                      <a:cxn ang="0">
                        <a:pos x="182" y="323"/>
                      </a:cxn>
                      <a:cxn ang="0">
                        <a:pos x="179" y="323"/>
                      </a:cxn>
                      <a:cxn ang="0">
                        <a:pos x="3" y="310"/>
                      </a:cxn>
                      <a:cxn ang="0">
                        <a:pos x="0" y="278"/>
                      </a:cxn>
                      <a:cxn ang="0">
                        <a:pos x="93" y="80"/>
                      </a:cxn>
                    </a:cxnLst>
                    <a:rect l="0" t="0" r="r" b="b"/>
                    <a:pathLst>
                      <a:path w="230" h="323">
                        <a:moveTo>
                          <a:pt x="93" y="80"/>
                        </a:moveTo>
                        <a:lnTo>
                          <a:pt x="131" y="90"/>
                        </a:lnTo>
                        <a:lnTo>
                          <a:pt x="208" y="0"/>
                        </a:lnTo>
                        <a:lnTo>
                          <a:pt x="230" y="3"/>
                        </a:lnTo>
                        <a:lnTo>
                          <a:pt x="214" y="42"/>
                        </a:lnTo>
                        <a:lnTo>
                          <a:pt x="214" y="106"/>
                        </a:lnTo>
                        <a:lnTo>
                          <a:pt x="166" y="141"/>
                        </a:lnTo>
                        <a:lnTo>
                          <a:pt x="147" y="202"/>
                        </a:lnTo>
                        <a:lnTo>
                          <a:pt x="202" y="218"/>
                        </a:lnTo>
                        <a:lnTo>
                          <a:pt x="208" y="282"/>
                        </a:lnTo>
                        <a:lnTo>
                          <a:pt x="182" y="323"/>
                        </a:lnTo>
                        <a:lnTo>
                          <a:pt x="179" y="323"/>
                        </a:lnTo>
                        <a:lnTo>
                          <a:pt x="3" y="310"/>
                        </a:lnTo>
                        <a:lnTo>
                          <a:pt x="0" y="278"/>
                        </a:lnTo>
                        <a:lnTo>
                          <a:pt x="93" y="8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4" name="Freeform 374"/>
                  <p:cNvSpPr>
                    <a:spLocks/>
                  </p:cNvSpPr>
                  <p:nvPr/>
                </p:nvSpPr>
                <p:spPr bwMode="auto">
                  <a:xfrm>
                    <a:off x="7681296" y="1656593"/>
                    <a:ext cx="228512" cy="322898"/>
                  </a:xfrm>
                  <a:custGeom>
                    <a:avLst/>
                    <a:gdLst/>
                    <a:ahLst/>
                    <a:cxnLst>
                      <a:cxn ang="0">
                        <a:pos x="95" y="80"/>
                      </a:cxn>
                      <a:cxn ang="0">
                        <a:pos x="133" y="89"/>
                      </a:cxn>
                      <a:cxn ang="0">
                        <a:pos x="210" y="0"/>
                      </a:cxn>
                      <a:cxn ang="0">
                        <a:pos x="230" y="5"/>
                      </a:cxn>
                      <a:cxn ang="0">
                        <a:pos x="215" y="42"/>
                      </a:cxn>
                      <a:cxn ang="0">
                        <a:pos x="215" y="107"/>
                      </a:cxn>
                      <a:cxn ang="0">
                        <a:pos x="168" y="142"/>
                      </a:cxn>
                      <a:cxn ang="0">
                        <a:pos x="148" y="201"/>
                      </a:cxn>
                      <a:cxn ang="0">
                        <a:pos x="203" y="219"/>
                      </a:cxn>
                      <a:cxn ang="0">
                        <a:pos x="210" y="281"/>
                      </a:cxn>
                      <a:cxn ang="0">
                        <a:pos x="183" y="323"/>
                      </a:cxn>
                      <a:cxn ang="0">
                        <a:pos x="180" y="323"/>
                      </a:cxn>
                      <a:cxn ang="0">
                        <a:pos x="5" y="308"/>
                      </a:cxn>
                      <a:cxn ang="0">
                        <a:pos x="0" y="278"/>
                      </a:cxn>
                      <a:cxn ang="0">
                        <a:pos x="95" y="80"/>
                      </a:cxn>
                    </a:cxnLst>
                    <a:rect l="0" t="0" r="r" b="b"/>
                    <a:pathLst>
                      <a:path w="230" h="323">
                        <a:moveTo>
                          <a:pt x="95" y="80"/>
                        </a:moveTo>
                        <a:lnTo>
                          <a:pt x="133" y="89"/>
                        </a:lnTo>
                        <a:lnTo>
                          <a:pt x="210" y="0"/>
                        </a:lnTo>
                        <a:lnTo>
                          <a:pt x="230" y="5"/>
                        </a:lnTo>
                        <a:lnTo>
                          <a:pt x="215" y="42"/>
                        </a:lnTo>
                        <a:lnTo>
                          <a:pt x="215" y="107"/>
                        </a:lnTo>
                        <a:lnTo>
                          <a:pt x="168" y="142"/>
                        </a:lnTo>
                        <a:lnTo>
                          <a:pt x="148" y="201"/>
                        </a:lnTo>
                        <a:lnTo>
                          <a:pt x="203" y="219"/>
                        </a:lnTo>
                        <a:lnTo>
                          <a:pt x="210" y="281"/>
                        </a:lnTo>
                        <a:lnTo>
                          <a:pt x="183" y="323"/>
                        </a:lnTo>
                        <a:lnTo>
                          <a:pt x="180" y="323"/>
                        </a:lnTo>
                        <a:lnTo>
                          <a:pt x="5" y="308"/>
                        </a:lnTo>
                        <a:lnTo>
                          <a:pt x="0" y="278"/>
                        </a:lnTo>
                        <a:lnTo>
                          <a:pt x="95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5" name="Freeform 373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6" name="Freeform 372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7" name="Freeform 371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8" name="Freeform 370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19" name="Freeform 369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0" name="Freeform 368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1" name="Freeform 367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2" name="Freeform 366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3" name="Freeform 365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4" name="Freeform 364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5" name="Freeform 363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6" name="Freeform 362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7" name="Freeform 361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8" name="Freeform 360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29" name="Freeform 359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0" name="Freeform 358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1" name="Freeform 357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2" name="Freeform 356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3" name="Freeform 355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4" name="Freeform 354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5" name="Freeform 353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6" name="Freeform 352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7" name="Freeform 351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8" name="Freeform 350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39" name="Freeform 349"/>
                  <p:cNvSpPr>
                    <a:spLocks/>
                  </p:cNvSpPr>
                  <p:nvPr/>
                </p:nvSpPr>
                <p:spPr bwMode="auto">
                  <a:xfrm>
                    <a:off x="7549654" y="2811574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7" y="0"/>
                      </a:cxn>
                      <a:cxn ang="0">
                        <a:pos x="105" y="32"/>
                      </a:cxn>
                      <a:cxn ang="0">
                        <a:pos x="137" y="35"/>
                      </a:cxn>
                      <a:cxn ang="0">
                        <a:pos x="195" y="73"/>
                      </a:cxn>
                      <a:cxn ang="0">
                        <a:pos x="230" y="102"/>
                      </a:cxn>
                      <a:cxn ang="0">
                        <a:pos x="195" y="160"/>
                      </a:cxn>
                      <a:cxn ang="0">
                        <a:pos x="192" y="268"/>
                      </a:cxn>
                      <a:cxn ang="0">
                        <a:pos x="96" y="304"/>
                      </a:cxn>
                      <a:cxn ang="0">
                        <a:pos x="48" y="304"/>
                      </a:cxn>
                      <a:cxn ang="0">
                        <a:pos x="0" y="281"/>
                      </a:cxn>
                      <a:cxn ang="0">
                        <a:pos x="3" y="252"/>
                      </a:cxn>
                      <a:cxn ang="0">
                        <a:pos x="70" y="265"/>
                      </a:cxn>
                      <a:cxn ang="0">
                        <a:pos x="73" y="230"/>
                      </a:cxn>
                      <a:cxn ang="0">
                        <a:pos x="38" y="201"/>
                      </a:cxn>
                      <a:cxn ang="0">
                        <a:pos x="51" y="160"/>
                      </a:cxn>
                      <a:cxn ang="0">
                        <a:pos x="0" y="16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230" h="304">
                        <a:moveTo>
                          <a:pt x="0" y="9"/>
                        </a:moveTo>
                        <a:lnTo>
                          <a:pt x="67" y="0"/>
                        </a:lnTo>
                        <a:lnTo>
                          <a:pt x="105" y="32"/>
                        </a:lnTo>
                        <a:lnTo>
                          <a:pt x="137" y="35"/>
                        </a:lnTo>
                        <a:lnTo>
                          <a:pt x="195" y="73"/>
                        </a:lnTo>
                        <a:lnTo>
                          <a:pt x="230" y="102"/>
                        </a:lnTo>
                        <a:lnTo>
                          <a:pt x="195" y="160"/>
                        </a:lnTo>
                        <a:lnTo>
                          <a:pt x="192" y="268"/>
                        </a:lnTo>
                        <a:lnTo>
                          <a:pt x="96" y="304"/>
                        </a:lnTo>
                        <a:lnTo>
                          <a:pt x="48" y="304"/>
                        </a:lnTo>
                        <a:lnTo>
                          <a:pt x="0" y="281"/>
                        </a:lnTo>
                        <a:lnTo>
                          <a:pt x="3" y="252"/>
                        </a:lnTo>
                        <a:lnTo>
                          <a:pt x="70" y="265"/>
                        </a:lnTo>
                        <a:lnTo>
                          <a:pt x="73" y="230"/>
                        </a:lnTo>
                        <a:lnTo>
                          <a:pt x="38" y="201"/>
                        </a:lnTo>
                        <a:lnTo>
                          <a:pt x="51" y="160"/>
                        </a:lnTo>
                        <a:lnTo>
                          <a:pt x="0" y="16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0" name="Freeform 348"/>
                  <p:cNvSpPr>
                    <a:spLocks/>
                  </p:cNvSpPr>
                  <p:nvPr/>
                </p:nvSpPr>
                <p:spPr bwMode="auto">
                  <a:xfrm>
                    <a:off x="7549654" y="2811574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68" y="0"/>
                      </a:cxn>
                      <a:cxn ang="0">
                        <a:pos x="105" y="32"/>
                      </a:cxn>
                      <a:cxn ang="0">
                        <a:pos x="138" y="35"/>
                      </a:cxn>
                      <a:cxn ang="0">
                        <a:pos x="195" y="72"/>
                      </a:cxn>
                      <a:cxn ang="0">
                        <a:pos x="230" y="102"/>
                      </a:cxn>
                      <a:cxn ang="0">
                        <a:pos x="195" y="159"/>
                      </a:cxn>
                      <a:cxn ang="0">
                        <a:pos x="193" y="267"/>
                      </a:cxn>
                      <a:cxn ang="0">
                        <a:pos x="95" y="304"/>
                      </a:cxn>
                      <a:cxn ang="0">
                        <a:pos x="48" y="304"/>
                      </a:cxn>
                      <a:cxn ang="0">
                        <a:pos x="0" y="282"/>
                      </a:cxn>
                      <a:cxn ang="0">
                        <a:pos x="3" y="252"/>
                      </a:cxn>
                      <a:cxn ang="0">
                        <a:pos x="70" y="264"/>
                      </a:cxn>
                      <a:cxn ang="0">
                        <a:pos x="73" y="229"/>
                      </a:cxn>
                      <a:cxn ang="0">
                        <a:pos x="38" y="202"/>
                      </a:cxn>
                      <a:cxn ang="0">
                        <a:pos x="50" y="159"/>
                      </a:cxn>
                      <a:cxn ang="0">
                        <a:pos x="0" y="17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30" h="304">
                        <a:moveTo>
                          <a:pt x="0" y="10"/>
                        </a:moveTo>
                        <a:lnTo>
                          <a:pt x="68" y="0"/>
                        </a:lnTo>
                        <a:lnTo>
                          <a:pt x="105" y="32"/>
                        </a:lnTo>
                        <a:lnTo>
                          <a:pt x="138" y="35"/>
                        </a:lnTo>
                        <a:lnTo>
                          <a:pt x="195" y="72"/>
                        </a:lnTo>
                        <a:lnTo>
                          <a:pt x="230" y="102"/>
                        </a:lnTo>
                        <a:lnTo>
                          <a:pt x="195" y="159"/>
                        </a:lnTo>
                        <a:lnTo>
                          <a:pt x="193" y="267"/>
                        </a:lnTo>
                        <a:lnTo>
                          <a:pt x="95" y="304"/>
                        </a:lnTo>
                        <a:lnTo>
                          <a:pt x="48" y="304"/>
                        </a:lnTo>
                        <a:lnTo>
                          <a:pt x="0" y="282"/>
                        </a:lnTo>
                        <a:lnTo>
                          <a:pt x="3" y="252"/>
                        </a:lnTo>
                        <a:lnTo>
                          <a:pt x="70" y="264"/>
                        </a:lnTo>
                        <a:lnTo>
                          <a:pt x="73" y="229"/>
                        </a:lnTo>
                        <a:lnTo>
                          <a:pt x="38" y="202"/>
                        </a:lnTo>
                        <a:lnTo>
                          <a:pt x="50" y="159"/>
                        </a:lnTo>
                        <a:lnTo>
                          <a:pt x="0" y="17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1" name="Freeform 347"/>
                  <p:cNvSpPr>
                    <a:spLocks/>
                  </p:cNvSpPr>
                  <p:nvPr/>
                </p:nvSpPr>
                <p:spPr bwMode="auto">
                  <a:xfrm>
                    <a:off x="7644040" y="1934782"/>
                    <a:ext cx="243415" cy="330350"/>
                  </a:xfrm>
                  <a:custGeom>
                    <a:avLst/>
                    <a:gdLst/>
                    <a:ahLst/>
                    <a:cxnLst>
                      <a:cxn ang="0">
                        <a:pos x="246" y="4"/>
                      </a:cxn>
                      <a:cxn ang="0">
                        <a:pos x="217" y="45"/>
                      </a:cxn>
                      <a:cxn ang="0">
                        <a:pos x="224" y="109"/>
                      </a:cxn>
                      <a:cxn ang="0">
                        <a:pos x="153" y="109"/>
                      </a:cxn>
                      <a:cxn ang="0">
                        <a:pos x="96" y="231"/>
                      </a:cxn>
                      <a:cxn ang="0">
                        <a:pos x="108" y="269"/>
                      </a:cxn>
                      <a:cxn ang="0">
                        <a:pos x="45" y="295"/>
                      </a:cxn>
                      <a:cxn ang="0">
                        <a:pos x="16" y="333"/>
                      </a:cxn>
                      <a:cxn ang="0">
                        <a:pos x="0" y="250"/>
                      </a:cxn>
                      <a:cxn ang="0">
                        <a:pos x="41" y="240"/>
                      </a:cxn>
                      <a:cxn ang="0">
                        <a:pos x="51" y="180"/>
                      </a:cxn>
                      <a:cxn ang="0">
                        <a:pos x="32" y="180"/>
                      </a:cxn>
                      <a:cxn ang="0">
                        <a:pos x="0" y="96"/>
                      </a:cxn>
                      <a:cxn ang="0">
                        <a:pos x="45" y="42"/>
                      </a:cxn>
                      <a:cxn ang="0">
                        <a:pos x="38" y="0"/>
                      </a:cxn>
                      <a:cxn ang="0">
                        <a:pos x="41" y="32"/>
                      </a:cxn>
                      <a:cxn ang="0">
                        <a:pos x="217" y="45"/>
                      </a:cxn>
                      <a:cxn ang="0">
                        <a:pos x="220" y="45"/>
                      </a:cxn>
                      <a:cxn ang="0">
                        <a:pos x="246" y="4"/>
                      </a:cxn>
                    </a:cxnLst>
                    <a:rect l="0" t="0" r="r" b="b"/>
                    <a:pathLst>
                      <a:path w="246" h="333">
                        <a:moveTo>
                          <a:pt x="246" y="4"/>
                        </a:moveTo>
                        <a:lnTo>
                          <a:pt x="217" y="45"/>
                        </a:lnTo>
                        <a:lnTo>
                          <a:pt x="224" y="109"/>
                        </a:lnTo>
                        <a:lnTo>
                          <a:pt x="153" y="109"/>
                        </a:lnTo>
                        <a:lnTo>
                          <a:pt x="96" y="231"/>
                        </a:lnTo>
                        <a:lnTo>
                          <a:pt x="108" y="269"/>
                        </a:lnTo>
                        <a:lnTo>
                          <a:pt x="45" y="295"/>
                        </a:lnTo>
                        <a:lnTo>
                          <a:pt x="16" y="333"/>
                        </a:lnTo>
                        <a:lnTo>
                          <a:pt x="0" y="250"/>
                        </a:lnTo>
                        <a:lnTo>
                          <a:pt x="41" y="240"/>
                        </a:lnTo>
                        <a:lnTo>
                          <a:pt x="51" y="180"/>
                        </a:lnTo>
                        <a:lnTo>
                          <a:pt x="32" y="180"/>
                        </a:lnTo>
                        <a:lnTo>
                          <a:pt x="0" y="96"/>
                        </a:lnTo>
                        <a:lnTo>
                          <a:pt x="45" y="42"/>
                        </a:lnTo>
                        <a:lnTo>
                          <a:pt x="38" y="0"/>
                        </a:lnTo>
                        <a:lnTo>
                          <a:pt x="41" y="32"/>
                        </a:lnTo>
                        <a:lnTo>
                          <a:pt x="217" y="45"/>
                        </a:lnTo>
                        <a:lnTo>
                          <a:pt x="220" y="45"/>
                        </a:lnTo>
                        <a:lnTo>
                          <a:pt x="246" y="4"/>
                        </a:lnTo>
                        <a:close/>
                      </a:path>
                    </a:pathLst>
                  </a:custGeom>
                  <a:solidFill>
                    <a:srgbClr val="00B05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2" name="Freeform 346"/>
                  <p:cNvSpPr>
                    <a:spLocks/>
                  </p:cNvSpPr>
                  <p:nvPr/>
                </p:nvSpPr>
                <p:spPr bwMode="auto">
                  <a:xfrm>
                    <a:off x="7644040" y="1934782"/>
                    <a:ext cx="245898" cy="330350"/>
                  </a:xfrm>
                  <a:custGeom>
                    <a:avLst/>
                    <a:gdLst/>
                    <a:ahLst/>
                    <a:cxnLst>
                      <a:cxn ang="0">
                        <a:pos x="246" y="3"/>
                      </a:cxn>
                      <a:cxn ang="0">
                        <a:pos x="216" y="45"/>
                      </a:cxn>
                      <a:cxn ang="0">
                        <a:pos x="224" y="108"/>
                      </a:cxn>
                      <a:cxn ang="0">
                        <a:pos x="152" y="108"/>
                      </a:cxn>
                      <a:cxn ang="0">
                        <a:pos x="97" y="230"/>
                      </a:cxn>
                      <a:cxn ang="0">
                        <a:pos x="107" y="268"/>
                      </a:cxn>
                      <a:cxn ang="0">
                        <a:pos x="45" y="295"/>
                      </a:cxn>
                      <a:cxn ang="0">
                        <a:pos x="17" y="333"/>
                      </a:cxn>
                      <a:cxn ang="0">
                        <a:pos x="0" y="250"/>
                      </a:cxn>
                      <a:cxn ang="0">
                        <a:pos x="42" y="240"/>
                      </a:cxn>
                      <a:cxn ang="0">
                        <a:pos x="52" y="180"/>
                      </a:cxn>
                      <a:cxn ang="0">
                        <a:pos x="32" y="180"/>
                      </a:cxn>
                      <a:cxn ang="0">
                        <a:pos x="0" y="95"/>
                      </a:cxn>
                      <a:cxn ang="0">
                        <a:pos x="45" y="40"/>
                      </a:cxn>
                      <a:cxn ang="0">
                        <a:pos x="37" y="0"/>
                      </a:cxn>
                      <a:cxn ang="0">
                        <a:pos x="42" y="30"/>
                      </a:cxn>
                      <a:cxn ang="0">
                        <a:pos x="216" y="45"/>
                      </a:cxn>
                      <a:cxn ang="0">
                        <a:pos x="219" y="45"/>
                      </a:cxn>
                      <a:cxn ang="0">
                        <a:pos x="246" y="3"/>
                      </a:cxn>
                    </a:cxnLst>
                    <a:rect l="0" t="0" r="r" b="b"/>
                    <a:pathLst>
                      <a:path w="246" h="333">
                        <a:moveTo>
                          <a:pt x="246" y="3"/>
                        </a:moveTo>
                        <a:lnTo>
                          <a:pt x="216" y="45"/>
                        </a:lnTo>
                        <a:lnTo>
                          <a:pt x="224" y="108"/>
                        </a:lnTo>
                        <a:lnTo>
                          <a:pt x="152" y="108"/>
                        </a:lnTo>
                        <a:lnTo>
                          <a:pt x="97" y="230"/>
                        </a:lnTo>
                        <a:lnTo>
                          <a:pt x="107" y="268"/>
                        </a:lnTo>
                        <a:lnTo>
                          <a:pt x="45" y="295"/>
                        </a:lnTo>
                        <a:lnTo>
                          <a:pt x="17" y="333"/>
                        </a:lnTo>
                        <a:lnTo>
                          <a:pt x="0" y="250"/>
                        </a:lnTo>
                        <a:lnTo>
                          <a:pt x="42" y="240"/>
                        </a:lnTo>
                        <a:lnTo>
                          <a:pt x="52" y="180"/>
                        </a:lnTo>
                        <a:lnTo>
                          <a:pt x="32" y="180"/>
                        </a:lnTo>
                        <a:lnTo>
                          <a:pt x="0" y="95"/>
                        </a:lnTo>
                        <a:lnTo>
                          <a:pt x="45" y="40"/>
                        </a:lnTo>
                        <a:lnTo>
                          <a:pt x="37" y="0"/>
                        </a:lnTo>
                        <a:lnTo>
                          <a:pt x="42" y="30"/>
                        </a:lnTo>
                        <a:lnTo>
                          <a:pt x="216" y="45"/>
                        </a:lnTo>
                        <a:lnTo>
                          <a:pt x="219" y="45"/>
                        </a:lnTo>
                        <a:lnTo>
                          <a:pt x="246" y="3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3" name="Freeform 345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4" name="Freeform 344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5" name="Freeform 343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6" name="Freeform 342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7" name="Freeform 341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8" name="Freeform 340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49" name="Freeform 339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0" name="Freeform 338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1" name="Freeform 337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252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3255165" y="1758427"/>
                    <a:ext cx="1259311" cy="1366104"/>
                    <a:chOff x="3772" y="2560"/>
                    <a:chExt cx="1267" cy="1376"/>
                  </a:xfrm>
                  <a:noFill/>
                </p:grpSpPr>
                <p:sp>
                  <p:nvSpPr>
                    <p:cNvPr id="5411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4793" y="3274"/>
                      <a:ext cx="57" cy="74"/>
                    </a:xfrm>
                    <a:custGeom>
                      <a:avLst/>
                      <a:gdLst/>
                      <a:ahLst/>
                      <a:cxnLst>
                        <a:cxn ang="0">
                          <a:pos x="32" y="0"/>
                        </a:cxn>
                        <a:cxn ang="0">
                          <a:pos x="57" y="19"/>
                        </a:cxn>
                        <a:cxn ang="0">
                          <a:pos x="28" y="67"/>
                        </a:cxn>
                        <a:cxn ang="0">
                          <a:pos x="3" y="74"/>
                        </a:cxn>
                        <a:cxn ang="0">
                          <a:pos x="0" y="19"/>
                        </a:cxn>
                        <a:cxn ang="0">
                          <a:pos x="32" y="0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32" y="0"/>
                          </a:moveTo>
                          <a:lnTo>
                            <a:pt x="57" y="19"/>
                          </a:lnTo>
                          <a:lnTo>
                            <a:pt x="28" y="67"/>
                          </a:lnTo>
                          <a:lnTo>
                            <a:pt x="3" y="74"/>
                          </a:lnTo>
                          <a:lnTo>
                            <a:pt x="0" y="19"/>
                          </a:lnTo>
                          <a:lnTo>
                            <a:pt x="3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412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4460" y="3348"/>
                      <a:ext cx="58" cy="6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58" y="22"/>
                        </a:cxn>
                        <a:cxn ang="0">
                          <a:pos x="54" y="64"/>
                        </a:cxn>
                        <a:cxn ang="0">
                          <a:pos x="16" y="67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58" h="67">
                          <a:moveTo>
                            <a:pt x="0" y="0"/>
                          </a:moveTo>
                          <a:lnTo>
                            <a:pt x="58" y="22"/>
                          </a:lnTo>
                          <a:lnTo>
                            <a:pt x="54" y="64"/>
                          </a:lnTo>
                          <a:lnTo>
                            <a:pt x="16" y="6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grpSp>
                  <p:nvGrpSpPr>
                    <p:cNvPr id="5413" name="Group 3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72" y="2560"/>
                      <a:ext cx="1267" cy="1376"/>
                      <a:chOff x="3772" y="2560"/>
                      <a:chExt cx="1267" cy="1376"/>
                    </a:xfrm>
                    <a:grpFill/>
                  </p:grpSpPr>
                  <p:sp>
                    <p:nvSpPr>
                      <p:cNvPr id="5414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21" y="3072"/>
                        <a:ext cx="64" cy="1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03"/>
                          </a:cxn>
                          <a:cxn ang="0">
                            <a:pos x="64" y="84"/>
                          </a:cxn>
                          <a:cxn ang="0">
                            <a:pos x="38" y="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4" h="103">
                            <a:moveTo>
                              <a:pt x="0" y="0"/>
                            </a:moveTo>
                            <a:lnTo>
                              <a:pt x="0" y="103"/>
                            </a:lnTo>
                            <a:lnTo>
                              <a:pt x="64" y="84"/>
                            </a:lnTo>
                            <a:lnTo>
                              <a:pt x="38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15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25" y="3108"/>
                        <a:ext cx="170" cy="14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1" y="12"/>
                          </a:cxn>
                          <a:cxn ang="0">
                            <a:pos x="96" y="35"/>
                          </a:cxn>
                          <a:cxn ang="0">
                            <a:pos x="84" y="0"/>
                          </a:cxn>
                          <a:cxn ang="0">
                            <a:pos x="39" y="32"/>
                          </a:cxn>
                          <a:cxn ang="0">
                            <a:pos x="39" y="67"/>
                          </a:cxn>
                          <a:cxn ang="0">
                            <a:pos x="0" y="118"/>
                          </a:cxn>
                          <a:cxn ang="0">
                            <a:pos x="4" y="137"/>
                          </a:cxn>
                          <a:cxn ang="0">
                            <a:pos x="122" y="140"/>
                          </a:cxn>
                          <a:cxn ang="0">
                            <a:pos x="116" y="105"/>
                          </a:cxn>
                          <a:cxn ang="0">
                            <a:pos x="170" y="51"/>
                          </a:cxn>
                          <a:cxn ang="0">
                            <a:pos x="141" y="12"/>
                          </a:cxn>
                        </a:cxnLst>
                        <a:rect l="0" t="0" r="r" b="b"/>
                        <a:pathLst>
                          <a:path w="170" h="140">
                            <a:moveTo>
                              <a:pt x="141" y="12"/>
                            </a:moveTo>
                            <a:lnTo>
                              <a:pt x="96" y="35"/>
                            </a:lnTo>
                            <a:lnTo>
                              <a:pt x="84" y="0"/>
                            </a:lnTo>
                            <a:lnTo>
                              <a:pt x="39" y="32"/>
                            </a:lnTo>
                            <a:lnTo>
                              <a:pt x="39" y="67"/>
                            </a:lnTo>
                            <a:lnTo>
                              <a:pt x="0" y="118"/>
                            </a:lnTo>
                            <a:lnTo>
                              <a:pt x="4" y="137"/>
                            </a:lnTo>
                            <a:lnTo>
                              <a:pt x="122" y="140"/>
                            </a:lnTo>
                            <a:lnTo>
                              <a:pt x="116" y="105"/>
                            </a:lnTo>
                            <a:lnTo>
                              <a:pt x="170" y="51"/>
                            </a:lnTo>
                            <a:lnTo>
                              <a:pt x="141" y="1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16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17" y="3229"/>
                        <a:ext cx="42" cy="7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71"/>
                          </a:cxn>
                          <a:cxn ang="0">
                            <a:pos x="42" y="71"/>
                          </a:cxn>
                          <a:cxn ang="0">
                            <a:pos x="42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  <a:lnTo>
                              <a:pt x="42" y="71"/>
                            </a:lnTo>
                            <a:lnTo>
                              <a:pt x="42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17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28" y="3376"/>
                        <a:ext cx="358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52" y="0"/>
                          </a:cxn>
                          <a:cxn ang="0">
                            <a:pos x="278" y="16"/>
                          </a:cxn>
                          <a:cxn ang="0">
                            <a:pos x="256" y="74"/>
                          </a:cxn>
                          <a:cxn ang="0">
                            <a:pos x="118" y="122"/>
                          </a:cxn>
                          <a:cxn ang="0">
                            <a:pos x="102" y="96"/>
                          </a:cxn>
                          <a:cxn ang="0">
                            <a:pos x="54" y="93"/>
                          </a:cxn>
                          <a:cxn ang="0">
                            <a:pos x="54" y="141"/>
                          </a:cxn>
                          <a:cxn ang="0">
                            <a:pos x="26" y="164"/>
                          </a:cxn>
                          <a:cxn ang="0">
                            <a:pos x="0" y="218"/>
                          </a:cxn>
                          <a:cxn ang="0">
                            <a:pos x="35" y="218"/>
                          </a:cxn>
                          <a:cxn ang="0">
                            <a:pos x="35" y="247"/>
                          </a:cxn>
                          <a:cxn ang="0">
                            <a:pos x="58" y="266"/>
                          </a:cxn>
                          <a:cxn ang="0">
                            <a:pos x="99" y="244"/>
                          </a:cxn>
                          <a:cxn ang="0">
                            <a:pos x="106" y="282"/>
                          </a:cxn>
                          <a:cxn ang="0">
                            <a:pos x="137" y="295"/>
                          </a:cxn>
                          <a:cxn ang="0">
                            <a:pos x="176" y="279"/>
                          </a:cxn>
                          <a:cxn ang="0">
                            <a:pos x="160" y="218"/>
                          </a:cxn>
                          <a:cxn ang="0">
                            <a:pos x="211" y="208"/>
                          </a:cxn>
                          <a:cxn ang="0">
                            <a:pos x="256" y="218"/>
                          </a:cxn>
                          <a:cxn ang="0">
                            <a:pos x="329" y="112"/>
                          </a:cxn>
                          <a:cxn ang="0">
                            <a:pos x="329" y="74"/>
                          </a:cxn>
                          <a:cxn ang="0">
                            <a:pos x="358" y="39"/>
                          </a:cxn>
                          <a:cxn ang="0">
                            <a:pos x="352" y="0"/>
                          </a:cxn>
                        </a:cxnLst>
                        <a:rect l="0" t="0" r="r" b="b"/>
                        <a:pathLst>
                          <a:path w="358" h="295">
                            <a:moveTo>
                              <a:pt x="352" y="0"/>
                            </a:moveTo>
                            <a:lnTo>
                              <a:pt x="278" y="16"/>
                            </a:lnTo>
                            <a:lnTo>
                              <a:pt x="256" y="74"/>
                            </a:lnTo>
                            <a:lnTo>
                              <a:pt x="118" y="122"/>
                            </a:lnTo>
                            <a:lnTo>
                              <a:pt x="102" y="96"/>
                            </a:lnTo>
                            <a:lnTo>
                              <a:pt x="54" y="93"/>
                            </a:lnTo>
                            <a:lnTo>
                              <a:pt x="54" y="141"/>
                            </a:lnTo>
                            <a:lnTo>
                              <a:pt x="26" y="164"/>
                            </a:lnTo>
                            <a:lnTo>
                              <a:pt x="0" y="218"/>
                            </a:lnTo>
                            <a:lnTo>
                              <a:pt x="35" y="218"/>
                            </a:lnTo>
                            <a:lnTo>
                              <a:pt x="35" y="247"/>
                            </a:lnTo>
                            <a:lnTo>
                              <a:pt x="58" y="266"/>
                            </a:lnTo>
                            <a:lnTo>
                              <a:pt x="99" y="244"/>
                            </a:lnTo>
                            <a:lnTo>
                              <a:pt x="106" y="282"/>
                            </a:lnTo>
                            <a:lnTo>
                              <a:pt x="137" y="295"/>
                            </a:lnTo>
                            <a:lnTo>
                              <a:pt x="176" y="279"/>
                            </a:lnTo>
                            <a:lnTo>
                              <a:pt x="160" y="218"/>
                            </a:lnTo>
                            <a:lnTo>
                              <a:pt x="211" y="208"/>
                            </a:lnTo>
                            <a:lnTo>
                              <a:pt x="256" y="218"/>
                            </a:lnTo>
                            <a:lnTo>
                              <a:pt x="329" y="112"/>
                            </a:lnTo>
                            <a:lnTo>
                              <a:pt x="329" y="74"/>
                            </a:lnTo>
                            <a:lnTo>
                              <a:pt x="358" y="39"/>
                            </a:lnTo>
                            <a:lnTo>
                              <a:pt x="352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18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15" y="3380"/>
                        <a:ext cx="93" cy="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6" y="0"/>
                          </a:cxn>
                          <a:cxn ang="0">
                            <a:pos x="16" y="16"/>
                          </a:cxn>
                          <a:cxn ang="0">
                            <a:pos x="0" y="64"/>
                          </a:cxn>
                          <a:cxn ang="0">
                            <a:pos x="35" y="76"/>
                          </a:cxn>
                          <a:cxn ang="0">
                            <a:pos x="93" y="38"/>
                          </a:cxn>
                          <a:cxn ang="0">
                            <a:pos x="86" y="0"/>
                          </a:cxn>
                        </a:cxnLst>
                        <a:rect l="0" t="0" r="r" b="b"/>
                        <a:pathLst>
                          <a:path w="93" h="76">
                            <a:moveTo>
                              <a:pt x="86" y="0"/>
                            </a:moveTo>
                            <a:lnTo>
                              <a:pt x="16" y="16"/>
                            </a:lnTo>
                            <a:lnTo>
                              <a:pt x="0" y="64"/>
                            </a:lnTo>
                            <a:lnTo>
                              <a:pt x="35" y="76"/>
                            </a:lnTo>
                            <a:lnTo>
                              <a:pt x="93" y="38"/>
                            </a:lnTo>
                            <a:lnTo>
                              <a:pt x="86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19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95" y="3450"/>
                        <a:ext cx="144" cy="6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54" y="0"/>
                          </a:cxn>
                          <a:cxn ang="0">
                            <a:pos x="77" y="13"/>
                          </a:cxn>
                          <a:cxn ang="0">
                            <a:pos x="144" y="22"/>
                          </a:cxn>
                          <a:cxn ang="0">
                            <a:pos x="144" y="64"/>
                          </a:cxn>
                          <a:cxn ang="0">
                            <a:pos x="90" y="42"/>
                          </a:cxn>
                          <a:cxn ang="0">
                            <a:pos x="38" y="48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144" h="64">
                            <a:moveTo>
                              <a:pt x="0" y="6"/>
                            </a:moveTo>
                            <a:lnTo>
                              <a:pt x="54" y="0"/>
                            </a:lnTo>
                            <a:lnTo>
                              <a:pt x="77" y="13"/>
                            </a:lnTo>
                            <a:lnTo>
                              <a:pt x="144" y="22"/>
                            </a:lnTo>
                            <a:lnTo>
                              <a:pt x="144" y="64"/>
                            </a:lnTo>
                            <a:lnTo>
                              <a:pt x="90" y="42"/>
                            </a:lnTo>
                            <a:lnTo>
                              <a:pt x="38" y="48"/>
                            </a:lnTo>
                            <a:lnTo>
                              <a:pt x="0" y="6"/>
                            </a:lnTo>
                          </a:path>
                        </a:pathLst>
                      </a:custGeom>
                      <a:grpFill/>
                      <a:ln w="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20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87" y="3808"/>
                        <a:ext cx="116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0"/>
                          </a:cxn>
                          <a:cxn ang="0">
                            <a:pos x="77" y="4"/>
                          </a:cxn>
                          <a:cxn ang="0">
                            <a:pos x="116" y="23"/>
                          </a:cxn>
                          <a:cxn ang="0">
                            <a:pos x="106" y="71"/>
                          </a:cxn>
                          <a:cxn ang="0">
                            <a:pos x="116" y="96"/>
                          </a:cxn>
                          <a:cxn ang="0">
                            <a:pos x="61" y="106"/>
                          </a:cxn>
                          <a:cxn ang="0">
                            <a:pos x="45" y="128"/>
                          </a:cxn>
                          <a:cxn ang="0">
                            <a:pos x="13" y="128"/>
                          </a:cxn>
                          <a:cxn ang="0">
                            <a:pos x="20" y="80"/>
                          </a:cxn>
                          <a:cxn ang="0">
                            <a:pos x="0" y="64"/>
                          </a:cxn>
                          <a:cxn ang="0">
                            <a:pos x="13" y="36"/>
                          </a:cxn>
                          <a:cxn ang="0">
                            <a:pos x="13" y="0"/>
                          </a:cxn>
                        </a:cxnLst>
                        <a:rect l="0" t="0" r="r" b="b"/>
                        <a:pathLst>
                          <a:path w="116" h="128">
                            <a:moveTo>
                              <a:pt x="13" y="0"/>
                            </a:moveTo>
                            <a:lnTo>
                              <a:pt x="77" y="4"/>
                            </a:lnTo>
                            <a:lnTo>
                              <a:pt x="116" y="23"/>
                            </a:lnTo>
                            <a:lnTo>
                              <a:pt x="106" y="71"/>
                            </a:lnTo>
                            <a:lnTo>
                              <a:pt x="116" y="96"/>
                            </a:lnTo>
                            <a:lnTo>
                              <a:pt x="61" y="106"/>
                            </a:lnTo>
                            <a:lnTo>
                              <a:pt x="45" y="128"/>
                            </a:lnTo>
                            <a:lnTo>
                              <a:pt x="13" y="128"/>
                            </a:lnTo>
                            <a:lnTo>
                              <a:pt x="20" y="80"/>
                            </a:lnTo>
                            <a:lnTo>
                              <a:pt x="0" y="64"/>
                            </a:lnTo>
                            <a:lnTo>
                              <a:pt x="13" y="36"/>
                            </a:lnTo>
                            <a:lnTo>
                              <a:pt x="13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5421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72" y="2560"/>
                        <a:ext cx="1225" cy="13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88" y="0"/>
                          </a:cxn>
                          <a:cxn ang="0">
                            <a:pos x="560" y="144"/>
                          </a:cxn>
                          <a:cxn ang="0">
                            <a:pos x="410" y="394"/>
                          </a:cxn>
                          <a:cxn ang="0">
                            <a:pos x="333" y="615"/>
                          </a:cxn>
                          <a:cxn ang="0">
                            <a:pos x="227" y="618"/>
                          </a:cxn>
                          <a:cxn ang="0">
                            <a:pos x="170" y="736"/>
                          </a:cxn>
                          <a:cxn ang="0">
                            <a:pos x="87" y="711"/>
                          </a:cxn>
                          <a:cxn ang="0">
                            <a:pos x="90" y="704"/>
                          </a:cxn>
                          <a:cxn ang="0">
                            <a:pos x="13" y="704"/>
                          </a:cxn>
                          <a:cxn ang="0">
                            <a:pos x="42" y="784"/>
                          </a:cxn>
                          <a:cxn ang="0">
                            <a:pos x="106" y="890"/>
                          </a:cxn>
                          <a:cxn ang="0">
                            <a:pos x="125" y="1031"/>
                          </a:cxn>
                          <a:cxn ang="0">
                            <a:pos x="48" y="1034"/>
                          </a:cxn>
                          <a:cxn ang="0">
                            <a:pos x="51" y="1044"/>
                          </a:cxn>
                          <a:cxn ang="0">
                            <a:pos x="7" y="1063"/>
                          </a:cxn>
                          <a:cxn ang="0">
                            <a:pos x="23" y="1130"/>
                          </a:cxn>
                          <a:cxn ang="0">
                            <a:pos x="109" y="1184"/>
                          </a:cxn>
                          <a:cxn ang="0">
                            <a:pos x="115" y="1092"/>
                          </a:cxn>
                          <a:cxn ang="0">
                            <a:pos x="192" y="1133"/>
                          </a:cxn>
                          <a:cxn ang="0">
                            <a:pos x="237" y="1098"/>
                          </a:cxn>
                          <a:cxn ang="0">
                            <a:pos x="278" y="1252"/>
                          </a:cxn>
                          <a:cxn ang="0">
                            <a:pos x="342" y="1303"/>
                          </a:cxn>
                          <a:cxn ang="0">
                            <a:pos x="397" y="1268"/>
                          </a:cxn>
                          <a:cxn ang="0">
                            <a:pos x="490" y="1168"/>
                          </a:cxn>
                          <a:cxn ang="0">
                            <a:pos x="531" y="1060"/>
                          </a:cxn>
                          <a:cxn ang="0">
                            <a:pos x="592" y="1028"/>
                          </a:cxn>
                          <a:cxn ang="0">
                            <a:pos x="656" y="887"/>
                          </a:cxn>
                          <a:cxn ang="0">
                            <a:pos x="518" y="861"/>
                          </a:cxn>
                          <a:cxn ang="0">
                            <a:pos x="394" y="839"/>
                          </a:cxn>
                          <a:cxn ang="0">
                            <a:pos x="333" y="788"/>
                          </a:cxn>
                          <a:cxn ang="0">
                            <a:pos x="522" y="682"/>
                          </a:cxn>
                          <a:cxn ang="0">
                            <a:pos x="730" y="736"/>
                          </a:cxn>
                          <a:cxn ang="0">
                            <a:pos x="790" y="810"/>
                          </a:cxn>
                          <a:cxn ang="0">
                            <a:pos x="883" y="868"/>
                          </a:cxn>
                          <a:cxn ang="0">
                            <a:pos x="848" y="788"/>
                          </a:cxn>
                          <a:cxn ang="0">
                            <a:pos x="982" y="781"/>
                          </a:cxn>
                          <a:cxn ang="0">
                            <a:pos x="877" y="711"/>
                          </a:cxn>
                          <a:cxn ang="0">
                            <a:pos x="931" y="551"/>
                          </a:cxn>
                          <a:cxn ang="0">
                            <a:pos x="1017" y="522"/>
                          </a:cxn>
                          <a:cxn ang="0">
                            <a:pos x="1110" y="477"/>
                          </a:cxn>
                          <a:cxn ang="0">
                            <a:pos x="1200" y="394"/>
                          </a:cxn>
                          <a:cxn ang="0">
                            <a:pos x="1225" y="365"/>
                          </a:cxn>
                          <a:cxn ang="0">
                            <a:pos x="1181" y="151"/>
                          </a:cxn>
                          <a:cxn ang="0">
                            <a:pos x="1043" y="160"/>
                          </a:cxn>
                          <a:cxn ang="0">
                            <a:pos x="915" y="106"/>
                          </a:cxn>
                          <a:cxn ang="0">
                            <a:pos x="902" y="42"/>
                          </a:cxn>
                        </a:cxnLst>
                        <a:rect l="0" t="0" r="r" b="b"/>
                        <a:pathLst>
                          <a:path w="1225" h="1303">
                            <a:moveTo>
                              <a:pt x="902" y="42"/>
                            </a:moveTo>
                            <a:lnTo>
                              <a:pt x="688" y="0"/>
                            </a:lnTo>
                            <a:lnTo>
                              <a:pt x="675" y="4"/>
                            </a:lnTo>
                            <a:lnTo>
                              <a:pt x="560" y="144"/>
                            </a:lnTo>
                            <a:lnTo>
                              <a:pt x="480" y="279"/>
                            </a:lnTo>
                            <a:lnTo>
                              <a:pt x="410" y="394"/>
                            </a:lnTo>
                            <a:lnTo>
                              <a:pt x="342" y="538"/>
                            </a:lnTo>
                            <a:lnTo>
                              <a:pt x="333" y="615"/>
                            </a:lnTo>
                            <a:lnTo>
                              <a:pt x="291" y="602"/>
                            </a:lnTo>
                            <a:lnTo>
                              <a:pt x="227" y="618"/>
                            </a:lnTo>
                            <a:lnTo>
                              <a:pt x="195" y="679"/>
                            </a:lnTo>
                            <a:lnTo>
                              <a:pt x="170" y="736"/>
                            </a:lnTo>
                            <a:lnTo>
                              <a:pt x="119" y="736"/>
                            </a:lnTo>
                            <a:lnTo>
                              <a:pt x="87" y="711"/>
                            </a:lnTo>
                            <a:lnTo>
                              <a:pt x="93" y="704"/>
                            </a:lnTo>
                            <a:lnTo>
                              <a:pt x="90" y="704"/>
                            </a:lnTo>
                            <a:lnTo>
                              <a:pt x="64" y="704"/>
                            </a:lnTo>
                            <a:lnTo>
                              <a:pt x="13" y="704"/>
                            </a:lnTo>
                            <a:lnTo>
                              <a:pt x="23" y="740"/>
                            </a:lnTo>
                            <a:lnTo>
                              <a:pt x="42" y="784"/>
                            </a:lnTo>
                            <a:lnTo>
                              <a:pt x="35" y="826"/>
                            </a:lnTo>
                            <a:lnTo>
                              <a:pt x="106" y="890"/>
                            </a:lnTo>
                            <a:lnTo>
                              <a:pt x="93" y="925"/>
                            </a:lnTo>
                            <a:lnTo>
                              <a:pt x="125" y="1031"/>
                            </a:lnTo>
                            <a:lnTo>
                              <a:pt x="99" y="1053"/>
                            </a:lnTo>
                            <a:lnTo>
                              <a:pt x="48" y="1034"/>
                            </a:lnTo>
                            <a:lnTo>
                              <a:pt x="42" y="1040"/>
                            </a:lnTo>
                            <a:lnTo>
                              <a:pt x="51" y="1044"/>
                            </a:lnTo>
                            <a:lnTo>
                              <a:pt x="51" y="1092"/>
                            </a:lnTo>
                            <a:lnTo>
                              <a:pt x="7" y="1063"/>
                            </a:lnTo>
                            <a:lnTo>
                              <a:pt x="0" y="1079"/>
                            </a:lnTo>
                            <a:lnTo>
                              <a:pt x="23" y="1130"/>
                            </a:lnTo>
                            <a:lnTo>
                              <a:pt x="42" y="1191"/>
                            </a:lnTo>
                            <a:lnTo>
                              <a:pt x="109" y="1184"/>
                            </a:lnTo>
                            <a:lnTo>
                              <a:pt x="74" y="1127"/>
                            </a:lnTo>
                            <a:lnTo>
                              <a:pt x="115" y="1092"/>
                            </a:lnTo>
                            <a:lnTo>
                              <a:pt x="160" y="1133"/>
                            </a:lnTo>
                            <a:lnTo>
                              <a:pt x="192" y="1133"/>
                            </a:lnTo>
                            <a:lnTo>
                              <a:pt x="195" y="1050"/>
                            </a:lnTo>
                            <a:lnTo>
                              <a:pt x="237" y="1098"/>
                            </a:lnTo>
                            <a:lnTo>
                              <a:pt x="237" y="1200"/>
                            </a:lnTo>
                            <a:lnTo>
                              <a:pt x="278" y="1252"/>
                            </a:lnTo>
                            <a:lnTo>
                              <a:pt x="256" y="1293"/>
                            </a:lnTo>
                            <a:lnTo>
                              <a:pt x="342" y="1303"/>
                            </a:lnTo>
                            <a:lnTo>
                              <a:pt x="362" y="1274"/>
                            </a:lnTo>
                            <a:lnTo>
                              <a:pt x="397" y="1268"/>
                            </a:lnTo>
                            <a:lnTo>
                              <a:pt x="410" y="1184"/>
                            </a:lnTo>
                            <a:lnTo>
                              <a:pt x="490" y="1168"/>
                            </a:lnTo>
                            <a:lnTo>
                              <a:pt x="570" y="1104"/>
                            </a:lnTo>
                            <a:lnTo>
                              <a:pt x="531" y="1060"/>
                            </a:lnTo>
                            <a:lnTo>
                              <a:pt x="538" y="1024"/>
                            </a:lnTo>
                            <a:lnTo>
                              <a:pt x="592" y="1028"/>
                            </a:lnTo>
                            <a:lnTo>
                              <a:pt x="646" y="948"/>
                            </a:lnTo>
                            <a:lnTo>
                              <a:pt x="656" y="887"/>
                            </a:lnTo>
                            <a:lnTo>
                              <a:pt x="573" y="896"/>
                            </a:lnTo>
                            <a:lnTo>
                              <a:pt x="518" y="861"/>
                            </a:lnTo>
                            <a:lnTo>
                              <a:pt x="422" y="861"/>
                            </a:lnTo>
                            <a:lnTo>
                              <a:pt x="394" y="839"/>
                            </a:lnTo>
                            <a:lnTo>
                              <a:pt x="317" y="810"/>
                            </a:lnTo>
                            <a:lnTo>
                              <a:pt x="333" y="788"/>
                            </a:lnTo>
                            <a:lnTo>
                              <a:pt x="451" y="759"/>
                            </a:lnTo>
                            <a:lnTo>
                              <a:pt x="522" y="682"/>
                            </a:lnTo>
                            <a:lnTo>
                              <a:pt x="589" y="644"/>
                            </a:lnTo>
                            <a:lnTo>
                              <a:pt x="730" y="736"/>
                            </a:lnTo>
                            <a:lnTo>
                              <a:pt x="730" y="768"/>
                            </a:lnTo>
                            <a:lnTo>
                              <a:pt x="790" y="810"/>
                            </a:lnTo>
                            <a:lnTo>
                              <a:pt x="790" y="861"/>
                            </a:lnTo>
                            <a:lnTo>
                              <a:pt x="883" y="868"/>
                            </a:lnTo>
                            <a:lnTo>
                              <a:pt x="877" y="826"/>
                            </a:lnTo>
                            <a:lnTo>
                              <a:pt x="848" y="788"/>
                            </a:lnTo>
                            <a:lnTo>
                              <a:pt x="905" y="765"/>
                            </a:lnTo>
                            <a:lnTo>
                              <a:pt x="982" y="781"/>
                            </a:lnTo>
                            <a:lnTo>
                              <a:pt x="976" y="720"/>
                            </a:lnTo>
                            <a:lnTo>
                              <a:pt x="877" y="711"/>
                            </a:lnTo>
                            <a:lnTo>
                              <a:pt x="963" y="596"/>
                            </a:lnTo>
                            <a:lnTo>
                              <a:pt x="931" y="551"/>
                            </a:lnTo>
                            <a:lnTo>
                              <a:pt x="992" y="541"/>
                            </a:lnTo>
                            <a:lnTo>
                              <a:pt x="1017" y="522"/>
                            </a:lnTo>
                            <a:lnTo>
                              <a:pt x="1062" y="525"/>
                            </a:lnTo>
                            <a:lnTo>
                              <a:pt x="1110" y="477"/>
                            </a:lnTo>
                            <a:lnTo>
                              <a:pt x="1177" y="474"/>
                            </a:lnTo>
                            <a:lnTo>
                              <a:pt x="1200" y="394"/>
                            </a:lnTo>
                            <a:lnTo>
                              <a:pt x="1193" y="372"/>
                            </a:lnTo>
                            <a:lnTo>
                              <a:pt x="1225" y="365"/>
                            </a:lnTo>
                            <a:lnTo>
                              <a:pt x="1216" y="253"/>
                            </a:lnTo>
                            <a:lnTo>
                              <a:pt x="1181" y="151"/>
                            </a:lnTo>
                            <a:lnTo>
                              <a:pt x="1136" y="160"/>
                            </a:lnTo>
                            <a:lnTo>
                              <a:pt x="1043" y="160"/>
                            </a:lnTo>
                            <a:lnTo>
                              <a:pt x="973" y="116"/>
                            </a:lnTo>
                            <a:lnTo>
                              <a:pt x="915" y="106"/>
                            </a:lnTo>
                            <a:lnTo>
                              <a:pt x="886" y="39"/>
                            </a:lnTo>
                            <a:lnTo>
                              <a:pt x="902" y="4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</p:grpSp>
              </p:grpSp>
              <p:sp>
                <p:nvSpPr>
                  <p:cNvPr id="5253" name="Freeform 324"/>
                  <p:cNvSpPr>
                    <a:spLocks/>
                  </p:cNvSpPr>
                  <p:nvPr/>
                </p:nvSpPr>
                <p:spPr bwMode="auto">
                  <a:xfrm>
                    <a:off x="3255118" y="1758431"/>
                    <a:ext cx="1217075" cy="1294074"/>
                  </a:xfrm>
                  <a:custGeom>
                    <a:avLst/>
                    <a:gdLst/>
                    <a:ahLst/>
                    <a:cxnLst>
                      <a:cxn ang="0">
                        <a:pos x="688" y="0"/>
                      </a:cxn>
                      <a:cxn ang="0">
                        <a:pos x="560" y="145"/>
                      </a:cxn>
                      <a:cxn ang="0">
                        <a:pos x="410" y="395"/>
                      </a:cxn>
                      <a:cxn ang="0">
                        <a:pos x="333" y="615"/>
                      </a:cxn>
                      <a:cxn ang="0">
                        <a:pos x="228" y="618"/>
                      </a:cxn>
                      <a:cxn ang="0">
                        <a:pos x="170" y="738"/>
                      </a:cxn>
                      <a:cxn ang="0">
                        <a:pos x="88" y="713"/>
                      </a:cxn>
                      <a:cxn ang="0">
                        <a:pos x="90" y="705"/>
                      </a:cxn>
                      <a:cxn ang="0">
                        <a:pos x="13" y="705"/>
                      </a:cxn>
                      <a:cxn ang="0">
                        <a:pos x="43" y="785"/>
                      </a:cxn>
                      <a:cxn ang="0">
                        <a:pos x="105" y="890"/>
                      </a:cxn>
                      <a:cxn ang="0">
                        <a:pos x="125" y="1033"/>
                      </a:cxn>
                      <a:cxn ang="0">
                        <a:pos x="48" y="1035"/>
                      </a:cxn>
                      <a:cxn ang="0">
                        <a:pos x="50" y="1045"/>
                      </a:cxn>
                      <a:cxn ang="0">
                        <a:pos x="8" y="1063"/>
                      </a:cxn>
                      <a:cxn ang="0">
                        <a:pos x="23" y="1130"/>
                      </a:cxn>
                      <a:cxn ang="0">
                        <a:pos x="110" y="1185"/>
                      </a:cxn>
                      <a:cxn ang="0">
                        <a:pos x="115" y="1093"/>
                      </a:cxn>
                      <a:cxn ang="0">
                        <a:pos x="193" y="1133"/>
                      </a:cxn>
                      <a:cxn ang="0">
                        <a:pos x="238" y="1098"/>
                      </a:cxn>
                      <a:cxn ang="0">
                        <a:pos x="278" y="1253"/>
                      </a:cxn>
                      <a:cxn ang="0">
                        <a:pos x="343" y="1303"/>
                      </a:cxn>
                      <a:cxn ang="0">
                        <a:pos x="398" y="1268"/>
                      </a:cxn>
                      <a:cxn ang="0">
                        <a:pos x="490" y="1168"/>
                      </a:cxn>
                      <a:cxn ang="0">
                        <a:pos x="530" y="1060"/>
                      </a:cxn>
                      <a:cxn ang="0">
                        <a:pos x="593" y="1028"/>
                      </a:cxn>
                      <a:cxn ang="0">
                        <a:pos x="655" y="888"/>
                      </a:cxn>
                      <a:cxn ang="0">
                        <a:pos x="518" y="863"/>
                      </a:cxn>
                      <a:cxn ang="0">
                        <a:pos x="395" y="840"/>
                      </a:cxn>
                      <a:cxn ang="0">
                        <a:pos x="333" y="788"/>
                      </a:cxn>
                      <a:cxn ang="0">
                        <a:pos x="523" y="683"/>
                      </a:cxn>
                      <a:cxn ang="0">
                        <a:pos x="730" y="738"/>
                      </a:cxn>
                      <a:cxn ang="0">
                        <a:pos x="790" y="810"/>
                      </a:cxn>
                      <a:cxn ang="0">
                        <a:pos x="883" y="868"/>
                      </a:cxn>
                      <a:cxn ang="0">
                        <a:pos x="848" y="788"/>
                      </a:cxn>
                      <a:cxn ang="0">
                        <a:pos x="983" y="783"/>
                      </a:cxn>
                      <a:cxn ang="0">
                        <a:pos x="878" y="713"/>
                      </a:cxn>
                      <a:cxn ang="0">
                        <a:pos x="930" y="553"/>
                      </a:cxn>
                      <a:cxn ang="0">
                        <a:pos x="1018" y="523"/>
                      </a:cxn>
                      <a:cxn ang="0">
                        <a:pos x="1110" y="478"/>
                      </a:cxn>
                      <a:cxn ang="0">
                        <a:pos x="1200" y="395"/>
                      </a:cxn>
                      <a:cxn ang="0">
                        <a:pos x="1225" y="365"/>
                      </a:cxn>
                      <a:cxn ang="0">
                        <a:pos x="1180" y="153"/>
                      </a:cxn>
                      <a:cxn ang="0">
                        <a:pos x="1043" y="160"/>
                      </a:cxn>
                      <a:cxn ang="0">
                        <a:pos x="915" y="108"/>
                      </a:cxn>
                      <a:cxn ang="0">
                        <a:pos x="903" y="43"/>
                      </a:cxn>
                    </a:cxnLst>
                    <a:rect l="0" t="0" r="r" b="b"/>
                    <a:pathLst>
                      <a:path w="1225" h="1303">
                        <a:moveTo>
                          <a:pt x="903" y="43"/>
                        </a:moveTo>
                        <a:lnTo>
                          <a:pt x="688" y="0"/>
                        </a:lnTo>
                        <a:lnTo>
                          <a:pt x="675" y="5"/>
                        </a:lnTo>
                        <a:lnTo>
                          <a:pt x="560" y="145"/>
                        </a:lnTo>
                        <a:lnTo>
                          <a:pt x="480" y="280"/>
                        </a:lnTo>
                        <a:lnTo>
                          <a:pt x="410" y="395"/>
                        </a:lnTo>
                        <a:lnTo>
                          <a:pt x="343" y="538"/>
                        </a:lnTo>
                        <a:lnTo>
                          <a:pt x="333" y="615"/>
                        </a:lnTo>
                        <a:lnTo>
                          <a:pt x="290" y="603"/>
                        </a:lnTo>
                        <a:lnTo>
                          <a:pt x="228" y="618"/>
                        </a:lnTo>
                        <a:lnTo>
                          <a:pt x="195" y="680"/>
                        </a:lnTo>
                        <a:lnTo>
                          <a:pt x="170" y="738"/>
                        </a:lnTo>
                        <a:lnTo>
                          <a:pt x="120" y="738"/>
                        </a:lnTo>
                        <a:lnTo>
                          <a:pt x="88" y="713"/>
                        </a:lnTo>
                        <a:lnTo>
                          <a:pt x="93" y="705"/>
                        </a:lnTo>
                        <a:lnTo>
                          <a:pt x="90" y="705"/>
                        </a:lnTo>
                        <a:lnTo>
                          <a:pt x="65" y="705"/>
                        </a:lnTo>
                        <a:lnTo>
                          <a:pt x="13" y="705"/>
                        </a:lnTo>
                        <a:lnTo>
                          <a:pt x="23" y="740"/>
                        </a:lnTo>
                        <a:lnTo>
                          <a:pt x="43" y="785"/>
                        </a:lnTo>
                        <a:lnTo>
                          <a:pt x="35" y="828"/>
                        </a:lnTo>
                        <a:lnTo>
                          <a:pt x="105" y="890"/>
                        </a:lnTo>
                        <a:lnTo>
                          <a:pt x="93" y="925"/>
                        </a:lnTo>
                        <a:lnTo>
                          <a:pt x="125" y="1033"/>
                        </a:lnTo>
                        <a:lnTo>
                          <a:pt x="100" y="1053"/>
                        </a:lnTo>
                        <a:lnTo>
                          <a:pt x="48" y="1035"/>
                        </a:lnTo>
                        <a:lnTo>
                          <a:pt x="43" y="1040"/>
                        </a:lnTo>
                        <a:lnTo>
                          <a:pt x="50" y="1045"/>
                        </a:lnTo>
                        <a:lnTo>
                          <a:pt x="50" y="1093"/>
                        </a:lnTo>
                        <a:lnTo>
                          <a:pt x="8" y="1063"/>
                        </a:lnTo>
                        <a:lnTo>
                          <a:pt x="0" y="1080"/>
                        </a:lnTo>
                        <a:lnTo>
                          <a:pt x="23" y="1130"/>
                        </a:lnTo>
                        <a:lnTo>
                          <a:pt x="43" y="1193"/>
                        </a:lnTo>
                        <a:lnTo>
                          <a:pt x="110" y="1185"/>
                        </a:lnTo>
                        <a:lnTo>
                          <a:pt x="75" y="1128"/>
                        </a:lnTo>
                        <a:lnTo>
                          <a:pt x="115" y="1093"/>
                        </a:lnTo>
                        <a:lnTo>
                          <a:pt x="160" y="1133"/>
                        </a:lnTo>
                        <a:lnTo>
                          <a:pt x="193" y="1133"/>
                        </a:lnTo>
                        <a:lnTo>
                          <a:pt x="195" y="1050"/>
                        </a:lnTo>
                        <a:lnTo>
                          <a:pt x="238" y="1098"/>
                        </a:lnTo>
                        <a:lnTo>
                          <a:pt x="238" y="1200"/>
                        </a:lnTo>
                        <a:lnTo>
                          <a:pt x="278" y="1253"/>
                        </a:lnTo>
                        <a:lnTo>
                          <a:pt x="255" y="1293"/>
                        </a:lnTo>
                        <a:lnTo>
                          <a:pt x="343" y="1303"/>
                        </a:lnTo>
                        <a:lnTo>
                          <a:pt x="363" y="1275"/>
                        </a:lnTo>
                        <a:lnTo>
                          <a:pt x="398" y="1268"/>
                        </a:lnTo>
                        <a:lnTo>
                          <a:pt x="410" y="1185"/>
                        </a:lnTo>
                        <a:lnTo>
                          <a:pt x="490" y="1168"/>
                        </a:lnTo>
                        <a:lnTo>
                          <a:pt x="570" y="1105"/>
                        </a:lnTo>
                        <a:lnTo>
                          <a:pt x="530" y="1060"/>
                        </a:lnTo>
                        <a:lnTo>
                          <a:pt x="538" y="1025"/>
                        </a:lnTo>
                        <a:lnTo>
                          <a:pt x="593" y="1028"/>
                        </a:lnTo>
                        <a:lnTo>
                          <a:pt x="645" y="948"/>
                        </a:lnTo>
                        <a:lnTo>
                          <a:pt x="655" y="888"/>
                        </a:lnTo>
                        <a:lnTo>
                          <a:pt x="573" y="898"/>
                        </a:lnTo>
                        <a:lnTo>
                          <a:pt x="518" y="863"/>
                        </a:lnTo>
                        <a:lnTo>
                          <a:pt x="423" y="863"/>
                        </a:lnTo>
                        <a:lnTo>
                          <a:pt x="395" y="840"/>
                        </a:lnTo>
                        <a:lnTo>
                          <a:pt x="318" y="810"/>
                        </a:lnTo>
                        <a:lnTo>
                          <a:pt x="333" y="788"/>
                        </a:lnTo>
                        <a:lnTo>
                          <a:pt x="450" y="760"/>
                        </a:lnTo>
                        <a:lnTo>
                          <a:pt x="523" y="683"/>
                        </a:lnTo>
                        <a:lnTo>
                          <a:pt x="590" y="645"/>
                        </a:lnTo>
                        <a:lnTo>
                          <a:pt x="730" y="738"/>
                        </a:lnTo>
                        <a:lnTo>
                          <a:pt x="730" y="768"/>
                        </a:lnTo>
                        <a:lnTo>
                          <a:pt x="790" y="810"/>
                        </a:lnTo>
                        <a:lnTo>
                          <a:pt x="790" y="863"/>
                        </a:lnTo>
                        <a:lnTo>
                          <a:pt x="883" y="868"/>
                        </a:lnTo>
                        <a:lnTo>
                          <a:pt x="878" y="828"/>
                        </a:lnTo>
                        <a:lnTo>
                          <a:pt x="848" y="788"/>
                        </a:lnTo>
                        <a:lnTo>
                          <a:pt x="905" y="765"/>
                        </a:lnTo>
                        <a:lnTo>
                          <a:pt x="983" y="783"/>
                        </a:lnTo>
                        <a:lnTo>
                          <a:pt x="975" y="720"/>
                        </a:lnTo>
                        <a:lnTo>
                          <a:pt x="878" y="713"/>
                        </a:lnTo>
                        <a:lnTo>
                          <a:pt x="963" y="598"/>
                        </a:lnTo>
                        <a:lnTo>
                          <a:pt x="930" y="553"/>
                        </a:lnTo>
                        <a:lnTo>
                          <a:pt x="993" y="543"/>
                        </a:lnTo>
                        <a:lnTo>
                          <a:pt x="1018" y="523"/>
                        </a:lnTo>
                        <a:lnTo>
                          <a:pt x="1063" y="525"/>
                        </a:lnTo>
                        <a:lnTo>
                          <a:pt x="1110" y="478"/>
                        </a:lnTo>
                        <a:lnTo>
                          <a:pt x="1178" y="475"/>
                        </a:lnTo>
                        <a:lnTo>
                          <a:pt x="1200" y="395"/>
                        </a:lnTo>
                        <a:lnTo>
                          <a:pt x="1193" y="373"/>
                        </a:lnTo>
                        <a:lnTo>
                          <a:pt x="1225" y="365"/>
                        </a:lnTo>
                        <a:lnTo>
                          <a:pt x="1215" y="253"/>
                        </a:lnTo>
                        <a:lnTo>
                          <a:pt x="1180" y="153"/>
                        </a:lnTo>
                        <a:lnTo>
                          <a:pt x="1135" y="160"/>
                        </a:lnTo>
                        <a:lnTo>
                          <a:pt x="1043" y="160"/>
                        </a:lnTo>
                        <a:lnTo>
                          <a:pt x="973" y="118"/>
                        </a:lnTo>
                        <a:lnTo>
                          <a:pt x="915" y="108"/>
                        </a:lnTo>
                        <a:lnTo>
                          <a:pt x="885" y="40"/>
                        </a:lnTo>
                        <a:lnTo>
                          <a:pt x="903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4" name="Freeform 323"/>
                  <p:cNvSpPr>
                    <a:spLocks/>
                  </p:cNvSpPr>
                  <p:nvPr/>
                </p:nvSpPr>
                <p:spPr bwMode="auto">
                  <a:xfrm>
                    <a:off x="4134393" y="1606916"/>
                    <a:ext cx="680568" cy="524089"/>
                  </a:xfrm>
                  <a:custGeom>
                    <a:avLst/>
                    <a:gdLst/>
                    <a:ahLst/>
                    <a:cxnLst>
                      <a:cxn ang="0">
                        <a:pos x="583" y="0"/>
                      </a:cxn>
                      <a:cxn ang="0">
                        <a:pos x="498" y="40"/>
                      </a:cxn>
                      <a:cxn ang="0">
                        <a:pos x="465" y="85"/>
                      </a:cxn>
                      <a:cxn ang="0">
                        <a:pos x="468" y="163"/>
                      </a:cxn>
                      <a:cxn ang="0">
                        <a:pos x="433" y="183"/>
                      </a:cxn>
                      <a:cxn ang="0">
                        <a:pos x="408" y="175"/>
                      </a:cxn>
                      <a:cxn ang="0">
                        <a:pos x="380" y="208"/>
                      </a:cxn>
                      <a:cxn ang="0">
                        <a:pos x="345" y="208"/>
                      </a:cxn>
                      <a:cxn ang="0">
                        <a:pos x="273" y="240"/>
                      </a:cxn>
                      <a:cxn ang="0">
                        <a:pos x="175" y="240"/>
                      </a:cxn>
                      <a:cxn ang="0">
                        <a:pos x="120" y="240"/>
                      </a:cxn>
                      <a:cxn ang="0">
                        <a:pos x="88" y="195"/>
                      </a:cxn>
                      <a:cxn ang="0">
                        <a:pos x="18" y="195"/>
                      </a:cxn>
                      <a:cxn ang="0">
                        <a:pos x="0" y="193"/>
                      </a:cxn>
                      <a:cxn ang="0">
                        <a:pos x="30" y="260"/>
                      </a:cxn>
                      <a:cxn ang="0">
                        <a:pos x="88" y="270"/>
                      </a:cxn>
                      <a:cxn ang="0">
                        <a:pos x="158" y="313"/>
                      </a:cxn>
                      <a:cxn ang="0">
                        <a:pos x="250" y="313"/>
                      </a:cxn>
                      <a:cxn ang="0">
                        <a:pos x="295" y="305"/>
                      </a:cxn>
                      <a:cxn ang="0">
                        <a:pos x="330" y="405"/>
                      </a:cxn>
                      <a:cxn ang="0">
                        <a:pos x="340" y="518"/>
                      </a:cxn>
                      <a:cxn ang="0">
                        <a:pos x="348" y="513"/>
                      </a:cxn>
                      <a:cxn ang="0">
                        <a:pos x="383" y="528"/>
                      </a:cxn>
                      <a:cxn ang="0">
                        <a:pos x="575" y="520"/>
                      </a:cxn>
                      <a:cxn ang="0">
                        <a:pos x="600" y="470"/>
                      </a:cxn>
                      <a:cxn ang="0">
                        <a:pos x="635" y="448"/>
                      </a:cxn>
                      <a:cxn ang="0">
                        <a:pos x="635" y="413"/>
                      </a:cxn>
                      <a:cxn ang="0">
                        <a:pos x="595" y="398"/>
                      </a:cxn>
                      <a:cxn ang="0">
                        <a:pos x="600" y="360"/>
                      </a:cxn>
                      <a:cxn ang="0">
                        <a:pos x="645" y="368"/>
                      </a:cxn>
                      <a:cxn ang="0">
                        <a:pos x="685" y="340"/>
                      </a:cxn>
                      <a:cxn ang="0">
                        <a:pos x="640" y="300"/>
                      </a:cxn>
                      <a:cxn ang="0">
                        <a:pos x="610" y="295"/>
                      </a:cxn>
                      <a:cxn ang="0">
                        <a:pos x="645" y="218"/>
                      </a:cxn>
                      <a:cxn ang="0">
                        <a:pos x="588" y="138"/>
                      </a:cxn>
                      <a:cxn ang="0">
                        <a:pos x="550" y="138"/>
                      </a:cxn>
                      <a:cxn ang="0">
                        <a:pos x="510" y="118"/>
                      </a:cxn>
                      <a:cxn ang="0">
                        <a:pos x="533" y="58"/>
                      </a:cxn>
                      <a:cxn ang="0">
                        <a:pos x="583" y="0"/>
                      </a:cxn>
                    </a:cxnLst>
                    <a:rect l="0" t="0" r="r" b="b"/>
                    <a:pathLst>
                      <a:path w="685" h="528">
                        <a:moveTo>
                          <a:pt x="583" y="0"/>
                        </a:moveTo>
                        <a:lnTo>
                          <a:pt x="498" y="40"/>
                        </a:lnTo>
                        <a:lnTo>
                          <a:pt x="465" y="85"/>
                        </a:lnTo>
                        <a:lnTo>
                          <a:pt x="468" y="163"/>
                        </a:lnTo>
                        <a:lnTo>
                          <a:pt x="433" y="183"/>
                        </a:lnTo>
                        <a:lnTo>
                          <a:pt x="408" y="175"/>
                        </a:lnTo>
                        <a:lnTo>
                          <a:pt x="380" y="208"/>
                        </a:lnTo>
                        <a:lnTo>
                          <a:pt x="345" y="208"/>
                        </a:lnTo>
                        <a:lnTo>
                          <a:pt x="273" y="240"/>
                        </a:lnTo>
                        <a:lnTo>
                          <a:pt x="175" y="240"/>
                        </a:lnTo>
                        <a:lnTo>
                          <a:pt x="120" y="240"/>
                        </a:lnTo>
                        <a:lnTo>
                          <a:pt x="88" y="195"/>
                        </a:lnTo>
                        <a:lnTo>
                          <a:pt x="18" y="195"/>
                        </a:lnTo>
                        <a:lnTo>
                          <a:pt x="0" y="193"/>
                        </a:lnTo>
                        <a:lnTo>
                          <a:pt x="30" y="260"/>
                        </a:lnTo>
                        <a:lnTo>
                          <a:pt x="88" y="270"/>
                        </a:lnTo>
                        <a:lnTo>
                          <a:pt x="158" y="313"/>
                        </a:lnTo>
                        <a:lnTo>
                          <a:pt x="250" y="313"/>
                        </a:lnTo>
                        <a:lnTo>
                          <a:pt x="295" y="305"/>
                        </a:lnTo>
                        <a:lnTo>
                          <a:pt x="330" y="405"/>
                        </a:lnTo>
                        <a:lnTo>
                          <a:pt x="340" y="518"/>
                        </a:lnTo>
                        <a:lnTo>
                          <a:pt x="348" y="513"/>
                        </a:lnTo>
                        <a:lnTo>
                          <a:pt x="383" y="528"/>
                        </a:lnTo>
                        <a:lnTo>
                          <a:pt x="575" y="520"/>
                        </a:lnTo>
                        <a:lnTo>
                          <a:pt x="600" y="470"/>
                        </a:lnTo>
                        <a:lnTo>
                          <a:pt x="635" y="448"/>
                        </a:lnTo>
                        <a:lnTo>
                          <a:pt x="635" y="413"/>
                        </a:lnTo>
                        <a:lnTo>
                          <a:pt x="595" y="398"/>
                        </a:lnTo>
                        <a:lnTo>
                          <a:pt x="600" y="360"/>
                        </a:lnTo>
                        <a:lnTo>
                          <a:pt x="645" y="368"/>
                        </a:lnTo>
                        <a:lnTo>
                          <a:pt x="685" y="340"/>
                        </a:lnTo>
                        <a:lnTo>
                          <a:pt x="640" y="300"/>
                        </a:lnTo>
                        <a:lnTo>
                          <a:pt x="610" y="295"/>
                        </a:lnTo>
                        <a:lnTo>
                          <a:pt x="645" y="218"/>
                        </a:lnTo>
                        <a:lnTo>
                          <a:pt x="588" y="138"/>
                        </a:lnTo>
                        <a:lnTo>
                          <a:pt x="550" y="138"/>
                        </a:lnTo>
                        <a:lnTo>
                          <a:pt x="510" y="118"/>
                        </a:lnTo>
                        <a:lnTo>
                          <a:pt x="533" y="58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255" name="Group 320"/>
                  <p:cNvGrpSpPr>
                    <a:grpSpLocks/>
                  </p:cNvGrpSpPr>
                  <p:nvPr/>
                </p:nvGrpSpPr>
                <p:grpSpPr bwMode="auto">
                  <a:xfrm>
                    <a:off x="2753387" y="1512533"/>
                    <a:ext cx="2061577" cy="1294077"/>
                    <a:chOff x="3267" y="2311"/>
                    <a:chExt cx="2076" cy="1302"/>
                  </a:xfrm>
                  <a:noFill/>
                </p:grpSpPr>
                <p:sp>
                  <p:nvSpPr>
                    <p:cNvPr id="5409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4658" y="2407"/>
                      <a:ext cx="685" cy="528"/>
                    </a:xfrm>
                    <a:custGeom>
                      <a:avLst/>
                      <a:gdLst/>
                      <a:ahLst/>
                      <a:cxnLst>
                        <a:cxn ang="0">
                          <a:pos x="582" y="0"/>
                        </a:cxn>
                        <a:cxn ang="0">
                          <a:pos x="496" y="41"/>
                        </a:cxn>
                        <a:cxn ang="0">
                          <a:pos x="464" y="86"/>
                        </a:cxn>
                        <a:cxn ang="0">
                          <a:pos x="467" y="163"/>
                        </a:cxn>
                        <a:cxn ang="0">
                          <a:pos x="432" y="182"/>
                        </a:cxn>
                        <a:cxn ang="0">
                          <a:pos x="407" y="176"/>
                        </a:cxn>
                        <a:cxn ang="0">
                          <a:pos x="378" y="208"/>
                        </a:cxn>
                        <a:cxn ang="0">
                          <a:pos x="343" y="208"/>
                        </a:cxn>
                        <a:cxn ang="0">
                          <a:pos x="272" y="240"/>
                        </a:cxn>
                        <a:cxn ang="0">
                          <a:pos x="173" y="240"/>
                        </a:cxn>
                        <a:cxn ang="0">
                          <a:pos x="119" y="240"/>
                        </a:cxn>
                        <a:cxn ang="0">
                          <a:pos x="87" y="195"/>
                        </a:cxn>
                        <a:cxn ang="0">
                          <a:pos x="16" y="195"/>
                        </a:cxn>
                        <a:cxn ang="0">
                          <a:pos x="0" y="192"/>
                        </a:cxn>
                        <a:cxn ang="0">
                          <a:pos x="29" y="259"/>
                        </a:cxn>
                        <a:cxn ang="0">
                          <a:pos x="87" y="269"/>
                        </a:cxn>
                        <a:cxn ang="0">
                          <a:pos x="157" y="313"/>
                        </a:cxn>
                        <a:cxn ang="0">
                          <a:pos x="250" y="313"/>
                        </a:cxn>
                        <a:cxn ang="0">
                          <a:pos x="295" y="304"/>
                        </a:cxn>
                        <a:cxn ang="0">
                          <a:pos x="330" y="406"/>
                        </a:cxn>
                        <a:cxn ang="0">
                          <a:pos x="339" y="518"/>
                        </a:cxn>
                        <a:cxn ang="0">
                          <a:pos x="346" y="512"/>
                        </a:cxn>
                        <a:cxn ang="0">
                          <a:pos x="381" y="528"/>
                        </a:cxn>
                        <a:cxn ang="0">
                          <a:pos x="573" y="521"/>
                        </a:cxn>
                        <a:cxn ang="0">
                          <a:pos x="598" y="470"/>
                        </a:cxn>
                        <a:cxn ang="0">
                          <a:pos x="634" y="448"/>
                        </a:cxn>
                        <a:cxn ang="0">
                          <a:pos x="634" y="413"/>
                        </a:cxn>
                        <a:cxn ang="0">
                          <a:pos x="595" y="397"/>
                        </a:cxn>
                        <a:cxn ang="0">
                          <a:pos x="598" y="361"/>
                        </a:cxn>
                        <a:cxn ang="0">
                          <a:pos x="643" y="368"/>
                        </a:cxn>
                        <a:cxn ang="0">
                          <a:pos x="685" y="339"/>
                        </a:cxn>
                        <a:cxn ang="0">
                          <a:pos x="640" y="301"/>
                        </a:cxn>
                        <a:cxn ang="0">
                          <a:pos x="608" y="294"/>
                        </a:cxn>
                        <a:cxn ang="0">
                          <a:pos x="643" y="217"/>
                        </a:cxn>
                        <a:cxn ang="0">
                          <a:pos x="586" y="137"/>
                        </a:cxn>
                        <a:cxn ang="0">
                          <a:pos x="550" y="137"/>
                        </a:cxn>
                        <a:cxn ang="0">
                          <a:pos x="509" y="118"/>
                        </a:cxn>
                        <a:cxn ang="0">
                          <a:pos x="531" y="57"/>
                        </a:cxn>
                        <a:cxn ang="0">
                          <a:pos x="582" y="0"/>
                        </a:cxn>
                      </a:cxnLst>
                      <a:rect l="0" t="0" r="r" b="b"/>
                      <a:pathLst>
                        <a:path w="685" h="528">
                          <a:moveTo>
                            <a:pt x="582" y="0"/>
                          </a:moveTo>
                          <a:lnTo>
                            <a:pt x="496" y="41"/>
                          </a:lnTo>
                          <a:lnTo>
                            <a:pt x="464" y="86"/>
                          </a:lnTo>
                          <a:lnTo>
                            <a:pt x="467" y="163"/>
                          </a:lnTo>
                          <a:lnTo>
                            <a:pt x="432" y="182"/>
                          </a:lnTo>
                          <a:lnTo>
                            <a:pt x="407" y="176"/>
                          </a:lnTo>
                          <a:lnTo>
                            <a:pt x="378" y="208"/>
                          </a:lnTo>
                          <a:lnTo>
                            <a:pt x="343" y="208"/>
                          </a:lnTo>
                          <a:lnTo>
                            <a:pt x="272" y="240"/>
                          </a:lnTo>
                          <a:lnTo>
                            <a:pt x="173" y="240"/>
                          </a:lnTo>
                          <a:lnTo>
                            <a:pt x="119" y="240"/>
                          </a:lnTo>
                          <a:lnTo>
                            <a:pt x="87" y="195"/>
                          </a:lnTo>
                          <a:lnTo>
                            <a:pt x="16" y="195"/>
                          </a:lnTo>
                          <a:lnTo>
                            <a:pt x="0" y="192"/>
                          </a:lnTo>
                          <a:lnTo>
                            <a:pt x="29" y="259"/>
                          </a:lnTo>
                          <a:lnTo>
                            <a:pt x="87" y="269"/>
                          </a:lnTo>
                          <a:lnTo>
                            <a:pt x="157" y="313"/>
                          </a:lnTo>
                          <a:lnTo>
                            <a:pt x="250" y="313"/>
                          </a:lnTo>
                          <a:lnTo>
                            <a:pt x="295" y="304"/>
                          </a:lnTo>
                          <a:lnTo>
                            <a:pt x="330" y="406"/>
                          </a:lnTo>
                          <a:lnTo>
                            <a:pt x="339" y="518"/>
                          </a:lnTo>
                          <a:lnTo>
                            <a:pt x="346" y="512"/>
                          </a:lnTo>
                          <a:lnTo>
                            <a:pt x="381" y="528"/>
                          </a:lnTo>
                          <a:lnTo>
                            <a:pt x="573" y="521"/>
                          </a:lnTo>
                          <a:lnTo>
                            <a:pt x="598" y="470"/>
                          </a:lnTo>
                          <a:lnTo>
                            <a:pt x="634" y="448"/>
                          </a:lnTo>
                          <a:lnTo>
                            <a:pt x="634" y="413"/>
                          </a:lnTo>
                          <a:lnTo>
                            <a:pt x="595" y="397"/>
                          </a:lnTo>
                          <a:lnTo>
                            <a:pt x="598" y="361"/>
                          </a:lnTo>
                          <a:lnTo>
                            <a:pt x="643" y="368"/>
                          </a:lnTo>
                          <a:lnTo>
                            <a:pt x="685" y="339"/>
                          </a:lnTo>
                          <a:lnTo>
                            <a:pt x="640" y="301"/>
                          </a:lnTo>
                          <a:lnTo>
                            <a:pt x="608" y="294"/>
                          </a:lnTo>
                          <a:lnTo>
                            <a:pt x="643" y="217"/>
                          </a:lnTo>
                          <a:lnTo>
                            <a:pt x="586" y="137"/>
                          </a:lnTo>
                          <a:lnTo>
                            <a:pt x="550" y="137"/>
                          </a:lnTo>
                          <a:lnTo>
                            <a:pt x="509" y="118"/>
                          </a:lnTo>
                          <a:lnTo>
                            <a:pt x="531" y="57"/>
                          </a:lnTo>
                          <a:lnTo>
                            <a:pt x="58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410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267" y="2311"/>
                      <a:ext cx="1318" cy="1302"/>
                    </a:xfrm>
                    <a:custGeom>
                      <a:avLst/>
                      <a:gdLst/>
                      <a:ahLst/>
                      <a:cxnLst>
                        <a:cxn ang="0">
                          <a:pos x="1148" y="240"/>
                        </a:cxn>
                        <a:cxn ang="0">
                          <a:pos x="943" y="29"/>
                        </a:cxn>
                        <a:cxn ang="0">
                          <a:pos x="681" y="9"/>
                        </a:cxn>
                        <a:cxn ang="0">
                          <a:pos x="675" y="13"/>
                        </a:cxn>
                        <a:cxn ang="0">
                          <a:pos x="608" y="99"/>
                        </a:cxn>
                        <a:cxn ang="0">
                          <a:pos x="499" y="256"/>
                        </a:cxn>
                        <a:cxn ang="0">
                          <a:pos x="368" y="288"/>
                        </a:cxn>
                        <a:cxn ang="0">
                          <a:pos x="249" y="365"/>
                        </a:cxn>
                        <a:cxn ang="0">
                          <a:pos x="208" y="413"/>
                        </a:cxn>
                        <a:cxn ang="0">
                          <a:pos x="252" y="531"/>
                        </a:cxn>
                        <a:cxn ang="0">
                          <a:pos x="217" y="685"/>
                        </a:cxn>
                        <a:cxn ang="0">
                          <a:pos x="176" y="813"/>
                        </a:cxn>
                        <a:cxn ang="0">
                          <a:pos x="125" y="806"/>
                        </a:cxn>
                        <a:cxn ang="0">
                          <a:pos x="35" y="861"/>
                        </a:cxn>
                        <a:cxn ang="0">
                          <a:pos x="249" y="966"/>
                        </a:cxn>
                        <a:cxn ang="0">
                          <a:pos x="329" y="1046"/>
                        </a:cxn>
                        <a:cxn ang="0">
                          <a:pos x="441" y="1123"/>
                        </a:cxn>
                        <a:cxn ang="0">
                          <a:pos x="556" y="1293"/>
                        </a:cxn>
                        <a:cxn ang="0">
                          <a:pos x="553" y="1283"/>
                        </a:cxn>
                        <a:cxn ang="0">
                          <a:pos x="630" y="1280"/>
                        </a:cxn>
                        <a:cxn ang="0">
                          <a:pos x="611" y="1139"/>
                        </a:cxn>
                        <a:cxn ang="0">
                          <a:pos x="547" y="1033"/>
                        </a:cxn>
                        <a:cxn ang="0">
                          <a:pos x="518" y="953"/>
                        </a:cxn>
                        <a:cxn ang="0">
                          <a:pos x="595" y="953"/>
                        </a:cxn>
                        <a:cxn ang="0">
                          <a:pos x="684" y="899"/>
                        </a:cxn>
                        <a:cxn ang="0">
                          <a:pos x="556" y="851"/>
                        </a:cxn>
                        <a:cxn ang="0">
                          <a:pos x="665" y="838"/>
                        </a:cxn>
                        <a:cxn ang="0">
                          <a:pos x="745" y="838"/>
                        </a:cxn>
                        <a:cxn ang="0">
                          <a:pos x="847" y="777"/>
                        </a:cxn>
                        <a:cxn ang="0">
                          <a:pos x="915" y="643"/>
                        </a:cxn>
                        <a:cxn ang="0">
                          <a:pos x="1065" y="393"/>
                        </a:cxn>
                        <a:cxn ang="0">
                          <a:pos x="1193" y="249"/>
                        </a:cxn>
                      </a:cxnLst>
                      <a:rect l="0" t="0" r="r" b="b"/>
                      <a:pathLst>
                        <a:path w="1318" h="1302">
                          <a:moveTo>
                            <a:pt x="1318" y="275"/>
                          </a:moveTo>
                          <a:lnTo>
                            <a:pt x="1148" y="240"/>
                          </a:lnTo>
                          <a:lnTo>
                            <a:pt x="1148" y="208"/>
                          </a:lnTo>
                          <a:lnTo>
                            <a:pt x="943" y="29"/>
                          </a:lnTo>
                          <a:lnTo>
                            <a:pt x="879" y="0"/>
                          </a:lnTo>
                          <a:lnTo>
                            <a:pt x="681" y="9"/>
                          </a:lnTo>
                          <a:lnTo>
                            <a:pt x="675" y="9"/>
                          </a:lnTo>
                          <a:lnTo>
                            <a:pt x="675" y="13"/>
                          </a:lnTo>
                          <a:lnTo>
                            <a:pt x="662" y="41"/>
                          </a:lnTo>
                          <a:lnTo>
                            <a:pt x="608" y="99"/>
                          </a:lnTo>
                          <a:lnTo>
                            <a:pt x="499" y="205"/>
                          </a:lnTo>
                          <a:lnTo>
                            <a:pt x="499" y="256"/>
                          </a:lnTo>
                          <a:lnTo>
                            <a:pt x="435" y="256"/>
                          </a:lnTo>
                          <a:lnTo>
                            <a:pt x="368" y="288"/>
                          </a:lnTo>
                          <a:lnTo>
                            <a:pt x="352" y="336"/>
                          </a:lnTo>
                          <a:lnTo>
                            <a:pt x="249" y="365"/>
                          </a:lnTo>
                          <a:lnTo>
                            <a:pt x="211" y="409"/>
                          </a:lnTo>
                          <a:lnTo>
                            <a:pt x="208" y="413"/>
                          </a:lnTo>
                          <a:lnTo>
                            <a:pt x="211" y="416"/>
                          </a:lnTo>
                          <a:lnTo>
                            <a:pt x="252" y="531"/>
                          </a:lnTo>
                          <a:lnTo>
                            <a:pt x="195" y="643"/>
                          </a:lnTo>
                          <a:lnTo>
                            <a:pt x="217" y="685"/>
                          </a:lnTo>
                          <a:lnTo>
                            <a:pt x="163" y="752"/>
                          </a:lnTo>
                          <a:lnTo>
                            <a:pt x="176" y="813"/>
                          </a:lnTo>
                          <a:lnTo>
                            <a:pt x="153" y="822"/>
                          </a:lnTo>
                          <a:lnTo>
                            <a:pt x="125" y="806"/>
                          </a:lnTo>
                          <a:lnTo>
                            <a:pt x="0" y="825"/>
                          </a:lnTo>
                          <a:lnTo>
                            <a:pt x="35" y="861"/>
                          </a:lnTo>
                          <a:lnTo>
                            <a:pt x="192" y="899"/>
                          </a:lnTo>
                          <a:lnTo>
                            <a:pt x="249" y="966"/>
                          </a:lnTo>
                          <a:lnTo>
                            <a:pt x="284" y="1040"/>
                          </a:lnTo>
                          <a:lnTo>
                            <a:pt x="329" y="1046"/>
                          </a:lnTo>
                          <a:lnTo>
                            <a:pt x="396" y="1123"/>
                          </a:lnTo>
                          <a:lnTo>
                            <a:pt x="441" y="1123"/>
                          </a:lnTo>
                          <a:lnTo>
                            <a:pt x="470" y="1222"/>
                          </a:lnTo>
                          <a:lnTo>
                            <a:pt x="556" y="1293"/>
                          </a:lnTo>
                          <a:lnTo>
                            <a:pt x="547" y="1289"/>
                          </a:lnTo>
                          <a:lnTo>
                            <a:pt x="553" y="1283"/>
                          </a:lnTo>
                          <a:lnTo>
                            <a:pt x="604" y="1302"/>
                          </a:lnTo>
                          <a:lnTo>
                            <a:pt x="630" y="1280"/>
                          </a:lnTo>
                          <a:lnTo>
                            <a:pt x="598" y="1174"/>
                          </a:lnTo>
                          <a:lnTo>
                            <a:pt x="611" y="1139"/>
                          </a:lnTo>
                          <a:lnTo>
                            <a:pt x="540" y="1075"/>
                          </a:lnTo>
                          <a:lnTo>
                            <a:pt x="547" y="1033"/>
                          </a:lnTo>
                          <a:lnTo>
                            <a:pt x="528" y="989"/>
                          </a:lnTo>
                          <a:lnTo>
                            <a:pt x="518" y="953"/>
                          </a:lnTo>
                          <a:lnTo>
                            <a:pt x="569" y="953"/>
                          </a:lnTo>
                          <a:lnTo>
                            <a:pt x="595" y="953"/>
                          </a:lnTo>
                          <a:lnTo>
                            <a:pt x="598" y="953"/>
                          </a:lnTo>
                          <a:lnTo>
                            <a:pt x="684" y="899"/>
                          </a:lnTo>
                          <a:lnTo>
                            <a:pt x="595" y="886"/>
                          </a:lnTo>
                          <a:lnTo>
                            <a:pt x="556" y="851"/>
                          </a:lnTo>
                          <a:lnTo>
                            <a:pt x="624" y="825"/>
                          </a:lnTo>
                          <a:lnTo>
                            <a:pt x="665" y="838"/>
                          </a:lnTo>
                          <a:lnTo>
                            <a:pt x="707" y="848"/>
                          </a:lnTo>
                          <a:lnTo>
                            <a:pt x="745" y="838"/>
                          </a:lnTo>
                          <a:lnTo>
                            <a:pt x="758" y="800"/>
                          </a:lnTo>
                          <a:lnTo>
                            <a:pt x="847" y="777"/>
                          </a:lnTo>
                          <a:lnTo>
                            <a:pt x="847" y="787"/>
                          </a:lnTo>
                          <a:lnTo>
                            <a:pt x="915" y="643"/>
                          </a:lnTo>
                          <a:lnTo>
                            <a:pt x="985" y="528"/>
                          </a:lnTo>
                          <a:lnTo>
                            <a:pt x="1065" y="393"/>
                          </a:lnTo>
                          <a:lnTo>
                            <a:pt x="1180" y="253"/>
                          </a:lnTo>
                          <a:lnTo>
                            <a:pt x="1193" y="249"/>
                          </a:lnTo>
                          <a:lnTo>
                            <a:pt x="1318" y="27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  <p:sp>
                <p:nvSpPr>
                  <p:cNvPr id="5256" name="Freeform 319"/>
                  <p:cNvSpPr>
                    <a:spLocks/>
                  </p:cNvSpPr>
                  <p:nvPr/>
                </p:nvSpPr>
                <p:spPr bwMode="auto">
                  <a:xfrm>
                    <a:off x="2753385" y="1512531"/>
                    <a:ext cx="1308977" cy="1291591"/>
                  </a:xfrm>
                  <a:custGeom>
                    <a:avLst/>
                    <a:gdLst/>
                    <a:ahLst/>
                    <a:cxnLst>
                      <a:cxn ang="0">
                        <a:pos x="1148" y="240"/>
                      </a:cxn>
                      <a:cxn ang="0">
                        <a:pos x="943" y="28"/>
                      </a:cxn>
                      <a:cxn ang="0">
                        <a:pos x="680" y="8"/>
                      </a:cxn>
                      <a:cxn ang="0">
                        <a:pos x="675" y="13"/>
                      </a:cxn>
                      <a:cxn ang="0">
                        <a:pos x="608" y="98"/>
                      </a:cxn>
                      <a:cxn ang="0">
                        <a:pos x="500" y="255"/>
                      </a:cxn>
                      <a:cxn ang="0">
                        <a:pos x="368" y="288"/>
                      </a:cxn>
                      <a:cxn ang="0">
                        <a:pos x="250" y="366"/>
                      </a:cxn>
                      <a:cxn ang="0">
                        <a:pos x="208" y="413"/>
                      </a:cxn>
                      <a:cxn ang="0">
                        <a:pos x="253" y="531"/>
                      </a:cxn>
                      <a:cxn ang="0">
                        <a:pos x="218" y="686"/>
                      </a:cxn>
                      <a:cxn ang="0">
                        <a:pos x="175" y="814"/>
                      </a:cxn>
                      <a:cxn ang="0">
                        <a:pos x="125" y="806"/>
                      </a:cxn>
                      <a:cxn ang="0">
                        <a:pos x="35" y="861"/>
                      </a:cxn>
                      <a:cxn ang="0">
                        <a:pos x="250" y="966"/>
                      </a:cxn>
                      <a:cxn ang="0">
                        <a:pos x="330" y="1047"/>
                      </a:cxn>
                      <a:cxn ang="0">
                        <a:pos x="440" y="1124"/>
                      </a:cxn>
                      <a:cxn ang="0">
                        <a:pos x="555" y="1294"/>
                      </a:cxn>
                      <a:cxn ang="0">
                        <a:pos x="553" y="1284"/>
                      </a:cxn>
                      <a:cxn ang="0">
                        <a:pos x="630" y="1282"/>
                      </a:cxn>
                      <a:cxn ang="0">
                        <a:pos x="610" y="1139"/>
                      </a:cxn>
                      <a:cxn ang="0">
                        <a:pos x="548" y="1034"/>
                      </a:cxn>
                      <a:cxn ang="0">
                        <a:pos x="518" y="954"/>
                      </a:cxn>
                      <a:cxn ang="0">
                        <a:pos x="595" y="954"/>
                      </a:cxn>
                      <a:cxn ang="0">
                        <a:pos x="685" y="899"/>
                      </a:cxn>
                      <a:cxn ang="0">
                        <a:pos x="555" y="851"/>
                      </a:cxn>
                      <a:cxn ang="0">
                        <a:pos x="665" y="839"/>
                      </a:cxn>
                      <a:cxn ang="0">
                        <a:pos x="745" y="839"/>
                      </a:cxn>
                      <a:cxn ang="0">
                        <a:pos x="848" y="776"/>
                      </a:cxn>
                      <a:cxn ang="0">
                        <a:pos x="915" y="643"/>
                      </a:cxn>
                      <a:cxn ang="0">
                        <a:pos x="1065" y="393"/>
                      </a:cxn>
                      <a:cxn ang="0">
                        <a:pos x="1193" y="248"/>
                      </a:cxn>
                    </a:cxnLst>
                    <a:rect l="0" t="0" r="r" b="b"/>
                    <a:pathLst>
                      <a:path w="1318" h="1302">
                        <a:moveTo>
                          <a:pt x="1318" y="275"/>
                        </a:moveTo>
                        <a:lnTo>
                          <a:pt x="1148" y="240"/>
                        </a:lnTo>
                        <a:lnTo>
                          <a:pt x="1148" y="208"/>
                        </a:lnTo>
                        <a:lnTo>
                          <a:pt x="943" y="28"/>
                        </a:lnTo>
                        <a:lnTo>
                          <a:pt x="880" y="0"/>
                        </a:lnTo>
                        <a:lnTo>
                          <a:pt x="680" y="8"/>
                        </a:lnTo>
                        <a:lnTo>
                          <a:pt x="675" y="8"/>
                        </a:lnTo>
                        <a:lnTo>
                          <a:pt x="675" y="13"/>
                        </a:lnTo>
                        <a:lnTo>
                          <a:pt x="663" y="40"/>
                        </a:lnTo>
                        <a:lnTo>
                          <a:pt x="608" y="98"/>
                        </a:lnTo>
                        <a:lnTo>
                          <a:pt x="500" y="205"/>
                        </a:lnTo>
                        <a:lnTo>
                          <a:pt x="500" y="255"/>
                        </a:lnTo>
                        <a:lnTo>
                          <a:pt x="435" y="255"/>
                        </a:lnTo>
                        <a:lnTo>
                          <a:pt x="368" y="288"/>
                        </a:lnTo>
                        <a:lnTo>
                          <a:pt x="353" y="336"/>
                        </a:lnTo>
                        <a:lnTo>
                          <a:pt x="250" y="366"/>
                        </a:lnTo>
                        <a:lnTo>
                          <a:pt x="210" y="408"/>
                        </a:lnTo>
                        <a:lnTo>
                          <a:pt x="208" y="413"/>
                        </a:lnTo>
                        <a:lnTo>
                          <a:pt x="210" y="416"/>
                        </a:lnTo>
                        <a:lnTo>
                          <a:pt x="253" y="531"/>
                        </a:lnTo>
                        <a:lnTo>
                          <a:pt x="195" y="643"/>
                        </a:lnTo>
                        <a:lnTo>
                          <a:pt x="218" y="686"/>
                        </a:lnTo>
                        <a:lnTo>
                          <a:pt x="163" y="751"/>
                        </a:lnTo>
                        <a:lnTo>
                          <a:pt x="175" y="814"/>
                        </a:lnTo>
                        <a:lnTo>
                          <a:pt x="153" y="821"/>
                        </a:lnTo>
                        <a:lnTo>
                          <a:pt x="125" y="806"/>
                        </a:lnTo>
                        <a:lnTo>
                          <a:pt x="0" y="826"/>
                        </a:lnTo>
                        <a:lnTo>
                          <a:pt x="35" y="861"/>
                        </a:lnTo>
                        <a:lnTo>
                          <a:pt x="193" y="899"/>
                        </a:lnTo>
                        <a:lnTo>
                          <a:pt x="250" y="966"/>
                        </a:lnTo>
                        <a:lnTo>
                          <a:pt x="285" y="1042"/>
                        </a:lnTo>
                        <a:lnTo>
                          <a:pt x="330" y="1047"/>
                        </a:lnTo>
                        <a:lnTo>
                          <a:pt x="395" y="1124"/>
                        </a:lnTo>
                        <a:lnTo>
                          <a:pt x="440" y="1124"/>
                        </a:lnTo>
                        <a:lnTo>
                          <a:pt x="470" y="1222"/>
                        </a:lnTo>
                        <a:lnTo>
                          <a:pt x="555" y="1294"/>
                        </a:lnTo>
                        <a:lnTo>
                          <a:pt x="548" y="1289"/>
                        </a:lnTo>
                        <a:lnTo>
                          <a:pt x="553" y="1284"/>
                        </a:lnTo>
                        <a:lnTo>
                          <a:pt x="605" y="1302"/>
                        </a:lnTo>
                        <a:lnTo>
                          <a:pt x="630" y="1282"/>
                        </a:lnTo>
                        <a:lnTo>
                          <a:pt x="598" y="1174"/>
                        </a:lnTo>
                        <a:lnTo>
                          <a:pt x="610" y="1139"/>
                        </a:lnTo>
                        <a:lnTo>
                          <a:pt x="540" y="1077"/>
                        </a:lnTo>
                        <a:lnTo>
                          <a:pt x="548" y="1034"/>
                        </a:lnTo>
                        <a:lnTo>
                          <a:pt x="528" y="989"/>
                        </a:lnTo>
                        <a:lnTo>
                          <a:pt x="518" y="954"/>
                        </a:lnTo>
                        <a:lnTo>
                          <a:pt x="570" y="954"/>
                        </a:lnTo>
                        <a:lnTo>
                          <a:pt x="595" y="954"/>
                        </a:lnTo>
                        <a:lnTo>
                          <a:pt x="598" y="954"/>
                        </a:lnTo>
                        <a:lnTo>
                          <a:pt x="685" y="899"/>
                        </a:lnTo>
                        <a:lnTo>
                          <a:pt x="595" y="886"/>
                        </a:lnTo>
                        <a:lnTo>
                          <a:pt x="555" y="851"/>
                        </a:lnTo>
                        <a:lnTo>
                          <a:pt x="625" y="826"/>
                        </a:lnTo>
                        <a:lnTo>
                          <a:pt x="665" y="839"/>
                        </a:lnTo>
                        <a:lnTo>
                          <a:pt x="708" y="849"/>
                        </a:lnTo>
                        <a:lnTo>
                          <a:pt x="745" y="839"/>
                        </a:lnTo>
                        <a:lnTo>
                          <a:pt x="758" y="801"/>
                        </a:lnTo>
                        <a:lnTo>
                          <a:pt x="848" y="776"/>
                        </a:lnTo>
                        <a:lnTo>
                          <a:pt x="848" y="786"/>
                        </a:lnTo>
                        <a:lnTo>
                          <a:pt x="915" y="643"/>
                        </a:lnTo>
                        <a:lnTo>
                          <a:pt x="985" y="528"/>
                        </a:lnTo>
                        <a:lnTo>
                          <a:pt x="1065" y="393"/>
                        </a:lnTo>
                        <a:lnTo>
                          <a:pt x="1180" y="253"/>
                        </a:lnTo>
                        <a:lnTo>
                          <a:pt x="1193" y="248"/>
                        </a:lnTo>
                        <a:lnTo>
                          <a:pt x="1318" y="27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7" name="Freeform 318"/>
                  <p:cNvSpPr>
                    <a:spLocks/>
                  </p:cNvSpPr>
                  <p:nvPr/>
                </p:nvSpPr>
                <p:spPr bwMode="auto">
                  <a:xfrm>
                    <a:off x="2537293" y="1480242"/>
                    <a:ext cx="886725" cy="635860"/>
                  </a:xfrm>
                  <a:custGeom>
                    <a:avLst/>
                    <a:gdLst/>
                    <a:ahLst/>
                    <a:cxnLst>
                      <a:cxn ang="0">
                        <a:pos x="893" y="40"/>
                      </a:cxn>
                      <a:cxn ang="0">
                        <a:pos x="790" y="40"/>
                      </a:cxn>
                      <a:cxn ang="0">
                        <a:pos x="685" y="0"/>
                      </a:cxn>
                      <a:cxn ang="0">
                        <a:pos x="650" y="23"/>
                      </a:cxn>
                      <a:cxn ang="0">
                        <a:pos x="553" y="23"/>
                      </a:cxn>
                      <a:cxn ang="0">
                        <a:pos x="468" y="78"/>
                      </a:cxn>
                      <a:cxn ang="0">
                        <a:pos x="553" y="63"/>
                      </a:cxn>
                      <a:cxn ang="0">
                        <a:pos x="618" y="80"/>
                      </a:cxn>
                      <a:cxn ang="0">
                        <a:pos x="658" y="50"/>
                      </a:cxn>
                      <a:cxn ang="0">
                        <a:pos x="758" y="78"/>
                      </a:cxn>
                      <a:cxn ang="0">
                        <a:pos x="723" y="118"/>
                      </a:cxn>
                      <a:cxn ang="0">
                        <a:pos x="570" y="115"/>
                      </a:cxn>
                      <a:cxn ang="0">
                        <a:pos x="413" y="150"/>
                      </a:cxn>
                      <a:cxn ang="0">
                        <a:pos x="355" y="128"/>
                      </a:cxn>
                      <a:cxn ang="0">
                        <a:pos x="253" y="165"/>
                      </a:cxn>
                      <a:cxn ang="0">
                        <a:pos x="208" y="240"/>
                      </a:cxn>
                      <a:cxn ang="0">
                        <a:pos x="83" y="293"/>
                      </a:cxn>
                      <a:cxn ang="0">
                        <a:pos x="83" y="353"/>
                      </a:cxn>
                      <a:cxn ang="0">
                        <a:pos x="10" y="413"/>
                      </a:cxn>
                      <a:cxn ang="0">
                        <a:pos x="0" y="428"/>
                      </a:cxn>
                      <a:cxn ang="0">
                        <a:pos x="63" y="478"/>
                      </a:cxn>
                      <a:cxn ang="0">
                        <a:pos x="63" y="515"/>
                      </a:cxn>
                      <a:cxn ang="0">
                        <a:pos x="113" y="548"/>
                      </a:cxn>
                      <a:cxn ang="0">
                        <a:pos x="118" y="630"/>
                      </a:cxn>
                      <a:cxn ang="0">
                        <a:pos x="153" y="640"/>
                      </a:cxn>
                      <a:cxn ang="0">
                        <a:pos x="193" y="575"/>
                      </a:cxn>
                      <a:cxn ang="0">
                        <a:pos x="150" y="495"/>
                      </a:cxn>
                      <a:cxn ang="0">
                        <a:pos x="170" y="398"/>
                      </a:cxn>
                      <a:cxn ang="0">
                        <a:pos x="363" y="393"/>
                      </a:cxn>
                      <a:cxn ang="0">
                        <a:pos x="390" y="433"/>
                      </a:cxn>
                      <a:cxn ang="0">
                        <a:pos x="428" y="448"/>
                      </a:cxn>
                      <a:cxn ang="0">
                        <a:pos x="425" y="445"/>
                      </a:cxn>
                      <a:cxn ang="0">
                        <a:pos x="428" y="440"/>
                      </a:cxn>
                      <a:cxn ang="0">
                        <a:pos x="468" y="398"/>
                      </a:cxn>
                      <a:cxn ang="0">
                        <a:pos x="570" y="368"/>
                      </a:cxn>
                      <a:cxn ang="0">
                        <a:pos x="585" y="320"/>
                      </a:cxn>
                      <a:cxn ang="0">
                        <a:pos x="653" y="288"/>
                      </a:cxn>
                      <a:cxn ang="0">
                        <a:pos x="718" y="288"/>
                      </a:cxn>
                      <a:cxn ang="0">
                        <a:pos x="718" y="238"/>
                      </a:cxn>
                      <a:cxn ang="0">
                        <a:pos x="825" y="130"/>
                      </a:cxn>
                      <a:cxn ang="0">
                        <a:pos x="880" y="73"/>
                      </a:cxn>
                      <a:cxn ang="0">
                        <a:pos x="893" y="45"/>
                      </a:cxn>
                      <a:cxn ang="0">
                        <a:pos x="893" y="40"/>
                      </a:cxn>
                    </a:cxnLst>
                    <a:rect l="0" t="0" r="r" b="b"/>
                    <a:pathLst>
                      <a:path w="893" h="640">
                        <a:moveTo>
                          <a:pt x="893" y="40"/>
                        </a:moveTo>
                        <a:lnTo>
                          <a:pt x="790" y="40"/>
                        </a:lnTo>
                        <a:lnTo>
                          <a:pt x="685" y="0"/>
                        </a:lnTo>
                        <a:lnTo>
                          <a:pt x="650" y="23"/>
                        </a:lnTo>
                        <a:lnTo>
                          <a:pt x="553" y="23"/>
                        </a:lnTo>
                        <a:lnTo>
                          <a:pt x="468" y="78"/>
                        </a:lnTo>
                        <a:lnTo>
                          <a:pt x="553" y="63"/>
                        </a:lnTo>
                        <a:lnTo>
                          <a:pt x="618" y="80"/>
                        </a:lnTo>
                        <a:lnTo>
                          <a:pt x="658" y="50"/>
                        </a:lnTo>
                        <a:lnTo>
                          <a:pt x="758" y="78"/>
                        </a:lnTo>
                        <a:lnTo>
                          <a:pt x="723" y="118"/>
                        </a:lnTo>
                        <a:lnTo>
                          <a:pt x="570" y="115"/>
                        </a:lnTo>
                        <a:lnTo>
                          <a:pt x="413" y="150"/>
                        </a:lnTo>
                        <a:lnTo>
                          <a:pt x="355" y="128"/>
                        </a:lnTo>
                        <a:lnTo>
                          <a:pt x="253" y="165"/>
                        </a:lnTo>
                        <a:lnTo>
                          <a:pt x="208" y="240"/>
                        </a:lnTo>
                        <a:lnTo>
                          <a:pt x="83" y="293"/>
                        </a:lnTo>
                        <a:lnTo>
                          <a:pt x="83" y="353"/>
                        </a:lnTo>
                        <a:lnTo>
                          <a:pt x="10" y="413"/>
                        </a:lnTo>
                        <a:lnTo>
                          <a:pt x="0" y="428"/>
                        </a:lnTo>
                        <a:lnTo>
                          <a:pt x="63" y="478"/>
                        </a:lnTo>
                        <a:lnTo>
                          <a:pt x="63" y="515"/>
                        </a:lnTo>
                        <a:lnTo>
                          <a:pt x="113" y="548"/>
                        </a:lnTo>
                        <a:lnTo>
                          <a:pt x="118" y="630"/>
                        </a:lnTo>
                        <a:lnTo>
                          <a:pt x="153" y="640"/>
                        </a:lnTo>
                        <a:lnTo>
                          <a:pt x="193" y="575"/>
                        </a:lnTo>
                        <a:lnTo>
                          <a:pt x="150" y="495"/>
                        </a:lnTo>
                        <a:lnTo>
                          <a:pt x="170" y="398"/>
                        </a:lnTo>
                        <a:lnTo>
                          <a:pt x="363" y="393"/>
                        </a:lnTo>
                        <a:lnTo>
                          <a:pt x="390" y="433"/>
                        </a:lnTo>
                        <a:lnTo>
                          <a:pt x="428" y="448"/>
                        </a:lnTo>
                        <a:lnTo>
                          <a:pt x="425" y="445"/>
                        </a:lnTo>
                        <a:lnTo>
                          <a:pt x="428" y="440"/>
                        </a:lnTo>
                        <a:lnTo>
                          <a:pt x="468" y="398"/>
                        </a:lnTo>
                        <a:lnTo>
                          <a:pt x="570" y="368"/>
                        </a:lnTo>
                        <a:lnTo>
                          <a:pt x="585" y="320"/>
                        </a:lnTo>
                        <a:lnTo>
                          <a:pt x="653" y="288"/>
                        </a:lnTo>
                        <a:lnTo>
                          <a:pt x="718" y="288"/>
                        </a:lnTo>
                        <a:lnTo>
                          <a:pt x="718" y="238"/>
                        </a:lnTo>
                        <a:lnTo>
                          <a:pt x="825" y="130"/>
                        </a:lnTo>
                        <a:lnTo>
                          <a:pt x="880" y="73"/>
                        </a:lnTo>
                        <a:lnTo>
                          <a:pt x="893" y="45"/>
                        </a:lnTo>
                        <a:lnTo>
                          <a:pt x="893" y="4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8" name="Freeform 317"/>
                  <p:cNvSpPr>
                    <a:spLocks/>
                  </p:cNvSpPr>
                  <p:nvPr/>
                </p:nvSpPr>
                <p:spPr bwMode="auto">
                  <a:xfrm>
                    <a:off x="2569582" y="2054006"/>
                    <a:ext cx="86935" cy="49677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87" y="51"/>
                      </a:cxn>
                      <a:cxn ang="0">
                        <a:pos x="83" y="3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87" h="51">
                        <a:moveTo>
                          <a:pt x="0" y="26"/>
                        </a:moveTo>
                        <a:lnTo>
                          <a:pt x="87" y="51"/>
                        </a:lnTo>
                        <a:lnTo>
                          <a:pt x="83" y="3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59" name="Freeform 316"/>
                  <p:cNvSpPr>
                    <a:spLocks/>
                  </p:cNvSpPr>
                  <p:nvPr/>
                </p:nvSpPr>
                <p:spPr bwMode="auto">
                  <a:xfrm>
                    <a:off x="2569582" y="2054006"/>
                    <a:ext cx="84450" cy="52161"/>
                  </a:xfrm>
                  <a:custGeom>
                    <a:avLst/>
                    <a:gdLst/>
                    <a:ahLst/>
                    <a:cxnLst>
                      <a:cxn ang="0">
                        <a:pos x="0" y="27"/>
                      </a:cxn>
                      <a:cxn ang="0">
                        <a:pos x="87" y="51"/>
                      </a:cxn>
                      <a:cxn ang="0">
                        <a:pos x="84" y="5"/>
                      </a:cxn>
                      <a:cxn ang="0">
                        <a:pos x="0" y="0"/>
                      </a:cxn>
                      <a:cxn ang="0">
                        <a:pos x="0" y="27"/>
                      </a:cxn>
                    </a:cxnLst>
                    <a:rect l="0" t="0" r="r" b="b"/>
                    <a:pathLst>
                      <a:path w="87" h="51">
                        <a:moveTo>
                          <a:pt x="0" y="27"/>
                        </a:moveTo>
                        <a:lnTo>
                          <a:pt x="87" y="51"/>
                        </a:lnTo>
                        <a:lnTo>
                          <a:pt x="84" y="5"/>
                        </a:lnTo>
                        <a:lnTo>
                          <a:pt x="0" y="0"/>
                        </a:lnTo>
                        <a:lnTo>
                          <a:pt x="0" y="2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0" name="Freeform 315"/>
                  <p:cNvSpPr>
                    <a:spLocks/>
                  </p:cNvSpPr>
                  <p:nvPr/>
                </p:nvSpPr>
                <p:spPr bwMode="auto">
                  <a:xfrm>
                    <a:off x="2482649" y="1890073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4" y="0"/>
                      </a:cxn>
                      <a:cxn ang="0">
                        <a:pos x="45" y="44"/>
                      </a:cxn>
                      <a:cxn ang="0">
                        <a:pos x="0" y="67"/>
                      </a:cxn>
                      <a:cxn ang="0">
                        <a:pos x="0" y="76"/>
                      </a:cxn>
                      <a:cxn ang="0">
                        <a:pos x="89" y="166"/>
                      </a:cxn>
                      <a:cxn ang="0">
                        <a:pos x="169" y="169"/>
                      </a:cxn>
                      <a:cxn ang="0">
                        <a:pos x="166" y="134"/>
                      </a:cxn>
                      <a:cxn ang="0">
                        <a:pos x="118" y="102"/>
                      </a:cxn>
                      <a:cxn ang="0">
                        <a:pos x="118" y="64"/>
                      </a:cxn>
                      <a:cxn ang="0">
                        <a:pos x="54" y="16"/>
                      </a:cxn>
                      <a:cxn ang="0">
                        <a:pos x="64" y="0"/>
                      </a:cxn>
                    </a:cxnLst>
                    <a:rect l="0" t="0" r="r" b="b"/>
                    <a:pathLst>
                      <a:path w="169" h="169">
                        <a:moveTo>
                          <a:pt x="64" y="0"/>
                        </a:moveTo>
                        <a:lnTo>
                          <a:pt x="45" y="44"/>
                        </a:lnTo>
                        <a:lnTo>
                          <a:pt x="0" y="67"/>
                        </a:lnTo>
                        <a:lnTo>
                          <a:pt x="0" y="76"/>
                        </a:lnTo>
                        <a:lnTo>
                          <a:pt x="89" y="166"/>
                        </a:lnTo>
                        <a:lnTo>
                          <a:pt x="169" y="169"/>
                        </a:lnTo>
                        <a:lnTo>
                          <a:pt x="166" y="134"/>
                        </a:lnTo>
                        <a:lnTo>
                          <a:pt x="118" y="102"/>
                        </a:lnTo>
                        <a:lnTo>
                          <a:pt x="118" y="64"/>
                        </a:lnTo>
                        <a:lnTo>
                          <a:pt x="54" y="16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1" name="Freeform 314"/>
                  <p:cNvSpPr>
                    <a:spLocks/>
                  </p:cNvSpPr>
                  <p:nvPr/>
                </p:nvSpPr>
                <p:spPr bwMode="auto">
                  <a:xfrm>
                    <a:off x="2482649" y="1890073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5" y="0"/>
                      </a:cxn>
                      <a:cxn ang="0">
                        <a:pos x="45" y="45"/>
                      </a:cxn>
                      <a:cxn ang="0">
                        <a:pos x="0" y="67"/>
                      </a:cxn>
                      <a:cxn ang="0">
                        <a:pos x="0" y="75"/>
                      </a:cxn>
                      <a:cxn ang="0">
                        <a:pos x="89" y="164"/>
                      </a:cxn>
                      <a:cxn ang="0">
                        <a:pos x="169" y="169"/>
                      </a:cxn>
                      <a:cxn ang="0">
                        <a:pos x="167" y="134"/>
                      </a:cxn>
                      <a:cxn ang="0">
                        <a:pos x="117" y="102"/>
                      </a:cxn>
                      <a:cxn ang="0">
                        <a:pos x="117" y="65"/>
                      </a:cxn>
                      <a:cxn ang="0">
                        <a:pos x="55" y="15"/>
                      </a:cxn>
                      <a:cxn ang="0">
                        <a:pos x="65" y="0"/>
                      </a:cxn>
                    </a:cxnLst>
                    <a:rect l="0" t="0" r="r" b="b"/>
                    <a:pathLst>
                      <a:path w="169" h="169">
                        <a:moveTo>
                          <a:pt x="65" y="0"/>
                        </a:moveTo>
                        <a:lnTo>
                          <a:pt x="45" y="45"/>
                        </a:lnTo>
                        <a:lnTo>
                          <a:pt x="0" y="67"/>
                        </a:lnTo>
                        <a:lnTo>
                          <a:pt x="0" y="75"/>
                        </a:lnTo>
                        <a:lnTo>
                          <a:pt x="89" y="164"/>
                        </a:lnTo>
                        <a:lnTo>
                          <a:pt x="169" y="169"/>
                        </a:lnTo>
                        <a:lnTo>
                          <a:pt x="167" y="134"/>
                        </a:lnTo>
                        <a:lnTo>
                          <a:pt x="117" y="102"/>
                        </a:lnTo>
                        <a:lnTo>
                          <a:pt x="117" y="65"/>
                        </a:lnTo>
                        <a:lnTo>
                          <a:pt x="55" y="15"/>
                        </a:lnTo>
                        <a:lnTo>
                          <a:pt x="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2" name="Freeform 313"/>
                  <p:cNvSpPr>
                    <a:spLocks/>
                  </p:cNvSpPr>
                  <p:nvPr/>
                </p:nvSpPr>
                <p:spPr bwMode="auto">
                  <a:xfrm>
                    <a:off x="2450358" y="1957137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" y="16"/>
                      </a:cxn>
                      <a:cxn ang="0">
                        <a:pos x="0" y="61"/>
                      </a:cxn>
                      <a:cxn ang="0">
                        <a:pos x="0" y="64"/>
                      </a:cxn>
                      <a:cxn ang="0">
                        <a:pos x="45" y="73"/>
                      </a:cxn>
                      <a:cxn ang="0">
                        <a:pos x="64" y="38"/>
                      </a:cxn>
                      <a:cxn ang="0">
                        <a:pos x="32" y="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3" y="16"/>
                        </a:lnTo>
                        <a:lnTo>
                          <a:pt x="0" y="61"/>
                        </a:lnTo>
                        <a:lnTo>
                          <a:pt x="0" y="64"/>
                        </a:lnTo>
                        <a:lnTo>
                          <a:pt x="45" y="73"/>
                        </a:lnTo>
                        <a:lnTo>
                          <a:pt x="64" y="38"/>
                        </a:lnTo>
                        <a:lnTo>
                          <a:pt x="32" y="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3" name="Freeform 312"/>
                  <p:cNvSpPr>
                    <a:spLocks/>
                  </p:cNvSpPr>
                  <p:nvPr/>
                </p:nvSpPr>
                <p:spPr bwMode="auto">
                  <a:xfrm>
                    <a:off x="2450358" y="1957137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" y="15"/>
                      </a:cxn>
                      <a:cxn ang="0">
                        <a:pos x="0" y="60"/>
                      </a:cxn>
                      <a:cxn ang="0">
                        <a:pos x="0" y="63"/>
                      </a:cxn>
                      <a:cxn ang="0">
                        <a:pos x="44" y="73"/>
                      </a:cxn>
                      <a:cxn ang="0">
                        <a:pos x="64" y="38"/>
                      </a:cxn>
                      <a:cxn ang="0">
                        <a:pos x="32" y="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5" y="15"/>
                        </a:lnTo>
                        <a:lnTo>
                          <a:pt x="0" y="60"/>
                        </a:lnTo>
                        <a:lnTo>
                          <a:pt x="0" y="63"/>
                        </a:lnTo>
                        <a:lnTo>
                          <a:pt x="44" y="73"/>
                        </a:lnTo>
                        <a:lnTo>
                          <a:pt x="64" y="38"/>
                        </a:lnTo>
                        <a:lnTo>
                          <a:pt x="32" y="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4" name="Freeform 311"/>
                  <p:cNvSpPr>
                    <a:spLocks/>
                  </p:cNvSpPr>
                  <p:nvPr/>
                </p:nvSpPr>
                <p:spPr bwMode="auto">
                  <a:xfrm>
                    <a:off x="2432972" y="1994394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9" y="7"/>
                      </a:cxn>
                      <a:cxn ang="0">
                        <a:pos x="19" y="32"/>
                      </a:cxn>
                      <a:cxn ang="0">
                        <a:pos x="0" y="42"/>
                      </a:cxn>
                      <a:cxn ang="0">
                        <a:pos x="38" y="115"/>
                      </a:cxn>
                      <a:cxn ang="0">
                        <a:pos x="60" y="186"/>
                      </a:cxn>
                      <a:cxn ang="0">
                        <a:pos x="115" y="83"/>
                      </a:cxn>
                      <a:cxn ang="0">
                        <a:pos x="137" y="87"/>
                      </a:cxn>
                      <a:cxn ang="0">
                        <a:pos x="137" y="61"/>
                      </a:cxn>
                      <a:cxn ang="0">
                        <a:pos x="166" y="61"/>
                      </a:cxn>
                      <a:cxn ang="0">
                        <a:pos x="140" y="61"/>
                      </a:cxn>
                      <a:cxn ang="0">
                        <a:pos x="83" y="0"/>
                      </a:cxn>
                      <a:cxn ang="0">
                        <a:pos x="64" y="35"/>
                      </a:cxn>
                      <a:cxn ang="0">
                        <a:pos x="19" y="26"/>
                      </a:cxn>
                      <a:cxn ang="0">
                        <a:pos x="19" y="23"/>
                      </a:cxn>
                      <a:cxn ang="0">
                        <a:pos x="19" y="7"/>
                      </a:cxn>
                    </a:cxnLst>
                    <a:rect l="0" t="0" r="r" b="b"/>
                    <a:pathLst>
                      <a:path w="166" h="186">
                        <a:moveTo>
                          <a:pt x="19" y="7"/>
                        </a:moveTo>
                        <a:lnTo>
                          <a:pt x="19" y="32"/>
                        </a:lnTo>
                        <a:lnTo>
                          <a:pt x="0" y="42"/>
                        </a:lnTo>
                        <a:lnTo>
                          <a:pt x="38" y="115"/>
                        </a:lnTo>
                        <a:lnTo>
                          <a:pt x="60" y="186"/>
                        </a:lnTo>
                        <a:lnTo>
                          <a:pt x="115" y="83"/>
                        </a:lnTo>
                        <a:lnTo>
                          <a:pt x="137" y="87"/>
                        </a:lnTo>
                        <a:lnTo>
                          <a:pt x="137" y="61"/>
                        </a:lnTo>
                        <a:lnTo>
                          <a:pt x="166" y="61"/>
                        </a:lnTo>
                        <a:lnTo>
                          <a:pt x="140" y="61"/>
                        </a:lnTo>
                        <a:lnTo>
                          <a:pt x="83" y="0"/>
                        </a:lnTo>
                        <a:lnTo>
                          <a:pt x="64" y="35"/>
                        </a:lnTo>
                        <a:lnTo>
                          <a:pt x="19" y="26"/>
                        </a:lnTo>
                        <a:lnTo>
                          <a:pt x="19" y="23"/>
                        </a:lnTo>
                        <a:lnTo>
                          <a:pt x="19" y="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5" name="Freeform 310"/>
                  <p:cNvSpPr>
                    <a:spLocks/>
                  </p:cNvSpPr>
                  <p:nvPr/>
                </p:nvSpPr>
                <p:spPr bwMode="auto">
                  <a:xfrm>
                    <a:off x="2432972" y="1994394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8" y="8"/>
                      </a:cxn>
                      <a:cxn ang="0">
                        <a:pos x="18" y="33"/>
                      </a:cxn>
                      <a:cxn ang="0">
                        <a:pos x="0" y="43"/>
                      </a:cxn>
                      <a:cxn ang="0">
                        <a:pos x="38" y="116"/>
                      </a:cxn>
                      <a:cxn ang="0">
                        <a:pos x="60" y="186"/>
                      </a:cxn>
                      <a:cxn ang="0">
                        <a:pos x="116" y="83"/>
                      </a:cxn>
                      <a:cxn ang="0">
                        <a:pos x="138" y="88"/>
                      </a:cxn>
                      <a:cxn ang="0">
                        <a:pos x="138" y="60"/>
                      </a:cxn>
                      <a:cxn ang="0">
                        <a:pos x="166" y="60"/>
                      </a:cxn>
                      <a:cxn ang="0">
                        <a:pos x="141" y="60"/>
                      </a:cxn>
                      <a:cxn ang="0">
                        <a:pos x="83" y="0"/>
                      </a:cxn>
                      <a:cxn ang="0">
                        <a:pos x="63" y="35"/>
                      </a:cxn>
                      <a:cxn ang="0">
                        <a:pos x="18" y="25"/>
                      </a:cxn>
                      <a:cxn ang="0">
                        <a:pos x="18" y="23"/>
                      </a:cxn>
                      <a:cxn ang="0">
                        <a:pos x="18" y="8"/>
                      </a:cxn>
                    </a:cxnLst>
                    <a:rect l="0" t="0" r="r" b="b"/>
                    <a:pathLst>
                      <a:path w="166" h="186">
                        <a:moveTo>
                          <a:pt x="18" y="8"/>
                        </a:moveTo>
                        <a:lnTo>
                          <a:pt x="18" y="33"/>
                        </a:lnTo>
                        <a:lnTo>
                          <a:pt x="0" y="43"/>
                        </a:lnTo>
                        <a:lnTo>
                          <a:pt x="38" y="116"/>
                        </a:lnTo>
                        <a:lnTo>
                          <a:pt x="60" y="186"/>
                        </a:lnTo>
                        <a:lnTo>
                          <a:pt x="116" y="83"/>
                        </a:lnTo>
                        <a:lnTo>
                          <a:pt x="138" y="88"/>
                        </a:lnTo>
                        <a:lnTo>
                          <a:pt x="138" y="60"/>
                        </a:lnTo>
                        <a:lnTo>
                          <a:pt x="166" y="60"/>
                        </a:lnTo>
                        <a:lnTo>
                          <a:pt x="141" y="60"/>
                        </a:lnTo>
                        <a:lnTo>
                          <a:pt x="83" y="0"/>
                        </a:lnTo>
                        <a:lnTo>
                          <a:pt x="63" y="35"/>
                        </a:lnTo>
                        <a:lnTo>
                          <a:pt x="18" y="25"/>
                        </a:lnTo>
                        <a:lnTo>
                          <a:pt x="18" y="23"/>
                        </a:lnTo>
                        <a:lnTo>
                          <a:pt x="18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6" name="Freeform 309"/>
                  <p:cNvSpPr>
                    <a:spLocks/>
                  </p:cNvSpPr>
                  <p:nvPr/>
                </p:nvSpPr>
                <p:spPr bwMode="auto">
                  <a:xfrm>
                    <a:off x="2380811" y="2026684"/>
                    <a:ext cx="109288" cy="156480"/>
                  </a:xfrm>
                  <a:custGeom>
                    <a:avLst/>
                    <a:gdLst/>
                    <a:ahLst/>
                    <a:cxnLst>
                      <a:cxn ang="0">
                        <a:pos x="70" y="0"/>
                      </a:cxn>
                      <a:cxn ang="0">
                        <a:pos x="19" y="29"/>
                      </a:cxn>
                      <a:cxn ang="0">
                        <a:pos x="12" y="39"/>
                      </a:cxn>
                      <a:cxn ang="0">
                        <a:pos x="0" y="122"/>
                      </a:cxn>
                      <a:cxn ang="0">
                        <a:pos x="3" y="122"/>
                      </a:cxn>
                      <a:cxn ang="0">
                        <a:pos x="83" y="157"/>
                      </a:cxn>
                      <a:cxn ang="0">
                        <a:pos x="111" y="154"/>
                      </a:cxn>
                      <a:cxn ang="0">
                        <a:pos x="89" y="83"/>
                      </a:cxn>
                      <a:cxn ang="0">
                        <a:pos x="51" y="10"/>
                      </a:cxn>
                      <a:cxn ang="0">
                        <a:pos x="70" y="0"/>
                      </a:cxn>
                    </a:cxnLst>
                    <a:rect l="0" t="0" r="r" b="b"/>
                    <a:pathLst>
                      <a:path w="111" h="157">
                        <a:moveTo>
                          <a:pt x="70" y="0"/>
                        </a:moveTo>
                        <a:lnTo>
                          <a:pt x="19" y="29"/>
                        </a:lnTo>
                        <a:lnTo>
                          <a:pt x="12" y="39"/>
                        </a:lnTo>
                        <a:lnTo>
                          <a:pt x="0" y="122"/>
                        </a:lnTo>
                        <a:lnTo>
                          <a:pt x="3" y="122"/>
                        </a:lnTo>
                        <a:lnTo>
                          <a:pt x="83" y="157"/>
                        </a:lnTo>
                        <a:lnTo>
                          <a:pt x="111" y="154"/>
                        </a:lnTo>
                        <a:lnTo>
                          <a:pt x="89" y="83"/>
                        </a:lnTo>
                        <a:lnTo>
                          <a:pt x="51" y="1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7" name="Freeform 308"/>
                  <p:cNvSpPr>
                    <a:spLocks/>
                  </p:cNvSpPr>
                  <p:nvPr/>
                </p:nvSpPr>
                <p:spPr bwMode="auto">
                  <a:xfrm>
                    <a:off x="2380811" y="2026684"/>
                    <a:ext cx="111773" cy="156480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20" y="27"/>
                      </a:cxn>
                      <a:cxn ang="0">
                        <a:pos x="12" y="37"/>
                      </a:cxn>
                      <a:cxn ang="0">
                        <a:pos x="0" y="122"/>
                      </a:cxn>
                      <a:cxn ang="0">
                        <a:pos x="5" y="122"/>
                      </a:cxn>
                      <a:cxn ang="0">
                        <a:pos x="84" y="157"/>
                      </a:cxn>
                      <a:cxn ang="0">
                        <a:pos x="111" y="152"/>
                      </a:cxn>
                      <a:cxn ang="0">
                        <a:pos x="89" y="82"/>
                      </a:cxn>
                      <a:cxn ang="0">
                        <a:pos x="52" y="1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111" h="157">
                        <a:moveTo>
                          <a:pt x="69" y="0"/>
                        </a:moveTo>
                        <a:lnTo>
                          <a:pt x="20" y="27"/>
                        </a:lnTo>
                        <a:lnTo>
                          <a:pt x="12" y="37"/>
                        </a:lnTo>
                        <a:lnTo>
                          <a:pt x="0" y="122"/>
                        </a:lnTo>
                        <a:lnTo>
                          <a:pt x="5" y="122"/>
                        </a:lnTo>
                        <a:lnTo>
                          <a:pt x="84" y="157"/>
                        </a:lnTo>
                        <a:lnTo>
                          <a:pt x="111" y="152"/>
                        </a:lnTo>
                        <a:lnTo>
                          <a:pt x="89" y="82"/>
                        </a:lnTo>
                        <a:lnTo>
                          <a:pt x="52" y="10"/>
                        </a:lnTo>
                        <a:lnTo>
                          <a:pt x="6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8" name="Freeform 307"/>
                  <p:cNvSpPr>
                    <a:spLocks/>
                  </p:cNvSpPr>
                  <p:nvPr/>
                </p:nvSpPr>
                <p:spPr bwMode="auto">
                  <a:xfrm>
                    <a:off x="2261588" y="2054006"/>
                    <a:ext cx="139094" cy="116741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4" y="3"/>
                      </a:cxn>
                      <a:cxn ang="0">
                        <a:pos x="61" y="19"/>
                      </a:cxn>
                      <a:cxn ang="0">
                        <a:pos x="61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5" y="93"/>
                      </a:cxn>
                      <a:cxn ang="0">
                        <a:pos x="122" y="93"/>
                      </a:cxn>
                      <a:cxn ang="0">
                        <a:pos x="134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4" y="3"/>
                        </a:lnTo>
                        <a:lnTo>
                          <a:pt x="61" y="19"/>
                        </a:lnTo>
                        <a:lnTo>
                          <a:pt x="61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5" y="93"/>
                        </a:lnTo>
                        <a:lnTo>
                          <a:pt x="122" y="93"/>
                        </a:lnTo>
                        <a:lnTo>
                          <a:pt x="134" y="1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69" name="Freeform 306"/>
                  <p:cNvSpPr>
                    <a:spLocks/>
                  </p:cNvSpPr>
                  <p:nvPr/>
                </p:nvSpPr>
                <p:spPr bwMode="auto">
                  <a:xfrm>
                    <a:off x="2261588" y="2054006"/>
                    <a:ext cx="139094" cy="119224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3" y="5"/>
                      </a:cxn>
                      <a:cxn ang="0">
                        <a:pos x="60" y="20"/>
                      </a:cxn>
                      <a:cxn ang="0">
                        <a:pos x="60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6" y="93"/>
                      </a:cxn>
                      <a:cxn ang="0">
                        <a:pos x="121" y="93"/>
                      </a:cxn>
                      <a:cxn ang="0">
                        <a:pos x="133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3" y="5"/>
                        </a:lnTo>
                        <a:lnTo>
                          <a:pt x="60" y="20"/>
                        </a:lnTo>
                        <a:lnTo>
                          <a:pt x="60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6" y="93"/>
                        </a:lnTo>
                        <a:lnTo>
                          <a:pt x="121" y="93"/>
                        </a:lnTo>
                        <a:lnTo>
                          <a:pt x="133" y="10"/>
                        </a:lnTo>
                        <a:lnTo>
                          <a:pt x="14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0" name="Freeform 305"/>
                  <p:cNvSpPr>
                    <a:spLocks/>
                  </p:cNvSpPr>
                  <p:nvPr/>
                </p:nvSpPr>
                <p:spPr bwMode="auto">
                  <a:xfrm>
                    <a:off x="2187073" y="2140940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6"/>
                      </a:cxn>
                      <a:cxn ang="0">
                        <a:pos x="20" y="106"/>
                      </a:cxn>
                      <a:cxn ang="0">
                        <a:pos x="0" y="128"/>
                      </a:cxn>
                      <a:cxn ang="0">
                        <a:pos x="10" y="144"/>
                      </a:cxn>
                      <a:cxn ang="0">
                        <a:pos x="26" y="160"/>
                      </a:cxn>
                      <a:cxn ang="0">
                        <a:pos x="55" y="167"/>
                      </a:cxn>
                      <a:cxn ang="0">
                        <a:pos x="103" y="138"/>
                      </a:cxn>
                      <a:cxn ang="0">
                        <a:pos x="122" y="93"/>
                      </a:cxn>
                      <a:cxn ang="0">
                        <a:pos x="106" y="68"/>
                      </a:cxn>
                      <a:cxn ang="0">
                        <a:pos x="106" y="36"/>
                      </a:cxn>
                      <a:cxn ang="0">
                        <a:pos x="109" y="32"/>
                      </a:cxn>
                      <a:cxn ang="0">
                        <a:pos x="74" y="0"/>
                      </a:cxn>
                      <a:cxn ang="0">
                        <a:pos x="32" y="26"/>
                      </a:cxn>
                    </a:cxnLst>
                    <a:rect l="0" t="0" r="r" b="b"/>
                    <a:pathLst>
                      <a:path w="122" h="167">
                        <a:moveTo>
                          <a:pt x="32" y="26"/>
                        </a:moveTo>
                        <a:lnTo>
                          <a:pt x="20" y="106"/>
                        </a:lnTo>
                        <a:lnTo>
                          <a:pt x="0" y="128"/>
                        </a:lnTo>
                        <a:lnTo>
                          <a:pt x="10" y="144"/>
                        </a:lnTo>
                        <a:lnTo>
                          <a:pt x="26" y="160"/>
                        </a:lnTo>
                        <a:lnTo>
                          <a:pt x="55" y="167"/>
                        </a:lnTo>
                        <a:lnTo>
                          <a:pt x="103" y="138"/>
                        </a:lnTo>
                        <a:lnTo>
                          <a:pt x="122" y="93"/>
                        </a:lnTo>
                        <a:lnTo>
                          <a:pt x="106" y="68"/>
                        </a:lnTo>
                        <a:lnTo>
                          <a:pt x="106" y="36"/>
                        </a:lnTo>
                        <a:lnTo>
                          <a:pt x="109" y="32"/>
                        </a:lnTo>
                        <a:lnTo>
                          <a:pt x="74" y="0"/>
                        </a:lnTo>
                        <a:lnTo>
                          <a:pt x="32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1" name="Freeform 304"/>
                  <p:cNvSpPr>
                    <a:spLocks/>
                  </p:cNvSpPr>
                  <p:nvPr/>
                </p:nvSpPr>
                <p:spPr bwMode="auto">
                  <a:xfrm>
                    <a:off x="2187073" y="2140940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5"/>
                      </a:cxn>
                      <a:cxn ang="0">
                        <a:pos x="20" y="105"/>
                      </a:cxn>
                      <a:cxn ang="0">
                        <a:pos x="0" y="127"/>
                      </a:cxn>
                      <a:cxn ang="0">
                        <a:pos x="10" y="142"/>
                      </a:cxn>
                      <a:cxn ang="0">
                        <a:pos x="25" y="160"/>
                      </a:cxn>
                      <a:cxn ang="0">
                        <a:pos x="55" y="167"/>
                      </a:cxn>
                      <a:cxn ang="0">
                        <a:pos x="102" y="137"/>
                      </a:cxn>
                      <a:cxn ang="0">
                        <a:pos x="122" y="92"/>
                      </a:cxn>
                      <a:cxn ang="0">
                        <a:pos x="105" y="67"/>
                      </a:cxn>
                      <a:cxn ang="0">
                        <a:pos x="105" y="35"/>
                      </a:cxn>
                      <a:cxn ang="0">
                        <a:pos x="110" y="32"/>
                      </a:cxn>
                      <a:cxn ang="0">
                        <a:pos x="75" y="0"/>
                      </a:cxn>
                      <a:cxn ang="0">
                        <a:pos x="32" y="25"/>
                      </a:cxn>
                    </a:cxnLst>
                    <a:rect l="0" t="0" r="r" b="b"/>
                    <a:pathLst>
                      <a:path w="122" h="167">
                        <a:moveTo>
                          <a:pt x="32" y="25"/>
                        </a:moveTo>
                        <a:lnTo>
                          <a:pt x="20" y="105"/>
                        </a:lnTo>
                        <a:lnTo>
                          <a:pt x="0" y="127"/>
                        </a:lnTo>
                        <a:lnTo>
                          <a:pt x="10" y="142"/>
                        </a:lnTo>
                        <a:lnTo>
                          <a:pt x="25" y="160"/>
                        </a:lnTo>
                        <a:lnTo>
                          <a:pt x="55" y="167"/>
                        </a:lnTo>
                        <a:lnTo>
                          <a:pt x="102" y="137"/>
                        </a:lnTo>
                        <a:lnTo>
                          <a:pt x="122" y="92"/>
                        </a:lnTo>
                        <a:lnTo>
                          <a:pt x="105" y="67"/>
                        </a:lnTo>
                        <a:lnTo>
                          <a:pt x="105" y="35"/>
                        </a:lnTo>
                        <a:lnTo>
                          <a:pt x="110" y="32"/>
                        </a:lnTo>
                        <a:lnTo>
                          <a:pt x="75" y="0"/>
                        </a:lnTo>
                        <a:lnTo>
                          <a:pt x="32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2" name="Freeform 303"/>
                  <p:cNvSpPr>
                    <a:spLocks/>
                  </p:cNvSpPr>
                  <p:nvPr/>
                </p:nvSpPr>
                <p:spPr bwMode="auto">
                  <a:xfrm>
                    <a:off x="1807048" y="2208003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3" y="38"/>
                      </a:cxn>
                      <a:cxn ang="0">
                        <a:pos x="383" y="60"/>
                      </a:cxn>
                      <a:cxn ang="0">
                        <a:pos x="300" y="60"/>
                      </a:cxn>
                      <a:cxn ang="0">
                        <a:pos x="243" y="19"/>
                      </a:cxn>
                      <a:cxn ang="0">
                        <a:pos x="201" y="0"/>
                      </a:cxn>
                      <a:cxn ang="0">
                        <a:pos x="175" y="44"/>
                      </a:cxn>
                      <a:cxn ang="0">
                        <a:pos x="137" y="99"/>
                      </a:cxn>
                      <a:cxn ang="0">
                        <a:pos x="137" y="150"/>
                      </a:cxn>
                      <a:cxn ang="0">
                        <a:pos x="60" y="166"/>
                      </a:cxn>
                      <a:cxn ang="0">
                        <a:pos x="60" y="211"/>
                      </a:cxn>
                      <a:cxn ang="0">
                        <a:pos x="38" y="233"/>
                      </a:cxn>
                      <a:cxn ang="0">
                        <a:pos x="3" y="233"/>
                      </a:cxn>
                      <a:cxn ang="0">
                        <a:pos x="0" y="278"/>
                      </a:cxn>
                      <a:cxn ang="0">
                        <a:pos x="131" y="284"/>
                      </a:cxn>
                      <a:cxn ang="0">
                        <a:pos x="150" y="355"/>
                      </a:cxn>
                      <a:cxn ang="0">
                        <a:pos x="278" y="364"/>
                      </a:cxn>
                      <a:cxn ang="0">
                        <a:pos x="348" y="288"/>
                      </a:cxn>
                      <a:cxn ang="0">
                        <a:pos x="422" y="284"/>
                      </a:cxn>
                      <a:cxn ang="0">
                        <a:pos x="457" y="316"/>
                      </a:cxn>
                      <a:cxn ang="0">
                        <a:pos x="460" y="316"/>
                      </a:cxn>
                      <a:cxn ang="0">
                        <a:pos x="492" y="294"/>
                      </a:cxn>
                      <a:cxn ang="0">
                        <a:pos x="489" y="179"/>
                      </a:cxn>
                      <a:cxn ang="0">
                        <a:pos x="441" y="179"/>
                      </a:cxn>
                      <a:cxn ang="0">
                        <a:pos x="438" y="99"/>
                      </a:cxn>
                      <a:cxn ang="0">
                        <a:pos x="409" y="92"/>
                      </a:cxn>
                      <a:cxn ang="0">
                        <a:pos x="393" y="76"/>
                      </a:cxn>
                      <a:cxn ang="0">
                        <a:pos x="383" y="60"/>
                      </a:cxn>
                      <a:cxn ang="0">
                        <a:pos x="403" y="38"/>
                      </a:cxn>
                    </a:cxnLst>
                    <a:rect l="0" t="0" r="r" b="b"/>
                    <a:pathLst>
                      <a:path w="492" h="364">
                        <a:moveTo>
                          <a:pt x="403" y="38"/>
                        </a:moveTo>
                        <a:lnTo>
                          <a:pt x="383" y="60"/>
                        </a:lnTo>
                        <a:lnTo>
                          <a:pt x="300" y="60"/>
                        </a:lnTo>
                        <a:lnTo>
                          <a:pt x="243" y="19"/>
                        </a:lnTo>
                        <a:lnTo>
                          <a:pt x="201" y="0"/>
                        </a:lnTo>
                        <a:lnTo>
                          <a:pt x="175" y="44"/>
                        </a:lnTo>
                        <a:lnTo>
                          <a:pt x="137" y="99"/>
                        </a:lnTo>
                        <a:lnTo>
                          <a:pt x="137" y="150"/>
                        </a:lnTo>
                        <a:lnTo>
                          <a:pt x="60" y="166"/>
                        </a:lnTo>
                        <a:lnTo>
                          <a:pt x="60" y="211"/>
                        </a:lnTo>
                        <a:lnTo>
                          <a:pt x="38" y="233"/>
                        </a:lnTo>
                        <a:lnTo>
                          <a:pt x="3" y="233"/>
                        </a:lnTo>
                        <a:lnTo>
                          <a:pt x="0" y="278"/>
                        </a:lnTo>
                        <a:lnTo>
                          <a:pt x="131" y="284"/>
                        </a:lnTo>
                        <a:lnTo>
                          <a:pt x="150" y="355"/>
                        </a:lnTo>
                        <a:lnTo>
                          <a:pt x="278" y="364"/>
                        </a:lnTo>
                        <a:lnTo>
                          <a:pt x="348" y="288"/>
                        </a:lnTo>
                        <a:lnTo>
                          <a:pt x="422" y="284"/>
                        </a:lnTo>
                        <a:lnTo>
                          <a:pt x="457" y="316"/>
                        </a:lnTo>
                        <a:lnTo>
                          <a:pt x="460" y="316"/>
                        </a:lnTo>
                        <a:lnTo>
                          <a:pt x="492" y="294"/>
                        </a:lnTo>
                        <a:lnTo>
                          <a:pt x="489" y="179"/>
                        </a:lnTo>
                        <a:lnTo>
                          <a:pt x="441" y="179"/>
                        </a:lnTo>
                        <a:lnTo>
                          <a:pt x="438" y="99"/>
                        </a:lnTo>
                        <a:lnTo>
                          <a:pt x="409" y="92"/>
                        </a:lnTo>
                        <a:lnTo>
                          <a:pt x="393" y="76"/>
                        </a:lnTo>
                        <a:lnTo>
                          <a:pt x="383" y="60"/>
                        </a:lnTo>
                        <a:lnTo>
                          <a:pt x="403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3" name="Freeform 302"/>
                  <p:cNvSpPr>
                    <a:spLocks/>
                  </p:cNvSpPr>
                  <p:nvPr/>
                </p:nvSpPr>
                <p:spPr bwMode="auto">
                  <a:xfrm>
                    <a:off x="1807048" y="2208003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2" y="37"/>
                      </a:cxn>
                      <a:cxn ang="0">
                        <a:pos x="382" y="60"/>
                      </a:cxn>
                      <a:cxn ang="0">
                        <a:pos x="300" y="60"/>
                      </a:cxn>
                      <a:cxn ang="0">
                        <a:pos x="242" y="20"/>
                      </a:cxn>
                      <a:cxn ang="0">
                        <a:pos x="200" y="0"/>
                      </a:cxn>
                      <a:cxn ang="0">
                        <a:pos x="175" y="45"/>
                      </a:cxn>
                      <a:cxn ang="0">
                        <a:pos x="137" y="100"/>
                      </a:cxn>
                      <a:cxn ang="0">
                        <a:pos x="137" y="150"/>
                      </a:cxn>
                      <a:cxn ang="0">
                        <a:pos x="60" y="165"/>
                      </a:cxn>
                      <a:cxn ang="0">
                        <a:pos x="60" y="209"/>
                      </a:cxn>
                      <a:cxn ang="0">
                        <a:pos x="37" y="232"/>
                      </a:cxn>
                      <a:cxn ang="0">
                        <a:pos x="2" y="232"/>
                      </a:cxn>
                      <a:cxn ang="0">
                        <a:pos x="0" y="277"/>
                      </a:cxn>
                      <a:cxn ang="0">
                        <a:pos x="130" y="284"/>
                      </a:cxn>
                      <a:cxn ang="0">
                        <a:pos x="150" y="354"/>
                      </a:cxn>
                      <a:cxn ang="0">
                        <a:pos x="277" y="364"/>
                      </a:cxn>
                      <a:cxn ang="0">
                        <a:pos x="347" y="287"/>
                      </a:cxn>
                      <a:cxn ang="0">
                        <a:pos x="422" y="284"/>
                      </a:cxn>
                      <a:cxn ang="0">
                        <a:pos x="457" y="314"/>
                      </a:cxn>
                      <a:cxn ang="0">
                        <a:pos x="460" y="314"/>
                      </a:cxn>
                      <a:cxn ang="0">
                        <a:pos x="492" y="294"/>
                      </a:cxn>
                      <a:cxn ang="0">
                        <a:pos x="487" y="180"/>
                      </a:cxn>
                      <a:cxn ang="0">
                        <a:pos x="440" y="180"/>
                      </a:cxn>
                      <a:cxn ang="0">
                        <a:pos x="437" y="100"/>
                      </a:cxn>
                      <a:cxn ang="0">
                        <a:pos x="407" y="92"/>
                      </a:cxn>
                      <a:cxn ang="0">
                        <a:pos x="392" y="75"/>
                      </a:cxn>
                      <a:cxn ang="0">
                        <a:pos x="382" y="60"/>
                      </a:cxn>
                      <a:cxn ang="0">
                        <a:pos x="402" y="37"/>
                      </a:cxn>
                    </a:cxnLst>
                    <a:rect l="0" t="0" r="r" b="b"/>
                    <a:pathLst>
                      <a:path w="492" h="364">
                        <a:moveTo>
                          <a:pt x="402" y="37"/>
                        </a:moveTo>
                        <a:lnTo>
                          <a:pt x="382" y="60"/>
                        </a:lnTo>
                        <a:lnTo>
                          <a:pt x="300" y="60"/>
                        </a:lnTo>
                        <a:lnTo>
                          <a:pt x="242" y="20"/>
                        </a:lnTo>
                        <a:lnTo>
                          <a:pt x="200" y="0"/>
                        </a:lnTo>
                        <a:lnTo>
                          <a:pt x="175" y="45"/>
                        </a:lnTo>
                        <a:lnTo>
                          <a:pt x="137" y="100"/>
                        </a:lnTo>
                        <a:lnTo>
                          <a:pt x="137" y="150"/>
                        </a:lnTo>
                        <a:lnTo>
                          <a:pt x="60" y="165"/>
                        </a:lnTo>
                        <a:lnTo>
                          <a:pt x="60" y="209"/>
                        </a:lnTo>
                        <a:lnTo>
                          <a:pt x="37" y="232"/>
                        </a:lnTo>
                        <a:lnTo>
                          <a:pt x="2" y="232"/>
                        </a:lnTo>
                        <a:lnTo>
                          <a:pt x="0" y="277"/>
                        </a:lnTo>
                        <a:lnTo>
                          <a:pt x="130" y="284"/>
                        </a:lnTo>
                        <a:lnTo>
                          <a:pt x="150" y="354"/>
                        </a:lnTo>
                        <a:lnTo>
                          <a:pt x="277" y="364"/>
                        </a:lnTo>
                        <a:lnTo>
                          <a:pt x="347" y="287"/>
                        </a:lnTo>
                        <a:lnTo>
                          <a:pt x="422" y="284"/>
                        </a:lnTo>
                        <a:lnTo>
                          <a:pt x="457" y="314"/>
                        </a:lnTo>
                        <a:lnTo>
                          <a:pt x="460" y="314"/>
                        </a:lnTo>
                        <a:lnTo>
                          <a:pt x="492" y="294"/>
                        </a:lnTo>
                        <a:lnTo>
                          <a:pt x="487" y="180"/>
                        </a:lnTo>
                        <a:lnTo>
                          <a:pt x="440" y="180"/>
                        </a:lnTo>
                        <a:lnTo>
                          <a:pt x="437" y="100"/>
                        </a:lnTo>
                        <a:lnTo>
                          <a:pt x="407" y="92"/>
                        </a:lnTo>
                        <a:lnTo>
                          <a:pt x="392" y="75"/>
                        </a:lnTo>
                        <a:lnTo>
                          <a:pt x="382" y="60"/>
                        </a:lnTo>
                        <a:lnTo>
                          <a:pt x="402" y="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4" name="Freeform 301"/>
                  <p:cNvSpPr>
                    <a:spLocks/>
                  </p:cNvSpPr>
                  <p:nvPr/>
                </p:nvSpPr>
                <p:spPr bwMode="auto">
                  <a:xfrm>
                    <a:off x="1844305" y="2116102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3"/>
                      </a:cxn>
                      <a:cxn ang="0">
                        <a:pos x="157" y="86"/>
                      </a:cxn>
                      <a:cxn ang="0">
                        <a:pos x="112" y="13"/>
                      </a:cxn>
                      <a:cxn ang="0">
                        <a:pos x="32" y="6"/>
                      </a:cxn>
                      <a:cxn ang="0">
                        <a:pos x="26" y="0"/>
                      </a:cxn>
                      <a:cxn ang="0">
                        <a:pos x="26" y="6"/>
                      </a:cxn>
                      <a:cxn ang="0">
                        <a:pos x="0" y="70"/>
                      </a:cxn>
                      <a:cxn ang="0">
                        <a:pos x="38" y="109"/>
                      </a:cxn>
                      <a:cxn ang="0">
                        <a:pos x="48" y="157"/>
                      </a:cxn>
                      <a:cxn ang="0">
                        <a:pos x="99" y="192"/>
                      </a:cxn>
                      <a:cxn ang="0">
                        <a:pos x="137" y="137"/>
                      </a:cxn>
                      <a:cxn ang="0">
                        <a:pos x="163" y="93"/>
                      </a:cxn>
                    </a:cxnLst>
                    <a:rect l="0" t="0" r="r" b="b"/>
                    <a:pathLst>
                      <a:path w="163" h="192">
                        <a:moveTo>
                          <a:pt x="163" y="93"/>
                        </a:moveTo>
                        <a:lnTo>
                          <a:pt x="157" y="86"/>
                        </a:lnTo>
                        <a:lnTo>
                          <a:pt x="112" y="13"/>
                        </a:lnTo>
                        <a:lnTo>
                          <a:pt x="32" y="6"/>
                        </a:lnTo>
                        <a:lnTo>
                          <a:pt x="26" y="0"/>
                        </a:lnTo>
                        <a:lnTo>
                          <a:pt x="26" y="6"/>
                        </a:lnTo>
                        <a:lnTo>
                          <a:pt x="0" y="70"/>
                        </a:lnTo>
                        <a:lnTo>
                          <a:pt x="38" y="109"/>
                        </a:lnTo>
                        <a:lnTo>
                          <a:pt x="48" y="157"/>
                        </a:lnTo>
                        <a:lnTo>
                          <a:pt x="99" y="192"/>
                        </a:lnTo>
                        <a:lnTo>
                          <a:pt x="137" y="137"/>
                        </a:lnTo>
                        <a:lnTo>
                          <a:pt x="163" y="9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5" name="Freeform 300"/>
                  <p:cNvSpPr>
                    <a:spLocks/>
                  </p:cNvSpPr>
                  <p:nvPr/>
                </p:nvSpPr>
                <p:spPr bwMode="auto">
                  <a:xfrm>
                    <a:off x="1844305" y="2116102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2"/>
                      </a:cxn>
                      <a:cxn ang="0">
                        <a:pos x="158" y="85"/>
                      </a:cxn>
                      <a:cxn ang="0">
                        <a:pos x="113" y="12"/>
                      </a:cxn>
                      <a:cxn ang="0">
                        <a:pos x="33" y="5"/>
                      </a:cxn>
                      <a:cxn ang="0">
                        <a:pos x="25" y="0"/>
                      </a:cxn>
                      <a:cxn ang="0">
                        <a:pos x="25" y="5"/>
                      </a:cxn>
                      <a:cxn ang="0">
                        <a:pos x="0" y="70"/>
                      </a:cxn>
                      <a:cxn ang="0">
                        <a:pos x="38" y="107"/>
                      </a:cxn>
                      <a:cxn ang="0">
                        <a:pos x="48" y="157"/>
                      </a:cxn>
                      <a:cxn ang="0">
                        <a:pos x="100" y="192"/>
                      </a:cxn>
                      <a:cxn ang="0">
                        <a:pos x="138" y="137"/>
                      </a:cxn>
                      <a:cxn ang="0">
                        <a:pos x="163" y="92"/>
                      </a:cxn>
                    </a:cxnLst>
                    <a:rect l="0" t="0" r="r" b="b"/>
                    <a:pathLst>
                      <a:path w="163" h="192">
                        <a:moveTo>
                          <a:pt x="163" y="92"/>
                        </a:moveTo>
                        <a:lnTo>
                          <a:pt x="158" y="85"/>
                        </a:lnTo>
                        <a:lnTo>
                          <a:pt x="113" y="12"/>
                        </a:lnTo>
                        <a:lnTo>
                          <a:pt x="33" y="5"/>
                        </a:lnTo>
                        <a:lnTo>
                          <a:pt x="25" y="0"/>
                        </a:lnTo>
                        <a:lnTo>
                          <a:pt x="25" y="5"/>
                        </a:lnTo>
                        <a:lnTo>
                          <a:pt x="0" y="70"/>
                        </a:lnTo>
                        <a:lnTo>
                          <a:pt x="38" y="107"/>
                        </a:lnTo>
                        <a:lnTo>
                          <a:pt x="48" y="157"/>
                        </a:lnTo>
                        <a:lnTo>
                          <a:pt x="100" y="192"/>
                        </a:lnTo>
                        <a:lnTo>
                          <a:pt x="138" y="137"/>
                        </a:lnTo>
                        <a:lnTo>
                          <a:pt x="163" y="9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6" name="Freeform 299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19224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9" y="118"/>
                      </a:cxn>
                      <a:cxn ang="0">
                        <a:pos x="86" y="118"/>
                      </a:cxn>
                      <a:cxn ang="0">
                        <a:pos x="66" y="98"/>
                      </a:cxn>
                      <a:cxn ang="0">
                        <a:pos x="5" y="106"/>
                      </a:cxn>
                      <a:cxn ang="0">
                        <a:pos x="0" y="84"/>
                      </a:cxn>
                      <a:cxn ang="0">
                        <a:pos x="0" y="76"/>
                      </a:cxn>
                      <a:cxn ang="0">
                        <a:pos x="3" y="69"/>
                      </a:cxn>
                      <a:cxn ang="0">
                        <a:pos x="10" y="54"/>
                      </a:cxn>
                      <a:cxn ang="0">
                        <a:pos x="18" y="39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18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9" y="118"/>
                        </a:lnTo>
                        <a:lnTo>
                          <a:pt x="86" y="118"/>
                        </a:lnTo>
                        <a:lnTo>
                          <a:pt x="66" y="98"/>
                        </a:lnTo>
                        <a:lnTo>
                          <a:pt x="5" y="106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3" y="69"/>
                        </a:lnTo>
                        <a:lnTo>
                          <a:pt x="10" y="54"/>
                        </a:lnTo>
                        <a:lnTo>
                          <a:pt x="18" y="39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7" name="Freeform 298"/>
                  <p:cNvSpPr>
                    <a:spLocks/>
                  </p:cNvSpPr>
                  <p:nvPr/>
                </p:nvSpPr>
                <p:spPr bwMode="auto">
                  <a:xfrm>
                    <a:off x="2470229" y="2550771"/>
                    <a:ext cx="81967" cy="86935"/>
                  </a:xfrm>
                  <a:custGeom>
                    <a:avLst/>
                    <a:gdLst/>
                    <a:ahLst/>
                    <a:cxnLst>
                      <a:cxn ang="0">
                        <a:pos x="83" y="2"/>
                      </a:cxn>
                      <a:cxn ang="0">
                        <a:pos x="80" y="25"/>
                      </a:cxn>
                      <a:cxn ang="0">
                        <a:pos x="45" y="47"/>
                      </a:cxn>
                      <a:cxn ang="0">
                        <a:pos x="35" y="87"/>
                      </a:cxn>
                      <a:cxn ang="0">
                        <a:pos x="5" y="77"/>
                      </a:cxn>
                      <a:cxn ang="0">
                        <a:pos x="5" y="20"/>
                      </a:cxn>
                      <a:cxn ang="0">
                        <a:pos x="0" y="7"/>
                      </a:cxn>
                      <a:cxn ang="0">
                        <a:pos x="60" y="0"/>
                      </a:cxn>
                      <a:cxn ang="0">
                        <a:pos x="80" y="20"/>
                      </a:cxn>
                      <a:cxn ang="0">
                        <a:pos x="83" y="20"/>
                      </a:cxn>
                      <a:cxn ang="0">
                        <a:pos x="83" y="2"/>
                      </a:cxn>
                    </a:cxnLst>
                    <a:rect l="0" t="0" r="r" b="b"/>
                    <a:pathLst>
                      <a:path w="83" h="87">
                        <a:moveTo>
                          <a:pt x="83" y="2"/>
                        </a:moveTo>
                        <a:lnTo>
                          <a:pt x="80" y="25"/>
                        </a:lnTo>
                        <a:lnTo>
                          <a:pt x="45" y="47"/>
                        </a:lnTo>
                        <a:lnTo>
                          <a:pt x="35" y="87"/>
                        </a:lnTo>
                        <a:lnTo>
                          <a:pt x="5" y="77"/>
                        </a:lnTo>
                        <a:lnTo>
                          <a:pt x="5" y="20"/>
                        </a:lnTo>
                        <a:lnTo>
                          <a:pt x="0" y="7"/>
                        </a:lnTo>
                        <a:lnTo>
                          <a:pt x="60" y="0"/>
                        </a:lnTo>
                        <a:lnTo>
                          <a:pt x="80" y="20"/>
                        </a:lnTo>
                        <a:lnTo>
                          <a:pt x="83" y="20"/>
                        </a:lnTo>
                        <a:lnTo>
                          <a:pt x="83" y="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8" name="Freeform 297"/>
                  <p:cNvSpPr>
                    <a:spLocks/>
                  </p:cNvSpPr>
                  <p:nvPr/>
                </p:nvSpPr>
                <p:spPr bwMode="auto">
                  <a:xfrm>
                    <a:off x="1921304" y="2491159"/>
                    <a:ext cx="372574" cy="337801"/>
                  </a:xfrm>
                  <a:custGeom>
                    <a:avLst/>
                    <a:gdLst/>
                    <a:ahLst/>
                    <a:cxnLst>
                      <a:cxn ang="0">
                        <a:pos x="204" y="340"/>
                      </a:cxn>
                      <a:cxn ang="0">
                        <a:pos x="208" y="324"/>
                      </a:cxn>
                      <a:cxn ang="0">
                        <a:pos x="275" y="308"/>
                      </a:cxn>
                      <a:cxn ang="0">
                        <a:pos x="275" y="176"/>
                      </a:cxn>
                      <a:cxn ang="0">
                        <a:pos x="310" y="122"/>
                      </a:cxn>
                      <a:cxn ang="0">
                        <a:pos x="374" y="103"/>
                      </a:cxn>
                      <a:cxn ang="0">
                        <a:pos x="374" y="71"/>
                      </a:cxn>
                      <a:cxn ang="0">
                        <a:pos x="342" y="36"/>
                      </a:cxn>
                      <a:cxn ang="0">
                        <a:pos x="345" y="32"/>
                      </a:cxn>
                      <a:cxn ang="0">
                        <a:pos x="342" y="32"/>
                      </a:cxn>
                      <a:cxn ang="0">
                        <a:pos x="307" y="0"/>
                      </a:cxn>
                      <a:cxn ang="0">
                        <a:pos x="233" y="4"/>
                      </a:cxn>
                      <a:cxn ang="0">
                        <a:pos x="163" y="80"/>
                      </a:cxn>
                      <a:cxn ang="0">
                        <a:pos x="35" y="71"/>
                      </a:cxn>
                      <a:cxn ang="0">
                        <a:pos x="32" y="71"/>
                      </a:cxn>
                      <a:cxn ang="0">
                        <a:pos x="0" y="84"/>
                      </a:cxn>
                      <a:cxn ang="0">
                        <a:pos x="9" y="202"/>
                      </a:cxn>
                      <a:cxn ang="0">
                        <a:pos x="57" y="208"/>
                      </a:cxn>
                      <a:cxn ang="0">
                        <a:pos x="60" y="292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4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4" y="340"/>
                        </a:moveTo>
                        <a:lnTo>
                          <a:pt x="208" y="324"/>
                        </a:lnTo>
                        <a:lnTo>
                          <a:pt x="275" y="308"/>
                        </a:lnTo>
                        <a:lnTo>
                          <a:pt x="275" y="176"/>
                        </a:lnTo>
                        <a:lnTo>
                          <a:pt x="310" y="122"/>
                        </a:lnTo>
                        <a:lnTo>
                          <a:pt x="374" y="103"/>
                        </a:lnTo>
                        <a:lnTo>
                          <a:pt x="374" y="71"/>
                        </a:lnTo>
                        <a:lnTo>
                          <a:pt x="342" y="36"/>
                        </a:lnTo>
                        <a:lnTo>
                          <a:pt x="345" y="32"/>
                        </a:lnTo>
                        <a:lnTo>
                          <a:pt x="342" y="32"/>
                        </a:lnTo>
                        <a:lnTo>
                          <a:pt x="307" y="0"/>
                        </a:lnTo>
                        <a:lnTo>
                          <a:pt x="233" y="4"/>
                        </a:lnTo>
                        <a:lnTo>
                          <a:pt x="163" y="80"/>
                        </a:lnTo>
                        <a:lnTo>
                          <a:pt x="35" y="71"/>
                        </a:lnTo>
                        <a:lnTo>
                          <a:pt x="32" y="71"/>
                        </a:lnTo>
                        <a:lnTo>
                          <a:pt x="0" y="84"/>
                        </a:lnTo>
                        <a:lnTo>
                          <a:pt x="9" y="202"/>
                        </a:lnTo>
                        <a:lnTo>
                          <a:pt x="57" y="208"/>
                        </a:lnTo>
                        <a:lnTo>
                          <a:pt x="60" y="292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4" y="34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79" name="Freeform 296"/>
                  <p:cNvSpPr>
                    <a:spLocks/>
                  </p:cNvSpPr>
                  <p:nvPr/>
                </p:nvSpPr>
                <p:spPr bwMode="auto">
                  <a:xfrm>
                    <a:off x="1921304" y="2491159"/>
                    <a:ext cx="370089" cy="337801"/>
                  </a:xfrm>
                  <a:custGeom>
                    <a:avLst/>
                    <a:gdLst/>
                    <a:ahLst/>
                    <a:cxnLst>
                      <a:cxn ang="0">
                        <a:pos x="203" y="340"/>
                      </a:cxn>
                      <a:cxn ang="0">
                        <a:pos x="208" y="323"/>
                      </a:cxn>
                      <a:cxn ang="0">
                        <a:pos x="276" y="308"/>
                      </a:cxn>
                      <a:cxn ang="0">
                        <a:pos x="276" y="175"/>
                      </a:cxn>
                      <a:cxn ang="0">
                        <a:pos x="311" y="120"/>
                      </a:cxn>
                      <a:cxn ang="0">
                        <a:pos x="374" y="103"/>
                      </a:cxn>
                      <a:cxn ang="0">
                        <a:pos x="374" y="70"/>
                      </a:cxn>
                      <a:cxn ang="0">
                        <a:pos x="344" y="35"/>
                      </a:cxn>
                      <a:cxn ang="0">
                        <a:pos x="346" y="30"/>
                      </a:cxn>
                      <a:cxn ang="0">
                        <a:pos x="344" y="30"/>
                      </a:cxn>
                      <a:cxn ang="0">
                        <a:pos x="309" y="0"/>
                      </a:cxn>
                      <a:cxn ang="0">
                        <a:pos x="233" y="3"/>
                      </a:cxn>
                      <a:cxn ang="0">
                        <a:pos x="163" y="80"/>
                      </a:cxn>
                      <a:cxn ang="0">
                        <a:pos x="35" y="70"/>
                      </a:cxn>
                      <a:cxn ang="0">
                        <a:pos x="33" y="70"/>
                      </a:cxn>
                      <a:cxn ang="0">
                        <a:pos x="0" y="83"/>
                      </a:cxn>
                      <a:cxn ang="0">
                        <a:pos x="8" y="200"/>
                      </a:cxn>
                      <a:cxn ang="0">
                        <a:pos x="58" y="208"/>
                      </a:cxn>
                      <a:cxn ang="0">
                        <a:pos x="60" y="290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3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3" y="340"/>
                        </a:moveTo>
                        <a:lnTo>
                          <a:pt x="208" y="323"/>
                        </a:lnTo>
                        <a:lnTo>
                          <a:pt x="276" y="308"/>
                        </a:lnTo>
                        <a:lnTo>
                          <a:pt x="276" y="175"/>
                        </a:lnTo>
                        <a:lnTo>
                          <a:pt x="311" y="120"/>
                        </a:lnTo>
                        <a:lnTo>
                          <a:pt x="374" y="103"/>
                        </a:lnTo>
                        <a:lnTo>
                          <a:pt x="374" y="70"/>
                        </a:lnTo>
                        <a:lnTo>
                          <a:pt x="344" y="35"/>
                        </a:lnTo>
                        <a:lnTo>
                          <a:pt x="346" y="30"/>
                        </a:lnTo>
                        <a:lnTo>
                          <a:pt x="344" y="30"/>
                        </a:lnTo>
                        <a:lnTo>
                          <a:pt x="309" y="0"/>
                        </a:lnTo>
                        <a:lnTo>
                          <a:pt x="233" y="3"/>
                        </a:lnTo>
                        <a:lnTo>
                          <a:pt x="163" y="80"/>
                        </a:lnTo>
                        <a:lnTo>
                          <a:pt x="35" y="70"/>
                        </a:lnTo>
                        <a:lnTo>
                          <a:pt x="33" y="70"/>
                        </a:lnTo>
                        <a:lnTo>
                          <a:pt x="0" y="83"/>
                        </a:lnTo>
                        <a:lnTo>
                          <a:pt x="8" y="200"/>
                        </a:lnTo>
                        <a:lnTo>
                          <a:pt x="58" y="208"/>
                        </a:lnTo>
                        <a:lnTo>
                          <a:pt x="60" y="290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3" y="3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0" name="Freeform 295"/>
                  <p:cNvSpPr>
                    <a:spLocks/>
                  </p:cNvSpPr>
                  <p:nvPr/>
                </p:nvSpPr>
                <p:spPr bwMode="auto">
                  <a:xfrm>
                    <a:off x="1911369" y="2784251"/>
                    <a:ext cx="216092" cy="136611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5"/>
                      </a:cxn>
                      <a:cxn ang="0">
                        <a:pos x="198" y="86"/>
                      </a:cxn>
                      <a:cxn ang="0">
                        <a:pos x="218" y="29"/>
                      </a:cxn>
                      <a:cxn ang="0">
                        <a:pos x="214" y="45"/>
                      </a:cxn>
                      <a:cxn ang="0">
                        <a:pos x="163" y="35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7" y="32"/>
                      </a:cxn>
                      <a:cxn ang="0">
                        <a:pos x="19" y="32"/>
                      </a:cxn>
                      <a:cxn ang="0">
                        <a:pos x="0" y="102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5"/>
                        </a:lnTo>
                        <a:lnTo>
                          <a:pt x="198" y="86"/>
                        </a:lnTo>
                        <a:lnTo>
                          <a:pt x="218" y="29"/>
                        </a:lnTo>
                        <a:lnTo>
                          <a:pt x="214" y="45"/>
                        </a:lnTo>
                        <a:lnTo>
                          <a:pt x="163" y="35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7" y="32"/>
                        </a:lnTo>
                        <a:lnTo>
                          <a:pt x="19" y="32"/>
                        </a:lnTo>
                        <a:lnTo>
                          <a:pt x="0" y="102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1" name="Freeform 294"/>
                  <p:cNvSpPr>
                    <a:spLocks/>
                  </p:cNvSpPr>
                  <p:nvPr/>
                </p:nvSpPr>
                <p:spPr bwMode="auto">
                  <a:xfrm>
                    <a:off x="1911369" y="2784251"/>
                    <a:ext cx="216092" cy="134127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7"/>
                      </a:cxn>
                      <a:cxn ang="0">
                        <a:pos x="198" y="86"/>
                      </a:cxn>
                      <a:cxn ang="0">
                        <a:pos x="218" y="28"/>
                      </a:cxn>
                      <a:cxn ang="0">
                        <a:pos x="213" y="46"/>
                      </a:cxn>
                      <a:cxn ang="0">
                        <a:pos x="163" y="36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8" y="30"/>
                      </a:cxn>
                      <a:cxn ang="0">
                        <a:pos x="18" y="30"/>
                      </a:cxn>
                      <a:cxn ang="0">
                        <a:pos x="0" y="101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7"/>
                        </a:lnTo>
                        <a:lnTo>
                          <a:pt x="198" y="86"/>
                        </a:lnTo>
                        <a:lnTo>
                          <a:pt x="218" y="28"/>
                        </a:lnTo>
                        <a:lnTo>
                          <a:pt x="213" y="46"/>
                        </a:lnTo>
                        <a:lnTo>
                          <a:pt x="163" y="36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8" y="30"/>
                        </a:lnTo>
                        <a:lnTo>
                          <a:pt x="18" y="30"/>
                        </a:lnTo>
                        <a:lnTo>
                          <a:pt x="0" y="101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2" name="Freeform 293"/>
                  <p:cNvSpPr>
                    <a:spLocks/>
                  </p:cNvSpPr>
                  <p:nvPr/>
                </p:nvSpPr>
                <p:spPr bwMode="auto">
                  <a:xfrm>
                    <a:off x="1893981" y="2883604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90" y="109"/>
                      </a:cxn>
                      <a:cxn ang="0">
                        <a:pos x="134" y="35"/>
                      </a:cxn>
                      <a:cxn ang="0">
                        <a:pos x="61" y="7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0" y="71"/>
                      </a:cxn>
                      <a:cxn ang="0">
                        <a:pos x="58" y="87"/>
                      </a:cxn>
                      <a:cxn ang="0">
                        <a:pos x="90" y="109"/>
                      </a:cxn>
                    </a:cxnLst>
                    <a:rect l="0" t="0" r="r" b="b"/>
                    <a:pathLst>
                      <a:path w="134" h="109">
                        <a:moveTo>
                          <a:pt x="90" y="109"/>
                        </a:moveTo>
                        <a:lnTo>
                          <a:pt x="134" y="35"/>
                        </a:lnTo>
                        <a:lnTo>
                          <a:pt x="61" y="7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lnTo>
                          <a:pt x="58" y="87"/>
                        </a:lnTo>
                        <a:lnTo>
                          <a:pt x="90" y="10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3" name="Freeform 292"/>
                  <p:cNvSpPr>
                    <a:spLocks/>
                  </p:cNvSpPr>
                  <p:nvPr/>
                </p:nvSpPr>
                <p:spPr bwMode="auto">
                  <a:xfrm>
                    <a:off x="1893981" y="2883604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89" y="109"/>
                      </a:cxn>
                      <a:cxn ang="0">
                        <a:pos x="134" y="35"/>
                      </a:cxn>
                      <a:cxn ang="0">
                        <a:pos x="62" y="7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0" y="72"/>
                      </a:cxn>
                      <a:cxn ang="0">
                        <a:pos x="60" y="87"/>
                      </a:cxn>
                      <a:cxn ang="0">
                        <a:pos x="89" y="109"/>
                      </a:cxn>
                    </a:cxnLst>
                    <a:rect l="0" t="0" r="r" b="b"/>
                    <a:pathLst>
                      <a:path w="134" h="109">
                        <a:moveTo>
                          <a:pt x="89" y="109"/>
                        </a:moveTo>
                        <a:lnTo>
                          <a:pt x="134" y="35"/>
                        </a:lnTo>
                        <a:lnTo>
                          <a:pt x="62" y="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0" y="72"/>
                        </a:lnTo>
                        <a:lnTo>
                          <a:pt x="60" y="87"/>
                        </a:lnTo>
                        <a:lnTo>
                          <a:pt x="89" y="10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4" name="Freeform 291"/>
                  <p:cNvSpPr>
                    <a:spLocks/>
                  </p:cNvSpPr>
                  <p:nvPr/>
                </p:nvSpPr>
                <p:spPr bwMode="auto">
                  <a:xfrm>
                    <a:off x="1886531" y="2958119"/>
                    <a:ext cx="99353" cy="104321"/>
                  </a:xfrm>
                  <a:custGeom>
                    <a:avLst/>
                    <a:gdLst/>
                    <a:ahLst/>
                    <a:cxnLst>
                      <a:cxn ang="0">
                        <a:pos x="60" y="105"/>
                      </a:cxn>
                      <a:cxn ang="0">
                        <a:pos x="99" y="35"/>
                      </a:cxn>
                      <a:cxn ang="0">
                        <a:pos x="67" y="13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16" y="25"/>
                      </a:cxn>
                      <a:cxn ang="0">
                        <a:pos x="0" y="41"/>
                      </a:cxn>
                      <a:cxn ang="0">
                        <a:pos x="60" y="105"/>
                      </a:cxn>
                    </a:cxnLst>
                    <a:rect l="0" t="0" r="r" b="b"/>
                    <a:pathLst>
                      <a:path w="99" h="105">
                        <a:moveTo>
                          <a:pt x="60" y="105"/>
                        </a:moveTo>
                        <a:lnTo>
                          <a:pt x="99" y="35"/>
                        </a:lnTo>
                        <a:lnTo>
                          <a:pt x="67" y="13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6" y="25"/>
                        </a:lnTo>
                        <a:lnTo>
                          <a:pt x="0" y="41"/>
                        </a:lnTo>
                        <a:lnTo>
                          <a:pt x="60" y="10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5" name="Freeform 290"/>
                  <p:cNvSpPr>
                    <a:spLocks/>
                  </p:cNvSpPr>
                  <p:nvPr/>
                </p:nvSpPr>
                <p:spPr bwMode="auto">
                  <a:xfrm>
                    <a:off x="1886531" y="2958119"/>
                    <a:ext cx="96868" cy="104321"/>
                  </a:xfrm>
                  <a:custGeom>
                    <a:avLst/>
                    <a:gdLst/>
                    <a:ahLst/>
                    <a:cxnLst>
                      <a:cxn ang="0">
                        <a:pos x="61" y="105"/>
                      </a:cxn>
                      <a:cxn ang="0">
                        <a:pos x="99" y="35"/>
                      </a:cxn>
                      <a:cxn ang="0">
                        <a:pos x="69" y="13"/>
                      </a:cxn>
                      <a:cxn ang="0">
                        <a:pos x="18" y="0"/>
                      </a:cxn>
                      <a:cxn ang="0">
                        <a:pos x="15" y="0"/>
                      </a:cxn>
                      <a:cxn ang="0">
                        <a:pos x="15" y="25"/>
                      </a:cxn>
                      <a:cxn ang="0">
                        <a:pos x="0" y="40"/>
                      </a:cxn>
                      <a:cxn ang="0">
                        <a:pos x="61" y="105"/>
                      </a:cxn>
                    </a:cxnLst>
                    <a:rect l="0" t="0" r="r" b="b"/>
                    <a:pathLst>
                      <a:path w="99" h="105">
                        <a:moveTo>
                          <a:pt x="61" y="105"/>
                        </a:moveTo>
                        <a:lnTo>
                          <a:pt x="99" y="35"/>
                        </a:lnTo>
                        <a:lnTo>
                          <a:pt x="69" y="13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5" y="25"/>
                        </a:lnTo>
                        <a:lnTo>
                          <a:pt x="0" y="40"/>
                        </a:lnTo>
                        <a:lnTo>
                          <a:pt x="61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6" name="Freeform 289"/>
                  <p:cNvSpPr>
                    <a:spLocks/>
                  </p:cNvSpPr>
                  <p:nvPr/>
                </p:nvSpPr>
                <p:spPr bwMode="auto">
                  <a:xfrm>
                    <a:off x="1317734" y="2093747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7" y="23"/>
                      </a:cxn>
                      <a:cxn ang="0">
                        <a:pos x="496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4" y="192"/>
                      </a:cxn>
                      <a:cxn ang="0">
                        <a:pos x="0" y="247"/>
                      </a:cxn>
                      <a:cxn ang="0">
                        <a:pos x="0" y="253"/>
                      </a:cxn>
                      <a:cxn ang="0">
                        <a:pos x="13" y="327"/>
                      </a:cxn>
                      <a:cxn ang="0">
                        <a:pos x="67" y="324"/>
                      </a:cxn>
                      <a:cxn ang="0">
                        <a:pos x="105" y="343"/>
                      </a:cxn>
                      <a:cxn ang="0">
                        <a:pos x="173" y="362"/>
                      </a:cxn>
                      <a:cxn ang="0">
                        <a:pos x="237" y="375"/>
                      </a:cxn>
                      <a:cxn ang="0">
                        <a:pos x="339" y="282"/>
                      </a:cxn>
                      <a:cxn ang="0">
                        <a:pos x="339" y="272"/>
                      </a:cxn>
                      <a:cxn ang="0">
                        <a:pos x="406" y="266"/>
                      </a:cxn>
                      <a:cxn ang="0">
                        <a:pos x="480" y="311"/>
                      </a:cxn>
                      <a:cxn ang="0">
                        <a:pos x="496" y="349"/>
                      </a:cxn>
                      <a:cxn ang="0">
                        <a:pos x="531" y="349"/>
                      </a:cxn>
                      <a:cxn ang="0">
                        <a:pos x="553" y="327"/>
                      </a:cxn>
                      <a:cxn ang="0">
                        <a:pos x="553" y="282"/>
                      </a:cxn>
                      <a:cxn ang="0">
                        <a:pos x="630" y="266"/>
                      </a:cxn>
                      <a:cxn ang="0">
                        <a:pos x="630" y="215"/>
                      </a:cxn>
                      <a:cxn ang="0">
                        <a:pos x="579" y="180"/>
                      </a:cxn>
                      <a:cxn ang="0">
                        <a:pos x="569" y="132"/>
                      </a:cxn>
                      <a:cxn ang="0">
                        <a:pos x="531" y="93"/>
                      </a:cxn>
                      <a:cxn ang="0">
                        <a:pos x="557" y="29"/>
                      </a:cxn>
                      <a:cxn ang="0">
                        <a:pos x="557" y="23"/>
                      </a:cxn>
                    </a:cxnLst>
                    <a:rect l="0" t="0" r="r" b="b"/>
                    <a:pathLst>
                      <a:path w="630" h="375">
                        <a:moveTo>
                          <a:pt x="557" y="23"/>
                        </a:moveTo>
                        <a:lnTo>
                          <a:pt x="496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4" y="192"/>
                        </a:lnTo>
                        <a:lnTo>
                          <a:pt x="0" y="247"/>
                        </a:lnTo>
                        <a:lnTo>
                          <a:pt x="0" y="253"/>
                        </a:lnTo>
                        <a:lnTo>
                          <a:pt x="13" y="327"/>
                        </a:lnTo>
                        <a:lnTo>
                          <a:pt x="67" y="324"/>
                        </a:lnTo>
                        <a:lnTo>
                          <a:pt x="105" y="343"/>
                        </a:lnTo>
                        <a:lnTo>
                          <a:pt x="173" y="362"/>
                        </a:lnTo>
                        <a:lnTo>
                          <a:pt x="237" y="375"/>
                        </a:lnTo>
                        <a:lnTo>
                          <a:pt x="339" y="282"/>
                        </a:lnTo>
                        <a:lnTo>
                          <a:pt x="339" y="272"/>
                        </a:lnTo>
                        <a:lnTo>
                          <a:pt x="406" y="266"/>
                        </a:lnTo>
                        <a:lnTo>
                          <a:pt x="480" y="311"/>
                        </a:lnTo>
                        <a:lnTo>
                          <a:pt x="496" y="349"/>
                        </a:lnTo>
                        <a:lnTo>
                          <a:pt x="531" y="349"/>
                        </a:lnTo>
                        <a:lnTo>
                          <a:pt x="553" y="327"/>
                        </a:lnTo>
                        <a:lnTo>
                          <a:pt x="553" y="282"/>
                        </a:lnTo>
                        <a:lnTo>
                          <a:pt x="630" y="266"/>
                        </a:lnTo>
                        <a:lnTo>
                          <a:pt x="630" y="215"/>
                        </a:lnTo>
                        <a:lnTo>
                          <a:pt x="579" y="180"/>
                        </a:lnTo>
                        <a:lnTo>
                          <a:pt x="569" y="132"/>
                        </a:lnTo>
                        <a:lnTo>
                          <a:pt x="531" y="93"/>
                        </a:lnTo>
                        <a:lnTo>
                          <a:pt x="557" y="29"/>
                        </a:lnTo>
                        <a:lnTo>
                          <a:pt x="557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7" name="Freeform 288"/>
                  <p:cNvSpPr>
                    <a:spLocks/>
                  </p:cNvSpPr>
                  <p:nvPr/>
                </p:nvSpPr>
                <p:spPr bwMode="auto">
                  <a:xfrm>
                    <a:off x="1317734" y="2093747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5" y="23"/>
                      </a:cxn>
                      <a:cxn ang="0">
                        <a:pos x="495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3" y="190"/>
                      </a:cxn>
                      <a:cxn ang="0">
                        <a:pos x="0" y="245"/>
                      </a:cxn>
                      <a:cxn ang="0">
                        <a:pos x="0" y="253"/>
                      </a:cxn>
                      <a:cxn ang="0">
                        <a:pos x="13" y="325"/>
                      </a:cxn>
                      <a:cxn ang="0">
                        <a:pos x="65" y="323"/>
                      </a:cxn>
                      <a:cxn ang="0">
                        <a:pos x="105" y="343"/>
                      </a:cxn>
                      <a:cxn ang="0">
                        <a:pos x="173" y="360"/>
                      </a:cxn>
                      <a:cxn ang="0">
                        <a:pos x="235" y="375"/>
                      </a:cxn>
                      <a:cxn ang="0">
                        <a:pos x="338" y="280"/>
                      </a:cxn>
                      <a:cxn ang="0">
                        <a:pos x="338" y="270"/>
                      </a:cxn>
                      <a:cxn ang="0">
                        <a:pos x="405" y="265"/>
                      </a:cxn>
                      <a:cxn ang="0">
                        <a:pos x="480" y="310"/>
                      </a:cxn>
                      <a:cxn ang="0">
                        <a:pos x="495" y="348"/>
                      </a:cxn>
                      <a:cxn ang="0">
                        <a:pos x="530" y="348"/>
                      </a:cxn>
                      <a:cxn ang="0">
                        <a:pos x="553" y="325"/>
                      </a:cxn>
                      <a:cxn ang="0">
                        <a:pos x="553" y="280"/>
                      </a:cxn>
                      <a:cxn ang="0">
                        <a:pos x="630" y="265"/>
                      </a:cxn>
                      <a:cxn ang="0">
                        <a:pos x="630" y="215"/>
                      </a:cxn>
                      <a:cxn ang="0">
                        <a:pos x="578" y="180"/>
                      </a:cxn>
                      <a:cxn ang="0">
                        <a:pos x="568" y="130"/>
                      </a:cxn>
                      <a:cxn ang="0">
                        <a:pos x="530" y="93"/>
                      </a:cxn>
                      <a:cxn ang="0">
                        <a:pos x="555" y="28"/>
                      </a:cxn>
                      <a:cxn ang="0">
                        <a:pos x="555" y="23"/>
                      </a:cxn>
                    </a:cxnLst>
                    <a:rect l="0" t="0" r="r" b="b"/>
                    <a:pathLst>
                      <a:path w="630" h="375">
                        <a:moveTo>
                          <a:pt x="555" y="23"/>
                        </a:moveTo>
                        <a:lnTo>
                          <a:pt x="495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3" y="190"/>
                        </a:lnTo>
                        <a:lnTo>
                          <a:pt x="0" y="245"/>
                        </a:lnTo>
                        <a:lnTo>
                          <a:pt x="0" y="253"/>
                        </a:lnTo>
                        <a:lnTo>
                          <a:pt x="13" y="325"/>
                        </a:lnTo>
                        <a:lnTo>
                          <a:pt x="65" y="323"/>
                        </a:lnTo>
                        <a:lnTo>
                          <a:pt x="105" y="343"/>
                        </a:lnTo>
                        <a:lnTo>
                          <a:pt x="173" y="360"/>
                        </a:lnTo>
                        <a:lnTo>
                          <a:pt x="235" y="375"/>
                        </a:lnTo>
                        <a:lnTo>
                          <a:pt x="338" y="280"/>
                        </a:lnTo>
                        <a:lnTo>
                          <a:pt x="338" y="270"/>
                        </a:lnTo>
                        <a:lnTo>
                          <a:pt x="405" y="265"/>
                        </a:lnTo>
                        <a:lnTo>
                          <a:pt x="480" y="310"/>
                        </a:lnTo>
                        <a:lnTo>
                          <a:pt x="495" y="348"/>
                        </a:lnTo>
                        <a:lnTo>
                          <a:pt x="530" y="348"/>
                        </a:lnTo>
                        <a:lnTo>
                          <a:pt x="553" y="325"/>
                        </a:lnTo>
                        <a:lnTo>
                          <a:pt x="553" y="280"/>
                        </a:lnTo>
                        <a:lnTo>
                          <a:pt x="630" y="265"/>
                        </a:lnTo>
                        <a:lnTo>
                          <a:pt x="630" y="215"/>
                        </a:lnTo>
                        <a:lnTo>
                          <a:pt x="578" y="180"/>
                        </a:lnTo>
                        <a:lnTo>
                          <a:pt x="568" y="130"/>
                        </a:lnTo>
                        <a:lnTo>
                          <a:pt x="530" y="93"/>
                        </a:lnTo>
                        <a:lnTo>
                          <a:pt x="555" y="28"/>
                        </a:lnTo>
                        <a:lnTo>
                          <a:pt x="555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8" name="Freeform 287"/>
                  <p:cNvSpPr>
                    <a:spLocks/>
                  </p:cNvSpPr>
                  <p:nvPr/>
                </p:nvSpPr>
                <p:spPr bwMode="auto">
                  <a:xfrm>
                    <a:off x="1163736" y="2406709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4" y="7"/>
                      </a:cxn>
                      <a:cxn ang="0">
                        <a:pos x="16" y="26"/>
                      </a:cxn>
                      <a:cxn ang="0">
                        <a:pos x="0" y="61"/>
                      </a:cxn>
                      <a:cxn ang="0">
                        <a:pos x="29" y="71"/>
                      </a:cxn>
                      <a:cxn ang="0">
                        <a:pos x="32" y="103"/>
                      </a:cxn>
                      <a:cxn ang="0">
                        <a:pos x="7" y="170"/>
                      </a:cxn>
                      <a:cxn ang="0">
                        <a:pos x="0" y="192"/>
                      </a:cxn>
                      <a:cxn ang="0">
                        <a:pos x="84" y="240"/>
                      </a:cxn>
                      <a:cxn ang="0">
                        <a:pos x="61" y="323"/>
                      </a:cxn>
                      <a:cxn ang="0">
                        <a:pos x="128" y="355"/>
                      </a:cxn>
                      <a:cxn ang="0">
                        <a:pos x="416" y="154"/>
                      </a:cxn>
                      <a:cxn ang="0">
                        <a:pos x="391" y="58"/>
                      </a:cxn>
                      <a:cxn ang="0">
                        <a:pos x="327" y="45"/>
                      </a:cxn>
                      <a:cxn ang="0">
                        <a:pos x="259" y="26"/>
                      </a:cxn>
                      <a:cxn ang="0">
                        <a:pos x="221" y="7"/>
                      </a:cxn>
                      <a:cxn ang="0">
                        <a:pos x="167" y="10"/>
                      </a:cxn>
                      <a:cxn ang="0">
                        <a:pos x="167" y="0"/>
                      </a:cxn>
                      <a:cxn ang="0">
                        <a:pos x="164" y="7"/>
                      </a:cxn>
                    </a:cxnLst>
                    <a:rect l="0" t="0" r="r" b="b"/>
                    <a:pathLst>
                      <a:path w="416" h="355">
                        <a:moveTo>
                          <a:pt x="164" y="7"/>
                        </a:moveTo>
                        <a:lnTo>
                          <a:pt x="16" y="26"/>
                        </a:lnTo>
                        <a:lnTo>
                          <a:pt x="0" y="61"/>
                        </a:lnTo>
                        <a:lnTo>
                          <a:pt x="29" y="71"/>
                        </a:lnTo>
                        <a:lnTo>
                          <a:pt x="32" y="103"/>
                        </a:lnTo>
                        <a:lnTo>
                          <a:pt x="7" y="170"/>
                        </a:lnTo>
                        <a:lnTo>
                          <a:pt x="0" y="192"/>
                        </a:lnTo>
                        <a:lnTo>
                          <a:pt x="84" y="240"/>
                        </a:lnTo>
                        <a:lnTo>
                          <a:pt x="61" y="323"/>
                        </a:lnTo>
                        <a:lnTo>
                          <a:pt x="128" y="355"/>
                        </a:lnTo>
                        <a:lnTo>
                          <a:pt x="416" y="154"/>
                        </a:lnTo>
                        <a:lnTo>
                          <a:pt x="391" y="58"/>
                        </a:lnTo>
                        <a:lnTo>
                          <a:pt x="327" y="45"/>
                        </a:lnTo>
                        <a:lnTo>
                          <a:pt x="259" y="26"/>
                        </a:lnTo>
                        <a:lnTo>
                          <a:pt x="221" y="7"/>
                        </a:lnTo>
                        <a:lnTo>
                          <a:pt x="167" y="10"/>
                        </a:lnTo>
                        <a:lnTo>
                          <a:pt x="167" y="0"/>
                        </a:lnTo>
                        <a:lnTo>
                          <a:pt x="164" y="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89" name="Freeform 286"/>
                  <p:cNvSpPr>
                    <a:spLocks/>
                  </p:cNvSpPr>
                  <p:nvPr/>
                </p:nvSpPr>
                <p:spPr bwMode="auto">
                  <a:xfrm>
                    <a:off x="1163736" y="2406709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5" y="8"/>
                      </a:cxn>
                      <a:cxn ang="0">
                        <a:pos x="15" y="28"/>
                      </a:cxn>
                      <a:cxn ang="0">
                        <a:pos x="0" y="63"/>
                      </a:cxn>
                      <a:cxn ang="0">
                        <a:pos x="30" y="73"/>
                      </a:cxn>
                      <a:cxn ang="0">
                        <a:pos x="33" y="105"/>
                      </a:cxn>
                      <a:cxn ang="0">
                        <a:pos x="8" y="170"/>
                      </a:cxn>
                      <a:cxn ang="0">
                        <a:pos x="0" y="193"/>
                      </a:cxn>
                      <a:cxn ang="0">
                        <a:pos x="85" y="240"/>
                      </a:cxn>
                      <a:cxn ang="0">
                        <a:pos x="60" y="325"/>
                      </a:cxn>
                      <a:cxn ang="0">
                        <a:pos x="128" y="355"/>
                      </a:cxn>
                      <a:cxn ang="0">
                        <a:pos x="416" y="155"/>
                      </a:cxn>
                      <a:cxn ang="0">
                        <a:pos x="391" y="60"/>
                      </a:cxn>
                      <a:cxn ang="0">
                        <a:pos x="328" y="45"/>
                      </a:cxn>
                      <a:cxn ang="0">
                        <a:pos x="261" y="28"/>
                      </a:cxn>
                      <a:cxn ang="0">
                        <a:pos x="221" y="8"/>
                      </a:cxn>
                      <a:cxn ang="0">
                        <a:pos x="168" y="10"/>
                      </a:cxn>
                      <a:cxn ang="0">
                        <a:pos x="168" y="0"/>
                      </a:cxn>
                      <a:cxn ang="0">
                        <a:pos x="165" y="8"/>
                      </a:cxn>
                    </a:cxnLst>
                    <a:rect l="0" t="0" r="r" b="b"/>
                    <a:pathLst>
                      <a:path w="416" h="355">
                        <a:moveTo>
                          <a:pt x="165" y="8"/>
                        </a:moveTo>
                        <a:lnTo>
                          <a:pt x="15" y="28"/>
                        </a:lnTo>
                        <a:lnTo>
                          <a:pt x="0" y="63"/>
                        </a:lnTo>
                        <a:lnTo>
                          <a:pt x="30" y="73"/>
                        </a:lnTo>
                        <a:lnTo>
                          <a:pt x="33" y="105"/>
                        </a:lnTo>
                        <a:lnTo>
                          <a:pt x="8" y="170"/>
                        </a:lnTo>
                        <a:lnTo>
                          <a:pt x="0" y="193"/>
                        </a:lnTo>
                        <a:lnTo>
                          <a:pt x="85" y="240"/>
                        </a:lnTo>
                        <a:lnTo>
                          <a:pt x="60" y="325"/>
                        </a:lnTo>
                        <a:lnTo>
                          <a:pt x="128" y="355"/>
                        </a:lnTo>
                        <a:lnTo>
                          <a:pt x="416" y="155"/>
                        </a:lnTo>
                        <a:lnTo>
                          <a:pt x="391" y="60"/>
                        </a:lnTo>
                        <a:lnTo>
                          <a:pt x="328" y="45"/>
                        </a:lnTo>
                        <a:lnTo>
                          <a:pt x="261" y="28"/>
                        </a:lnTo>
                        <a:lnTo>
                          <a:pt x="221" y="8"/>
                        </a:lnTo>
                        <a:lnTo>
                          <a:pt x="168" y="10"/>
                        </a:lnTo>
                        <a:lnTo>
                          <a:pt x="168" y="0"/>
                        </a:lnTo>
                        <a:lnTo>
                          <a:pt x="165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0" name="Freeform 285"/>
                  <p:cNvSpPr>
                    <a:spLocks/>
                  </p:cNvSpPr>
                  <p:nvPr/>
                </p:nvSpPr>
                <p:spPr bwMode="auto">
                  <a:xfrm>
                    <a:off x="999804" y="2597965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6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9" y="99"/>
                      </a:cxn>
                      <a:cxn ang="0">
                        <a:pos x="0" y="131"/>
                      </a:cxn>
                      <a:cxn ang="0">
                        <a:pos x="35" y="195"/>
                      </a:cxn>
                      <a:cxn ang="0">
                        <a:pos x="61" y="195"/>
                      </a:cxn>
                      <a:cxn ang="0">
                        <a:pos x="224" y="128"/>
                      </a:cxn>
                      <a:cxn ang="0">
                        <a:pos x="227" y="122"/>
                      </a:cxn>
                      <a:cxn ang="0">
                        <a:pos x="250" y="48"/>
                      </a:cxn>
                      <a:cxn ang="0">
                        <a:pos x="166" y="0"/>
                      </a:cxn>
                    </a:cxnLst>
                    <a:rect l="0" t="0" r="r" b="b"/>
                    <a:pathLst>
                      <a:path w="250" h="195">
                        <a:moveTo>
                          <a:pt x="166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9" y="99"/>
                        </a:lnTo>
                        <a:lnTo>
                          <a:pt x="0" y="131"/>
                        </a:lnTo>
                        <a:lnTo>
                          <a:pt x="35" y="195"/>
                        </a:lnTo>
                        <a:lnTo>
                          <a:pt x="61" y="195"/>
                        </a:lnTo>
                        <a:lnTo>
                          <a:pt x="224" y="128"/>
                        </a:lnTo>
                        <a:lnTo>
                          <a:pt x="227" y="122"/>
                        </a:lnTo>
                        <a:lnTo>
                          <a:pt x="250" y="48"/>
                        </a:lnTo>
                        <a:lnTo>
                          <a:pt x="16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1" name="Freeform 284"/>
                  <p:cNvSpPr>
                    <a:spLocks/>
                  </p:cNvSpPr>
                  <p:nvPr/>
                </p:nvSpPr>
                <p:spPr bwMode="auto">
                  <a:xfrm>
                    <a:off x="999804" y="2597965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8" y="100"/>
                      </a:cxn>
                      <a:cxn ang="0">
                        <a:pos x="0" y="133"/>
                      </a:cxn>
                      <a:cxn ang="0">
                        <a:pos x="35" y="195"/>
                      </a:cxn>
                      <a:cxn ang="0">
                        <a:pos x="60" y="195"/>
                      </a:cxn>
                      <a:cxn ang="0">
                        <a:pos x="223" y="128"/>
                      </a:cxn>
                      <a:cxn ang="0">
                        <a:pos x="225" y="123"/>
                      </a:cxn>
                      <a:cxn ang="0">
                        <a:pos x="250" y="48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195">
                        <a:moveTo>
                          <a:pt x="165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8" y="100"/>
                        </a:lnTo>
                        <a:lnTo>
                          <a:pt x="0" y="133"/>
                        </a:lnTo>
                        <a:lnTo>
                          <a:pt x="35" y="195"/>
                        </a:lnTo>
                        <a:lnTo>
                          <a:pt x="60" y="195"/>
                        </a:lnTo>
                        <a:lnTo>
                          <a:pt x="223" y="128"/>
                        </a:lnTo>
                        <a:lnTo>
                          <a:pt x="225" y="123"/>
                        </a:lnTo>
                        <a:lnTo>
                          <a:pt x="250" y="48"/>
                        </a:lnTo>
                        <a:lnTo>
                          <a:pt x="1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2" name="Freeform 283"/>
                  <p:cNvSpPr>
                    <a:spLocks/>
                  </p:cNvSpPr>
                  <p:nvPr/>
                </p:nvSpPr>
                <p:spPr bwMode="auto">
                  <a:xfrm>
                    <a:off x="140400" y="2230358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4" y="109"/>
                      </a:cxn>
                      <a:cxn ang="0">
                        <a:pos x="1181" y="115"/>
                      </a:cxn>
                      <a:cxn ang="0">
                        <a:pos x="1075" y="122"/>
                      </a:cxn>
                      <a:cxn ang="0">
                        <a:pos x="816" y="64"/>
                      </a:cxn>
                      <a:cxn ang="0">
                        <a:pos x="714" y="48"/>
                      </a:cxn>
                      <a:cxn ang="0">
                        <a:pos x="615" y="19"/>
                      </a:cxn>
                      <a:cxn ang="0">
                        <a:pos x="384" y="32"/>
                      </a:cxn>
                      <a:cxn ang="0">
                        <a:pos x="183" y="0"/>
                      </a:cxn>
                      <a:cxn ang="0">
                        <a:pos x="125" y="16"/>
                      </a:cxn>
                      <a:cxn ang="0">
                        <a:pos x="26" y="67"/>
                      </a:cxn>
                      <a:cxn ang="0">
                        <a:pos x="0" y="128"/>
                      </a:cxn>
                      <a:cxn ang="0">
                        <a:pos x="45" y="106"/>
                      </a:cxn>
                      <a:cxn ang="0">
                        <a:pos x="77" y="106"/>
                      </a:cxn>
                      <a:cxn ang="0">
                        <a:pos x="77" y="109"/>
                      </a:cxn>
                      <a:cxn ang="0">
                        <a:pos x="80" y="106"/>
                      </a:cxn>
                      <a:cxn ang="0">
                        <a:pos x="141" y="70"/>
                      </a:cxn>
                      <a:cxn ang="0">
                        <a:pos x="413" y="86"/>
                      </a:cxn>
                      <a:cxn ang="0">
                        <a:pos x="423" y="74"/>
                      </a:cxn>
                      <a:cxn ang="0">
                        <a:pos x="490" y="83"/>
                      </a:cxn>
                      <a:cxn ang="0">
                        <a:pos x="679" y="128"/>
                      </a:cxn>
                      <a:cxn ang="0">
                        <a:pos x="806" y="144"/>
                      </a:cxn>
                      <a:cxn ang="0">
                        <a:pos x="858" y="157"/>
                      </a:cxn>
                      <a:cxn ang="0">
                        <a:pos x="973" y="240"/>
                      </a:cxn>
                      <a:cxn ang="0">
                        <a:pos x="1030" y="240"/>
                      </a:cxn>
                      <a:cxn ang="0">
                        <a:pos x="1046" y="205"/>
                      </a:cxn>
                      <a:cxn ang="0">
                        <a:pos x="1194" y="186"/>
                      </a:cxn>
                      <a:cxn ang="0">
                        <a:pos x="1197" y="179"/>
                      </a:cxn>
                      <a:cxn ang="0">
                        <a:pos x="1184" y="115"/>
                      </a:cxn>
                      <a:cxn ang="0">
                        <a:pos x="1184" y="109"/>
                      </a:cxn>
                    </a:cxnLst>
                    <a:rect l="0" t="0" r="r" b="b"/>
                    <a:pathLst>
                      <a:path w="1197" h="240">
                        <a:moveTo>
                          <a:pt x="1184" y="109"/>
                        </a:moveTo>
                        <a:lnTo>
                          <a:pt x="1181" y="115"/>
                        </a:lnTo>
                        <a:lnTo>
                          <a:pt x="1075" y="122"/>
                        </a:lnTo>
                        <a:lnTo>
                          <a:pt x="816" y="64"/>
                        </a:lnTo>
                        <a:lnTo>
                          <a:pt x="714" y="48"/>
                        </a:lnTo>
                        <a:lnTo>
                          <a:pt x="615" y="19"/>
                        </a:lnTo>
                        <a:lnTo>
                          <a:pt x="384" y="32"/>
                        </a:lnTo>
                        <a:lnTo>
                          <a:pt x="183" y="0"/>
                        </a:lnTo>
                        <a:lnTo>
                          <a:pt x="125" y="16"/>
                        </a:lnTo>
                        <a:lnTo>
                          <a:pt x="26" y="67"/>
                        </a:lnTo>
                        <a:lnTo>
                          <a:pt x="0" y="128"/>
                        </a:lnTo>
                        <a:lnTo>
                          <a:pt x="45" y="106"/>
                        </a:lnTo>
                        <a:lnTo>
                          <a:pt x="77" y="106"/>
                        </a:lnTo>
                        <a:lnTo>
                          <a:pt x="77" y="109"/>
                        </a:lnTo>
                        <a:lnTo>
                          <a:pt x="80" y="106"/>
                        </a:lnTo>
                        <a:lnTo>
                          <a:pt x="141" y="70"/>
                        </a:lnTo>
                        <a:lnTo>
                          <a:pt x="413" y="86"/>
                        </a:lnTo>
                        <a:lnTo>
                          <a:pt x="423" y="74"/>
                        </a:lnTo>
                        <a:lnTo>
                          <a:pt x="490" y="83"/>
                        </a:lnTo>
                        <a:lnTo>
                          <a:pt x="679" y="128"/>
                        </a:lnTo>
                        <a:lnTo>
                          <a:pt x="806" y="144"/>
                        </a:lnTo>
                        <a:lnTo>
                          <a:pt x="858" y="157"/>
                        </a:lnTo>
                        <a:lnTo>
                          <a:pt x="973" y="240"/>
                        </a:lnTo>
                        <a:lnTo>
                          <a:pt x="1030" y="240"/>
                        </a:lnTo>
                        <a:lnTo>
                          <a:pt x="1046" y="205"/>
                        </a:lnTo>
                        <a:lnTo>
                          <a:pt x="1194" y="186"/>
                        </a:lnTo>
                        <a:lnTo>
                          <a:pt x="1197" y="179"/>
                        </a:lnTo>
                        <a:lnTo>
                          <a:pt x="1184" y="115"/>
                        </a:lnTo>
                        <a:lnTo>
                          <a:pt x="1184" y="10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3" name="Freeform 282"/>
                  <p:cNvSpPr>
                    <a:spLocks/>
                  </p:cNvSpPr>
                  <p:nvPr/>
                </p:nvSpPr>
                <p:spPr bwMode="auto">
                  <a:xfrm>
                    <a:off x="140400" y="2230358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5" y="108"/>
                      </a:cxn>
                      <a:cxn ang="0">
                        <a:pos x="1180" y="115"/>
                      </a:cxn>
                      <a:cxn ang="0">
                        <a:pos x="1075" y="123"/>
                      </a:cxn>
                      <a:cxn ang="0">
                        <a:pos x="815" y="63"/>
                      </a:cxn>
                      <a:cxn ang="0">
                        <a:pos x="715" y="48"/>
                      </a:cxn>
                      <a:cxn ang="0">
                        <a:pos x="615" y="18"/>
                      </a:cxn>
                      <a:cxn ang="0">
                        <a:pos x="385" y="33"/>
                      </a:cxn>
                      <a:cxn ang="0">
                        <a:pos x="182" y="0"/>
                      </a:cxn>
                      <a:cxn ang="0">
                        <a:pos x="125" y="15"/>
                      </a:cxn>
                      <a:cxn ang="0">
                        <a:pos x="25" y="68"/>
                      </a:cxn>
                      <a:cxn ang="0">
                        <a:pos x="0" y="128"/>
                      </a:cxn>
                      <a:cxn ang="0">
                        <a:pos x="45" y="105"/>
                      </a:cxn>
                      <a:cxn ang="0">
                        <a:pos x="77" y="105"/>
                      </a:cxn>
                      <a:cxn ang="0">
                        <a:pos x="77" y="108"/>
                      </a:cxn>
                      <a:cxn ang="0">
                        <a:pos x="80" y="105"/>
                      </a:cxn>
                      <a:cxn ang="0">
                        <a:pos x="140" y="70"/>
                      </a:cxn>
                      <a:cxn ang="0">
                        <a:pos x="412" y="85"/>
                      </a:cxn>
                      <a:cxn ang="0">
                        <a:pos x="422" y="73"/>
                      </a:cxn>
                      <a:cxn ang="0">
                        <a:pos x="490" y="83"/>
                      </a:cxn>
                      <a:cxn ang="0">
                        <a:pos x="680" y="128"/>
                      </a:cxn>
                      <a:cxn ang="0">
                        <a:pos x="805" y="143"/>
                      </a:cxn>
                      <a:cxn ang="0">
                        <a:pos x="857" y="158"/>
                      </a:cxn>
                      <a:cxn ang="0">
                        <a:pos x="972" y="240"/>
                      </a:cxn>
                      <a:cxn ang="0">
                        <a:pos x="1030" y="240"/>
                      </a:cxn>
                      <a:cxn ang="0">
                        <a:pos x="1045" y="205"/>
                      </a:cxn>
                      <a:cxn ang="0">
                        <a:pos x="1195" y="185"/>
                      </a:cxn>
                      <a:cxn ang="0">
                        <a:pos x="1197" y="178"/>
                      </a:cxn>
                      <a:cxn ang="0">
                        <a:pos x="1185" y="115"/>
                      </a:cxn>
                      <a:cxn ang="0">
                        <a:pos x="1185" y="108"/>
                      </a:cxn>
                    </a:cxnLst>
                    <a:rect l="0" t="0" r="r" b="b"/>
                    <a:pathLst>
                      <a:path w="1197" h="240">
                        <a:moveTo>
                          <a:pt x="1185" y="108"/>
                        </a:moveTo>
                        <a:lnTo>
                          <a:pt x="1180" y="115"/>
                        </a:lnTo>
                        <a:lnTo>
                          <a:pt x="1075" y="123"/>
                        </a:lnTo>
                        <a:lnTo>
                          <a:pt x="815" y="63"/>
                        </a:lnTo>
                        <a:lnTo>
                          <a:pt x="715" y="48"/>
                        </a:lnTo>
                        <a:lnTo>
                          <a:pt x="615" y="18"/>
                        </a:lnTo>
                        <a:lnTo>
                          <a:pt x="385" y="33"/>
                        </a:lnTo>
                        <a:lnTo>
                          <a:pt x="182" y="0"/>
                        </a:lnTo>
                        <a:lnTo>
                          <a:pt x="125" y="15"/>
                        </a:lnTo>
                        <a:lnTo>
                          <a:pt x="25" y="68"/>
                        </a:lnTo>
                        <a:lnTo>
                          <a:pt x="0" y="128"/>
                        </a:lnTo>
                        <a:lnTo>
                          <a:pt x="45" y="105"/>
                        </a:lnTo>
                        <a:lnTo>
                          <a:pt x="77" y="105"/>
                        </a:lnTo>
                        <a:lnTo>
                          <a:pt x="77" y="108"/>
                        </a:lnTo>
                        <a:lnTo>
                          <a:pt x="80" y="105"/>
                        </a:lnTo>
                        <a:lnTo>
                          <a:pt x="140" y="70"/>
                        </a:lnTo>
                        <a:lnTo>
                          <a:pt x="412" y="85"/>
                        </a:lnTo>
                        <a:lnTo>
                          <a:pt x="422" y="73"/>
                        </a:lnTo>
                        <a:lnTo>
                          <a:pt x="490" y="83"/>
                        </a:lnTo>
                        <a:lnTo>
                          <a:pt x="680" y="128"/>
                        </a:lnTo>
                        <a:lnTo>
                          <a:pt x="805" y="143"/>
                        </a:lnTo>
                        <a:lnTo>
                          <a:pt x="857" y="158"/>
                        </a:lnTo>
                        <a:lnTo>
                          <a:pt x="972" y="240"/>
                        </a:lnTo>
                        <a:lnTo>
                          <a:pt x="1030" y="240"/>
                        </a:lnTo>
                        <a:lnTo>
                          <a:pt x="1045" y="205"/>
                        </a:lnTo>
                        <a:lnTo>
                          <a:pt x="1195" y="185"/>
                        </a:lnTo>
                        <a:lnTo>
                          <a:pt x="1197" y="178"/>
                        </a:lnTo>
                        <a:lnTo>
                          <a:pt x="1185" y="115"/>
                        </a:lnTo>
                        <a:lnTo>
                          <a:pt x="1185" y="108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4" name="Freeform 281"/>
                  <p:cNvSpPr>
                    <a:spLocks/>
                  </p:cNvSpPr>
                  <p:nvPr/>
                </p:nvSpPr>
                <p:spPr bwMode="auto">
                  <a:xfrm>
                    <a:off x="217399" y="2299905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6"/>
                      </a:cxn>
                      <a:cxn ang="0">
                        <a:pos x="154" y="116"/>
                      </a:cxn>
                      <a:cxn ang="0">
                        <a:pos x="218" y="93"/>
                      </a:cxn>
                      <a:cxn ang="0">
                        <a:pos x="304" y="151"/>
                      </a:cxn>
                      <a:cxn ang="0">
                        <a:pos x="349" y="151"/>
                      </a:cxn>
                      <a:cxn ang="0">
                        <a:pos x="323" y="205"/>
                      </a:cxn>
                      <a:cxn ang="0">
                        <a:pos x="390" y="224"/>
                      </a:cxn>
                      <a:cxn ang="0">
                        <a:pos x="406" y="308"/>
                      </a:cxn>
                      <a:cxn ang="0">
                        <a:pos x="435" y="362"/>
                      </a:cxn>
                      <a:cxn ang="0">
                        <a:pos x="512" y="381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4" y="400"/>
                      </a:cxn>
                      <a:cxn ang="0">
                        <a:pos x="701" y="436"/>
                      </a:cxn>
                      <a:cxn ang="0">
                        <a:pos x="752" y="452"/>
                      </a:cxn>
                      <a:cxn ang="0">
                        <a:pos x="771" y="535"/>
                      </a:cxn>
                      <a:cxn ang="0">
                        <a:pos x="797" y="532"/>
                      </a:cxn>
                      <a:cxn ang="0">
                        <a:pos x="825" y="500"/>
                      </a:cxn>
                      <a:cxn ang="0">
                        <a:pos x="825" y="496"/>
                      </a:cxn>
                      <a:cxn ang="0">
                        <a:pos x="822" y="496"/>
                      </a:cxn>
                      <a:cxn ang="0">
                        <a:pos x="787" y="432"/>
                      </a:cxn>
                      <a:cxn ang="0">
                        <a:pos x="806" y="400"/>
                      </a:cxn>
                      <a:cxn ang="0">
                        <a:pos x="877" y="394"/>
                      </a:cxn>
                      <a:cxn ang="0">
                        <a:pos x="915" y="359"/>
                      </a:cxn>
                      <a:cxn ang="0">
                        <a:pos x="953" y="301"/>
                      </a:cxn>
                      <a:cxn ang="0">
                        <a:pos x="960" y="279"/>
                      </a:cxn>
                      <a:cxn ang="0">
                        <a:pos x="985" y="212"/>
                      </a:cxn>
                      <a:cxn ang="0">
                        <a:pos x="982" y="180"/>
                      </a:cxn>
                      <a:cxn ang="0">
                        <a:pos x="953" y="170"/>
                      </a:cxn>
                      <a:cxn ang="0">
                        <a:pos x="896" y="170"/>
                      </a:cxn>
                      <a:cxn ang="0">
                        <a:pos x="781" y="87"/>
                      </a:cxn>
                      <a:cxn ang="0">
                        <a:pos x="729" y="74"/>
                      </a:cxn>
                      <a:cxn ang="0">
                        <a:pos x="602" y="58"/>
                      </a:cxn>
                      <a:cxn ang="0">
                        <a:pos x="413" y="13"/>
                      </a:cxn>
                      <a:cxn ang="0">
                        <a:pos x="346" y="4"/>
                      </a:cxn>
                      <a:cxn ang="0">
                        <a:pos x="336" y="16"/>
                      </a:cxn>
                      <a:cxn ang="0">
                        <a:pos x="64" y="0"/>
                      </a:cxn>
                      <a:cxn ang="0">
                        <a:pos x="3" y="36"/>
                      </a:cxn>
                      <a:cxn ang="0">
                        <a:pos x="0" y="39"/>
                      </a:cxn>
                      <a:cxn ang="0">
                        <a:pos x="0" y="36"/>
                      </a:cxn>
                    </a:cxnLst>
                    <a:rect l="0" t="0" r="r" b="b"/>
                    <a:pathLst>
                      <a:path w="985" h="535">
                        <a:moveTo>
                          <a:pt x="0" y="36"/>
                        </a:moveTo>
                        <a:lnTo>
                          <a:pt x="154" y="116"/>
                        </a:lnTo>
                        <a:lnTo>
                          <a:pt x="218" y="93"/>
                        </a:lnTo>
                        <a:lnTo>
                          <a:pt x="304" y="151"/>
                        </a:lnTo>
                        <a:lnTo>
                          <a:pt x="349" y="151"/>
                        </a:lnTo>
                        <a:lnTo>
                          <a:pt x="323" y="205"/>
                        </a:lnTo>
                        <a:lnTo>
                          <a:pt x="390" y="224"/>
                        </a:lnTo>
                        <a:lnTo>
                          <a:pt x="406" y="308"/>
                        </a:lnTo>
                        <a:lnTo>
                          <a:pt x="435" y="362"/>
                        </a:lnTo>
                        <a:lnTo>
                          <a:pt x="512" y="381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4" y="400"/>
                        </a:lnTo>
                        <a:lnTo>
                          <a:pt x="701" y="436"/>
                        </a:lnTo>
                        <a:lnTo>
                          <a:pt x="752" y="452"/>
                        </a:lnTo>
                        <a:lnTo>
                          <a:pt x="771" y="535"/>
                        </a:lnTo>
                        <a:lnTo>
                          <a:pt x="797" y="532"/>
                        </a:lnTo>
                        <a:lnTo>
                          <a:pt x="825" y="500"/>
                        </a:lnTo>
                        <a:lnTo>
                          <a:pt x="825" y="496"/>
                        </a:lnTo>
                        <a:lnTo>
                          <a:pt x="822" y="496"/>
                        </a:lnTo>
                        <a:lnTo>
                          <a:pt x="787" y="432"/>
                        </a:lnTo>
                        <a:lnTo>
                          <a:pt x="806" y="400"/>
                        </a:lnTo>
                        <a:lnTo>
                          <a:pt x="877" y="394"/>
                        </a:lnTo>
                        <a:lnTo>
                          <a:pt x="915" y="359"/>
                        </a:lnTo>
                        <a:lnTo>
                          <a:pt x="953" y="301"/>
                        </a:lnTo>
                        <a:lnTo>
                          <a:pt x="960" y="279"/>
                        </a:lnTo>
                        <a:lnTo>
                          <a:pt x="985" y="212"/>
                        </a:lnTo>
                        <a:lnTo>
                          <a:pt x="982" y="180"/>
                        </a:lnTo>
                        <a:lnTo>
                          <a:pt x="953" y="170"/>
                        </a:lnTo>
                        <a:lnTo>
                          <a:pt x="896" y="170"/>
                        </a:lnTo>
                        <a:lnTo>
                          <a:pt x="781" y="87"/>
                        </a:lnTo>
                        <a:lnTo>
                          <a:pt x="729" y="74"/>
                        </a:lnTo>
                        <a:lnTo>
                          <a:pt x="602" y="58"/>
                        </a:lnTo>
                        <a:lnTo>
                          <a:pt x="413" y="13"/>
                        </a:lnTo>
                        <a:lnTo>
                          <a:pt x="346" y="4"/>
                        </a:lnTo>
                        <a:lnTo>
                          <a:pt x="336" y="16"/>
                        </a:lnTo>
                        <a:lnTo>
                          <a:pt x="64" y="0"/>
                        </a:lnTo>
                        <a:lnTo>
                          <a:pt x="3" y="36"/>
                        </a:lnTo>
                        <a:lnTo>
                          <a:pt x="0" y="3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5" name="Freeform 280"/>
                  <p:cNvSpPr>
                    <a:spLocks/>
                  </p:cNvSpPr>
                  <p:nvPr/>
                </p:nvSpPr>
                <p:spPr bwMode="auto">
                  <a:xfrm>
                    <a:off x="217399" y="2299905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53" y="115"/>
                      </a:cxn>
                      <a:cxn ang="0">
                        <a:pos x="218" y="93"/>
                      </a:cxn>
                      <a:cxn ang="0">
                        <a:pos x="303" y="150"/>
                      </a:cxn>
                      <a:cxn ang="0">
                        <a:pos x="348" y="150"/>
                      </a:cxn>
                      <a:cxn ang="0">
                        <a:pos x="323" y="205"/>
                      </a:cxn>
                      <a:cxn ang="0">
                        <a:pos x="390" y="223"/>
                      </a:cxn>
                      <a:cxn ang="0">
                        <a:pos x="405" y="308"/>
                      </a:cxn>
                      <a:cxn ang="0">
                        <a:pos x="435" y="363"/>
                      </a:cxn>
                      <a:cxn ang="0">
                        <a:pos x="513" y="380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3" y="400"/>
                      </a:cxn>
                      <a:cxn ang="0">
                        <a:pos x="700" y="435"/>
                      </a:cxn>
                      <a:cxn ang="0">
                        <a:pos x="753" y="453"/>
                      </a:cxn>
                      <a:cxn ang="0">
                        <a:pos x="770" y="535"/>
                      </a:cxn>
                      <a:cxn ang="0">
                        <a:pos x="798" y="533"/>
                      </a:cxn>
                      <a:cxn ang="0">
                        <a:pos x="825" y="500"/>
                      </a:cxn>
                      <a:cxn ang="0">
                        <a:pos x="825" y="495"/>
                      </a:cxn>
                      <a:cxn ang="0">
                        <a:pos x="823" y="495"/>
                      </a:cxn>
                      <a:cxn ang="0">
                        <a:pos x="788" y="433"/>
                      </a:cxn>
                      <a:cxn ang="0">
                        <a:pos x="805" y="400"/>
                      </a:cxn>
                      <a:cxn ang="0">
                        <a:pos x="878" y="393"/>
                      </a:cxn>
                      <a:cxn ang="0">
                        <a:pos x="915" y="358"/>
                      </a:cxn>
                      <a:cxn ang="0">
                        <a:pos x="953" y="300"/>
                      </a:cxn>
                      <a:cxn ang="0">
                        <a:pos x="960" y="278"/>
                      </a:cxn>
                      <a:cxn ang="0">
                        <a:pos x="985" y="213"/>
                      </a:cxn>
                      <a:cxn ang="0">
                        <a:pos x="983" y="180"/>
                      </a:cxn>
                      <a:cxn ang="0">
                        <a:pos x="953" y="170"/>
                      </a:cxn>
                      <a:cxn ang="0">
                        <a:pos x="895" y="170"/>
                      </a:cxn>
                      <a:cxn ang="0">
                        <a:pos x="780" y="88"/>
                      </a:cxn>
                      <a:cxn ang="0">
                        <a:pos x="728" y="73"/>
                      </a:cxn>
                      <a:cxn ang="0">
                        <a:pos x="603" y="58"/>
                      </a:cxn>
                      <a:cxn ang="0">
                        <a:pos x="413" y="13"/>
                      </a:cxn>
                      <a:cxn ang="0">
                        <a:pos x="345" y="3"/>
                      </a:cxn>
                      <a:cxn ang="0">
                        <a:pos x="335" y="15"/>
                      </a:cxn>
                      <a:cxn ang="0">
                        <a:pos x="63" y="0"/>
                      </a:cxn>
                      <a:cxn ang="0">
                        <a:pos x="3" y="35"/>
                      </a:cxn>
                      <a:cxn ang="0">
                        <a:pos x="0" y="38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985" h="535">
                        <a:moveTo>
                          <a:pt x="0" y="35"/>
                        </a:moveTo>
                        <a:lnTo>
                          <a:pt x="153" y="115"/>
                        </a:lnTo>
                        <a:lnTo>
                          <a:pt x="218" y="93"/>
                        </a:lnTo>
                        <a:lnTo>
                          <a:pt x="303" y="150"/>
                        </a:lnTo>
                        <a:lnTo>
                          <a:pt x="348" y="150"/>
                        </a:lnTo>
                        <a:lnTo>
                          <a:pt x="323" y="205"/>
                        </a:lnTo>
                        <a:lnTo>
                          <a:pt x="390" y="223"/>
                        </a:lnTo>
                        <a:lnTo>
                          <a:pt x="405" y="308"/>
                        </a:lnTo>
                        <a:lnTo>
                          <a:pt x="435" y="363"/>
                        </a:lnTo>
                        <a:lnTo>
                          <a:pt x="513" y="380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3" y="400"/>
                        </a:lnTo>
                        <a:lnTo>
                          <a:pt x="700" y="435"/>
                        </a:lnTo>
                        <a:lnTo>
                          <a:pt x="753" y="453"/>
                        </a:lnTo>
                        <a:lnTo>
                          <a:pt x="770" y="535"/>
                        </a:lnTo>
                        <a:lnTo>
                          <a:pt x="798" y="533"/>
                        </a:lnTo>
                        <a:lnTo>
                          <a:pt x="825" y="500"/>
                        </a:lnTo>
                        <a:lnTo>
                          <a:pt x="825" y="495"/>
                        </a:lnTo>
                        <a:lnTo>
                          <a:pt x="823" y="495"/>
                        </a:lnTo>
                        <a:lnTo>
                          <a:pt x="788" y="433"/>
                        </a:lnTo>
                        <a:lnTo>
                          <a:pt x="805" y="400"/>
                        </a:lnTo>
                        <a:lnTo>
                          <a:pt x="878" y="393"/>
                        </a:lnTo>
                        <a:lnTo>
                          <a:pt x="915" y="358"/>
                        </a:lnTo>
                        <a:lnTo>
                          <a:pt x="953" y="300"/>
                        </a:lnTo>
                        <a:lnTo>
                          <a:pt x="960" y="278"/>
                        </a:lnTo>
                        <a:lnTo>
                          <a:pt x="985" y="213"/>
                        </a:lnTo>
                        <a:lnTo>
                          <a:pt x="983" y="180"/>
                        </a:lnTo>
                        <a:lnTo>
                          <a:pt x="953" y="170"/>
                        </a:lnTo>
                        <a:lnTo>
                          <a:pt x="895" y="170"/>
                        </a:lnTo>
                        <a:lnTo>
                          <a:pt x="780" y="88"/>
                        </a:lnTo>
                        <a:lnTo>
                          <a:pt x="728" y="73"/>
                        </a:lnTo>
                        <a:lnTo>
                          <a:pt x="603" y="58"/>
                        </a:lnTo>
                        <a:lnTo>
                          <a:pt x="413" y="13"/>
                        </a:lnTo>
                        <a:lnTo>
                          <a:pt x="345" y="3"/>
                        </a:lnTo>
                        <a:lnTo>
                          <a:pt x="335" y="15"/>
                        </a:lnTo>
                        <a:lnTo>
                          <a:pt x="63" y="0"/>
                        </a:lnTo>
                        <a:lnTo>
                          <a:pt x="3" y="35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6" name="Freeform 279"/>
                  <p:cNvSpPr>
                    <a:spLocks/>
                  </p:cNvSpPr>
                  <p:nvPr/>
                </p:nvSpPr>
                <p:spPr bwMode="auto">
                  <a:xfrm>
                    <a:off x="729068" y="2662544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2"/>
                      </a:cxn>
                      <a:cxn ang="0">
                        <a:pos x="58" y="135"/>
                      </a:cxn>
                      <a:cxn ang="0">
                        <a:pos x="71" y="119"/>
                      </a:cxn>
                      <a:cxn ang="0">
                        <a:pos x="138" y="106"/>
                      </a:cxn>
                      <a:cxn ang="0">
                        <a:pos x="179" y="74"/>
                      </a:cxn>
                      <a:cxn ang="0">
                        <a:pos x="186" y="71"/>
                      </a:cxn>
                      <a:cxn ang="0">
                        <a:pos x="179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2"/>
                        </a:lnTo>
                        <a:lnTo>
                          <a:pt x="58" y="135"/>
                        </a:lnTo>
                        <a:lnTo>
                          <a:pt x="71" y="119"/>
                        </a:lnTo>
                        <a:lnTo>
                          <a:pt x="138" y="106"/>
                        </a:lnTo>
                        <a:lnTo>
                          <a:pt x="179" y="74"/>
                        </a:lnTo>
                        <a:lnTo>
                          <a:pt x="186" y="71"/>
                        </a:lnTo>
                        <a:lnTo>
                          <a:pt x="179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7" name="Freeform 278"/>
                  <p:cNvSpPr>
                    <a:spLocks/>
                  </p:cNvSpPr>
                  <p:nvPr/>
                </p:nvSpPr>
                <p:spPr bwMode="auto">
                  <a:xfrm>
                    <a:off x="729068" y="2662544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3"/>
                      </a:cxn>
                      <a:cxn ang="0">
                        <a:pos x="58" y="135"/>
                      </a:cxn>
                      <a:cxn ang="0">
                        <a:pos x="70" y="118"/>
                      </a:cxn>
                      <a:cxn ang="0">
                        <a:pos x="138" y="105"/>
                      </a:cxn>
                      <a:cxn ang="0">
                        <a:pos x="178" y="73"/>
                      </a:cxn>
                      <a:cxn ang="0">
                        <a:pos x="186" y="70"/>
                      </a:cxn>
                      <a:cxn ang="0">
                        <a:pos x="178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3"/>
                        </a:lnTo>
                        <a:lnTo>
                          <a:pt x="58" y="135"/>
                        </a:lnTo>
                        <a:lnTo>
                          <a:pt x="70" y="118"/>
                        </a:lnTo>
                        <a:lnTo>
                          <a:pt x="138" y="105"/>
                        </a:lnTo>
                        <a:lnTo>
                          <a:pt x="178" y="73"/>
                        </a:lnTo>
                        <a:lnTo>
                          <a:pt x="186" y="70"/>
                        </a:lnTo>
                        <a:lnTo>
                          <a:pt x="178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8" name="Freeform 277"/>
                  <p:cNvSpPr>
                    <a:spLocks/>
                  </p:cNvSpPr>
                  <p:nvPr/>
                </p:nvSpPr>
                <p:spPr bwMode="auto">
                  <a:xfrm>
                    <a:off x="786195" y="2357033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2"/>
                      </a:cxn>
                      <a:cxn ang="0">
                        <a:pos x="6" y="477"/>
                      </a:cxn>
                      <a:cxn ang="0">
                        <a:pos x="131" y="598"/>
                      </a:cxn>
                      <a:cxn ang="0">
                        <a:pos x="172" y="598"/>
                      </a:cxn>
                      <a:cxn ang="0">
                        <a:pos x="188" y="682"/>
                      </a:cxn>
                      <a:cxn ang="0">
                        <a:pos x="220" y="758"/>
                      </a:cxn>
                      <a:cxn ang="0">
                        <a:pos x="233" y="829"/>
                      </a:cxn>
                      <a:cxn ang="0">
                        <a:pos x="355" y="950"/>
                      </a:cxn>
                      <a:cxn ang="0">
                        <a:pos x="473" y="966"/>
                      </a:cxn>
                      <a:cxn ang="0">
                        <a:pos x="524" y="1037"/>
                      </a:cxn>
                      <a:cxn ang="0">
                        <a:pos x="601" y="1136"/>
                      </a:cxn>
                      <a:cxn ang="0">
                        <a:pos x="742" y="1178"/>
                      </a:cxn>
                      <a:cxn ang="0">
                        <a:pos x="828" y="1072"/>
                      </a:cxn>
                      <a:cxn ang="0">
                        <a:pos x="879" y="979"/>
                      </a:cxn>
                      <a:cxn ang="0">
                        <a:pos x="892" y="918"/>
                      </a:cxn>
                      <a:cxn ang="0">
                        <a:pos x="975" y="842"/>
                      </a:cxn>
                      <a:cxn ang="0">
                        <a:pos x="1020" y="742"/>
                      </a:cxn>
                      <a:cxn ang="0">
                        <a:pos x="1158" y="726"/>
                      </a:cxn>
                      <a:cxn ang="0">
                        <a:pos x="1167" y="710"/>
                      </a:cxn>
                      <a:cxn ang="0">
                        <a:pos x="1107" y="646"/>
                      </a:cxn>
                      <a:cxn ang="0">
                        <a:pos x="1123" y="630"/>
                      </a:cxn>
                      <a:cxn ang="0">
                        <a:pos x="1123" y="605"/>
                      </a:cxn>
                      <a:cxn ang="0">
                        <a:pos x="1126" y="605"/>
                      </a:cxn>
                      <a:cxn ang="0">
                        <a:pos x="1174" y="618"/>
                      </a:cxn>
                      <a:cxn ang="0">
                        <a:pos x="1116" y="602"/>
                      </a:cxn>
                      <a:cxn ang="0">
                        <a:pos x="1132" y="531"/>
                      </a:cxn>
                      <a:cxn ang="0">
                        <a:pos x="1135" y="531"/>
                      </a:cxn>
                      <a:cxn ang="0">
                        <a:pos x="1132" y="531"/>
                      </a:cxn>
                      <a:cxn ang="0">
                        <a:pos x="1151" y="461"/>
                      </a:cxn>
                      <a:cxn ang="0">
                        <a:pos x="1209" y="461"/>
                      </a:cxn>
                      <a:cxn ang="0">
                        <a:pos x="1212" y="442"/>
                      </a:cxn>
                      <a:cxn ang="0">
                        <a:pos x="1202" y="426"/>
                      </a:cxn>
                      <a:cxn ang="0">
                        <a:pos x="1199" y="342"/>
                      </a:cxn>
                      <a:cxn ang="0">
                        <a:pos x="1151" y="336"/>
                      </a:cxn>
                      <a:cxn ang="0">
                        <a:pos x="1142" y="218"/>
                      </a:cxn>
                      <a:cxn ang="0">
                        <a:pos x="1174" y="205"/>
                      </a:cxn>
                      <a:cxn ang="0">
                        <a:pos x="1177" y="205"/>
                      </a:cxn>
                      <a:cxn ang="0">
                        <a:pos x="1158" y="134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4" y="45"/>
                      </a:cxn>
                      <a:cxn ang="0">
                        <a:pos x="940" y="0"/>
                      </a:cxn>
                      <a:cxn ang="0">
                        <a:pos x="873" y="6"/>
                      </a:cxn>
                      <a:cxn ang="0">
                        <a:pos x="873" y="16"/>
                      </a:cxn>
                      <a:cxn ang="0">
                        <a:pos x="771" y="109"/>
                      </a:cxn>
                      <a:cxn ang="0">
                        <a:pos x="796" y="205"/>
                      </a:cxn>
                      <a:cxn ang="0">
                        <a:pos x="508" y="406"/>
                      </a:cxn>
                      <a:cxn ang="0">
                        <a:pos x="441" y="374"/>
                      </a:cxn>
                      <a:cxn ang="0">
                        <a:pos x="448" y="352"/>
                      </a:cxn>
                      <a:cxn ang="0">
                        <a:pos x="441" y="365"/>
                      </a:cxn>
                      <a:cxn ang="0">
                        <a:pos x="438" y="371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2"/>
                      </a:cxn>
                      <a:cxn ang="0">
                        <a:pos x="224" y="474"/>
                      </a:cxn>
                      <a:cxn ang="0">
                        <a:pos x="198" y="477"/>
                      </a:cxn>
                      <a:cxn ang="0">
                        <a:pos x="179" y="394"/>
                      </a:cxn>
                      <a:cxn ang="0">
                        <a:pos x="128" y="378"/>
                      </a:cxn>
                      <a:cxn ang="0">
                        <a:pos x="121" y="381"/>
                      </a:cxn>
                      <a:cxn ang="0">
                        <a:pos x="80" y="413"/>
                      </a:cxn>
                      <a:cxn ang="0">
                        <a:pos x="13" y="426"/>
                      </a:cxn>
                      <a:cxn ang="0">
                        <a:pos x="0" y="442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2"/>
                        </a:moveTo>
                        <a:lnTo>
                          <a:pt x="6" y="477"/>
                        </a:lnTo>
                        <a:lnTo>
                          <a:pt x="131" y="598"/>
                        </a:lnTo>
                        <a:lnTo>
                          <a:pt x="172" y="598"/>
                        </a:lnTo>
                        <a:lnTo>
                          <a:pt x="188" y="682"/>
                        </a:lnTo>
                        <a:lnTo>
                          <a:pt x="220" y="758"/>
                        </a:lnTo>
                        <a:lnTo>
                          <a:pt x="233" y="829"/>
                        </a:lnTo>
                        <a:lnTo>
                          <a:pt x="355" y="950"/>
                        </a:lnTo>
                        <a:lnTo>
                          <a:pt x="473" y="966"/>
                        </a:lnTo>
                        <a:lnTo>
                          <a:pt x="524" y="1037"/>
                        </a:lnTo>
                        <a:lnTo>
                          <a:pt x="601" y="1136"/>
                        </a:lnTo>
                        <a:lnTo>
                          <a:pt x="742" y="1178"/>
                        </a:lnTo>
                        <a:lnTo>
                          <a:pt x="828" y="1072"/>
                        </a:lnTo>
                        <a:lnTo>
                          <a:pt x="879" y="979"/>
                        </a:lnTo>
                        <a:lnTo>
                          <a:pt x="892" y="918"/>
                        </a:lnTo>
                        <a:lnTo>
                          <a:pt x="975" y="842"/>
                        </a:lnTo>
                        <a:lnTo>
                          <a:pt x="1020" y="742"/>
                        </a:lnTo>
                        <a:lnTo>
                          <a:pt x="1158" y="726"/>
                        </a:lnTo>
                        <a:lnTo>
                          <a:pt x="1167" y="710"/>
                        </a:lnTo>
                        <a:lnTo>
                          <a:pt x="1107" y="646"/>
                        </a:lnTo>
                        <a:lnTo>
                          <a:pt x="1123" y="630"/>
                        </a:lnTo>
                        <a:lnTo>
                          <a:pt x="1123" y="605"/>
                        </a:lnTo>
                        <a:lnTo>
                          <a:pt x="1126" y="605"/>
                        </a:lnTo>
                        <a:lnTo>
                          <a:pt x="1174" y="618"/>
                        </a:lnTo>
                        <a:lnTo>
                          <a:pt x="1116" y="602"/>
                        </a:lnTo>
                        <a:lnTo>
                          <a:pt x="1132" y="531"/>
                        </a:lnTo>
                        <a:lnTo>
                          <a:pt x="1135" y="531"/>
                        </a:lnTo>
                        <a:lnTo>
                          <a:pt x="1132" y="531"/>
                        </a:lnTo>
                        <a:lnTo>
                          <a:pt x="1151" y="461"/>
                        </a:lnTo>
                        <a:lnTo>
                          <a:pt x="1209" y="461"/>
                        </a:lnTo>
                        <a:lnTo>
                          <a:pt x="1212" y="442"/>
                        </a:lnTo>
                        <a:lnTo>
                          <a:pt x="1202" y="426"/>
                        </a:lnTo>
                        <a:lnTo>
                          <a:pt x="1199" y="342"/>
                        </a:lnTo>
                        <a:lnTo>
                          <a:pt x="1151" y="336"/>
                        </a:lnTo>
                        <a:lnTo>
                          <a:pt x="1142" y="218"/>
                        </a:lnTo>
                        <a:lnTo>
                          <a:pt x="1174" y="205"/>
                        </a:lnTo>
                        <a:lnTo>
                          <a:pt x="1177" y="205"/>
                        </a:lnTo>
                        <a:lnTo>
                          <a:pt x="1158" y="134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4" y="45"/>
                        </a:lnTo>
                        <a:lnTo>
                          <a:pt x="940" y="0"/>
                        </a:lnTo>
                        <a:lnTo>
                          <a:pt x="873" y="6"/>
                        </a:lnTo>
                        <a:lnTo>
                          <a:pt x="873" y="16"/>
                        </a:lnTo>
                        <a:lnTo>
                          <a:pt x="771" y="109"/>
                        </a:lnTo>
                        <a:lnTo>
                          <a:pt x="796" y="205"/>
                        </a:lnTo>
                        <a:lnTo>
                          <a:pt x="508" y="406"/>
                        </a:lnTo>
                        <a:lnTo>
                          <a:pt x="441" y="374"/>
                        </a:lnTo>
                        <a:lnTo>
                          <a:pt x="448" y="352"/>
                        </a:lnTo>
                        <a:lnTo>
                          <a:pt x="441" y="365"/>
                        </a:lnTo>
                        <a:lnTo>
                          <a:pt x="438" y="371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2"/>
                        </a:lnTo>
                        <a:lnTo>
                          <a:pt x="224" y="474"/>
                        </a:lnTo>
                        <a:lnTo>
                          <a:pt x="198" y="477"/>
                        </a:lnTo>
                        <a:lnTo>
                          <a:pt x="179" y="394"/>
                        </a:lnTo>
                        <a:lnTo>
                          <a:pt x="128" y="378"/>
                        </a:lnTo>
                        <a:lnTo>
                          <a:pt x="121" y="381"/>
                        </a:lnTo>
                        <a:lnTo>
                          <a:pt x="80" y="413"/>
                        </a:lnTo>
                        <a:lnTo>
                          <a:pt x="13" y="426"/>
                        </a:lnTo>
                        <a:lnTo>
                          <a:pt x="0" y="44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299" name="Freeform 276"/>
                  <p:cNvSpPr>
                    <a:spLocks/>
                  </p:cNvSpPr>
                  <p:nvPr/>
                </p:nvSpPr>
                <p:spPr bwMode="auto">
                  <a:xfrm>
                    <a:off x="786195" y="2357033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3"/>
                      </a:cxn>
                      <a:cxn ang="0">
                        <a:pos x="5" y="478"/>
                      </a:cxn>
                      <a:cxn ang="0">
                        <a:pos x="130" y="598"/>
                      </a:cxn>
                      <a:cxn ang="0">
                        <a:pos x="172" y="598"/>
                      </a:cxn>
                      <a:cxn ang="0">
                        <a:pos x="187" y="683"/>
                      </a:cxn>
                      <a:cxn ang="0">
                        <a:pos x="220" y="758"/>
                      </a:cxn>
                      <a:cxn ang="0">
                        <a:pos x="232" y="830"/>
                      </a:cxn>
                      <a:cxn ang="0">
                        <a:pos x="355" y="950"/>
                      </a:cxn>
                      <a:cxn ang="0">
                        <a:pos x="472" y="965"/>
                      </a:cxn>
                      <a:cxn ang="0">
                        <a:pos x="525" y="1038"/>
                      </a:cxn>
                      <a:cxn ang="0">
                        <a:pos x="600" y="1135"/>
                      </a:cxn>
                      <a:cxn ang="0">
                        <a:pos x="742" y="1178"/>
                      </a:cxn>
                      <a:cxn ang="0">
                        <a:pos x="827" y="1073"/>
                      </a:cxn>
                      <a:cxn ang="0">
                        <a:pos x="880" y="980"/>
                      </a:cxn>
                      <a:cxn ang="0">
                        <a:pos x="892" y="918"/>
                      </a:cxn>
                      <a:cxn ang="0">
                        <a:pos x="975" y="843"/>
                      </a:cxn>
                      <a:cxn ang="0">
                        <a:pos x="1020" y="743"/>
                      </a:cxn>
                      <a:cxn ang="0">
                        <a:pos x="1157" y="725"/>
                      </a:cxn>
                      <a:cxn ang="0">
                        <a:pos x="1167" y="710"/>
                      </a:cxn>
                      <a:cxn ang="0">
                        <a:pos x="1107" y="645"/>
                      </a:cxn>
                      <a:cxn ang="0">
                        <a:pos x="1122" y="630"/>
                      </a:cxn>
                      <a:cxn ang="0">
                        <a:pos x="1122" y="605"/>
                      </a:cxn>
                      <a:cxn ang="0">
                        <a:pos x="1125" y="605"/>
                      </a:cxn>
                      <a:cxn ang="0">
                        <a:pos x="1175" y="618"/>
                      </a:cxn>
                      <a:cxn ang="0">
                        <a:pos x="1115" y="603"/>
                      </a:cxn>
                      <a:cxn ang="0">
                        <a:pos x="1132" y="530"/>
                      </a:cxn>
                      <a:cxn ang="0">
                        <a:pos x="1135" y="530"/>
                      </a:cxn>
                      <a:cxn ang="0">
                        <a:pos x="1132" y="530"/>
                      </a:cxn>
                      <a:cxn ang="0">
                        <a:pos x="1150" y="460"/>
                      </a:cxn>
                      <a:cxn ang="0">
                        <a:pos x="1210" y="460"/>
                      </a:cxn>
                      <a:cxn ang="0">
                        <a:pos x="1212" y="443"/>
                      </a:cxn>
                      <a:cxn ang="0">
                        <a:pos x="1202" y="425"/>
                      </a:cxn>
                      <a:cxn ang="0">
                        <a:pos x="1200" y="343"/>
                      </a:cxn>
                      <a:cxn ang="0">
                        <a:pos x="1150" y="335"/>
                      </a:cxn>
                      <a:cxn ang="0">
                        <a:pos x="1142" y="218"/>
                      </a:cxn>
                      <a:cxn ang="0">
                        <a:pos x="1175" y="205"/>
                      </a:cxn>
                      <a:cxn ang="0">
                        <a:pos x="1177" y="205"/>
                      </a:cxn>
                      <a:cxn ang="0">
                        <a:pos x="1157" y="135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5" y="45"/>
                      </a:cxn>
                      <a:cxn ang="0">
                        <a:pos x="940" y="0"/>
                      </a:cxn>
                      <a:cxn ang="0">
                        <a:pos x="872" y="5"/>
                      </a:cxn>
                      <a:cxn ang="0">
                        <a:pos x="872" y="15"/>
                      </a:cxn>
                      <a:cxn ang="0">
                        <a:pos x="770" y="110"/>
                      </a:cxn>
                      <a:cxn ang="0">
                        <a:pos x="795" y="205"/>
                      </a:cxn>
                      <a:cxn ang="0">
                        <a:pos x="507" y="405"/>
                      </a:cxn>
                      <a:cxn ang="0">
                        <a:pos x="440" y="375"/>
                      </a:cxn>
                      <a:cxn ang="0">
                        <a:pos x="447" y="353"/>
                      </a:cxn>
                      <a:cxn ang="0">
                        <a:pos x="440" y="365"/>
                      </a:cxn>
                      <a:cxn ang="0">
                        <a:pos x="437" y="370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3"/>
                      </a:cxn>
                      <a:cxn ang="0">
                        <a:pos x="225" y="475"/>
                      </a:cxn>
                      <a:cxn ang="0">
                        <a:pos x="197" y="478"/>
                      </a:cxn>
                      <a:cxn ang="0">
                        <a:pos x="180" y="395"/>
                      </a:cxn>
                      <a:cxn ang="0">
                        <a:pos x="127" y="378"/>
                      </a:cxn>
                      <a:cxn ang="0">
                        <a:pos x="120" y="380"/>
                      </a:cxn>
                      <a:cxn ang="0">
                        <a:pos x="80" y="413"/>
                      </a:cxn>
                      <a:cxn ang="0">
                        <a:pos x="12" y="425"/>
                      </a:cxn>
                      <a:cxn ang="0">
                        <a:pos x="0" y="443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3"/>
                        </a:moveTo>
                        <a:lnTo>
                          <a:pt x="5" y="478"/>
                        </a:lnTo>
                        <a:lnTo>
                          <a:pt x="130" y="598"/>
                        </a:lnTo>
                        <a:lnTo>
                          <a:pt x="172" y="598"/>
                        </a:lnTo>
                        <a:lnTo>
                          <a:pt x="187" y="683"/>
                        </a:lnTo>
                        <a:lnTo>
                          <a:pt x="220" y="758"/>
                        </a:lnTo>
                        <a:lnTo>
                          <a:pt x="232" y="830"/>
                        </a:lnTo>
                        <a:lnTo>
                          <a:pt x="355" y="950"/>
                        </a:lnTo>
                        <a:lnTo>
                          <a:pt x="472" y="965"/>
                        </a:lnTo>
                        <a:lnTo>
                          <a:pt x="525" y="1038"/>
                        </a:lnTo>
                        <a:lnTo>
                          <a:pt x="600" y="1135"/>
                        </a:lnTo>
                        <a:lnTo>
                          <a:pt x="742" y="1178"/>
                        </a:lnTo>
                        <a:lnTo>
                          <a:pt x="827" y="1073"/>
                        </a:lnTo>
                        <a:lnTo>
                          <a:pt x="880" y="980"/>
                        </a:lnTo>
                        <a:lnTo>
                          <a:pt x="892" y="918"/>
                        </a:lnTo>
                        <a:lnTo>
                          <a:pt x="975" y="843"/>
                        </a:lnTo>
                        <a:lnTo>
                          <a:pt x="1020" y="743"/>
                        </a:lnTo>
                        <a:lnTo>
                          <a:pt x="1157" y="725"/>
                        </a:lnTo>
                        <a:lnTo>
                          <a:pt x="1167" y="710"/>
                        </a:lnTo>
                        <a:lnTo>
                          <a:pt x="1107" y="645"/>
                        </a:lnTo>
                        <a:lnTo>
                          <a:pt x="1122" y="630"/>
                        </a:lnTo>
                        <a:lnTo>
                          <a:pt x="1122" y="605"/>
                        </a:lnTo>
                        <a:lnTo>
                          <a:pt x="1125" y="605"/>
                        </a:lnTo>
                        <a:lnTo>
                          <a:pt x="1175" y="618"/>
                        </a:lnTo>
                        <a:lnTo>
                          <a:pt x="1115" y="603"/>
                        </a:lnTo>
                        <a:lnTo>
                          <a:pt x="1132" y="530"/>
                        </a:lnTo>
                        <a:lnTo>
                          <a:pt x="1135" y="530"/>
                        </a:lnTo>
                        <a:lnTo>
                          <a:pt x="1132" y="530"/>
                        </a:lnTo>
                        <a:lnTo>
                          <a:pt x="1150" y="460"/>
                        </a:lnTo>
                        <a:lnTo>
                          <a:pt x="1210" y="460"/>
                        </a:lnTo>
                        <a:lnTo>
                          <a:pt x="1212" y="443"/>
                        </a:lnTo>
                        <a:lnTo>
                          <a:pt x="1202" y="425"/>
                        </a:lnTo>
                        <a:lnTo>
                          <a:pt x="1200" y="343"/>
                        </a:lnTo>
                        <a:lnTo>
                          <a:pt x="1150" y="335"/>
                        </a:lnTo>
                        <a:lnTo>
                          <a:pt x="1142" y="218"/>
                        </a:lnTo>
                        <a:lnTo>
                          <a:pt x="1175" y="205"/>
                        </a:lnTo>
                        <a:lnTo>
                          <a:pt x="1177" y="205"/>
                        </a:lnTo>
                        <a:lnTo>
                          <a:pt x="1157" y="135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5" y="45"/>
                        </a:lnTo>
                        <a:lnTo>
                          <a:pt x="940" y="0"/>
                        </a:lnTo>
                        <a:lnTo>
                          <a:pt x="872" y="5"/>
                        </a:lnTo>
                        <a:lnTo>
                          <a:pt x="872" y="15"/>
                        </a:lnTo>
                        <a:lnTo>
                          <a:pt x="770" y="110"/>
                        </a:lnTo>
                        <a:lnTo>
                          <a:pt x="795" y="205"/>
                        </a:lnTo>
                        <a:lnTo>
                          <a:pt x="507" y="405"/>
                        </a:lnTo>
                        <a:lnTo>
                          <a:pt x="440" y="375"/>
                        </a:lnTo>
                        <a:lnTo>
                          <a:pt x="447" y="353"/>
                        </a:lnTo>
                        <a:lnTo>
                          <a:pt x="440" y="365"/>
                        </a:lnTo>
                        <a:lnTo>
                          <a:pt x="437" y="370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3"/>
                        </a:lnTo>
                        <a:lnTo>
                          <a:pt x="225" y="475"/>
                        </a:lnTo>
                        <a:lnTo>
                          <a:pt x="197" y="478"/>
                        </a:lnTo>
                        <a:lnTo>
                          <a:pt x="180" y="395"/>
                        </a:lnTo>
                        <a:lnTo>
                          <a:pt x="127" y="378"/>
                        </a:lnTo>
                        <a:lnTo>
                          <a:pt x="120" y="380"/>
                        </a:lnTo>
                        <a:lnTo>
                          <a:pt x="80" y="413"/>
                        </a:lnTo>
                        <a:lnTo>
                          <a:pt x="12" y="425"/>
                        </a:lnTo>
                        <a:lnTo>
                          <a:pt x="0" y="4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0" name="Freeform 274"/>
                  <p:cNvSpPr>
                    <a:spLocks/>
                  </p:cNvSpPr>
                  <p:nvPr/>
                </p:nvSpPr>
                <p:spPr bwMode="auto">
                  <a:xfrm>
                    <a:off x="890516" y="2694833"/>
                    <a:ext cx="14903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" h="3">
                        <a:moveTo>
                          <a:pt x="0" y="0"/>
                        </a:moveTo>
                        <a:lnTo>
                          <a:pt x="16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1" name="Freeform 273"/>
                  <p:cNvSpPr>
                    <a:spLocks/>
                  </p:cNvSpPr>
                  <p:nvPr/>
                </p:nvSpPr>
                <p:spPr bwMode="auto">
                  <a:xfrm>
                    <a:off x="3751883" y="4503061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9" y="195"/>
                      </a:cxn>
                      <a:cxn ang="0">
                        <a:pos x="135" y="144"/>
                      </a:cxn>
                      <a:cxn ang="0">
                        <a:pos x="179" y="141"/>
                      </a:cxn>
                      <a:cxn ang="0">
                        <a:pos x="205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6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9" y="195"/>
                        </a:lnTo>
                        <a:lnTo>
                          <a:pt x="135" y="144"/>
                        </a:lnTo>
                        <a:lnTo>
                          <a:pt x="179" y="141"/>
                        </a:lnTo>
                        <a:lnTo>
                          <a:pt x="205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6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2" name="Freeform 272"/>
                  <p:cNvSpPr>
                    <a:spLocks/>
                  </p:cNvSpPr>
                  <p:nvPr/>
                </p:nvSpPr>
                <p:spPr bwMode="auto">
                  <a:xfrm>
                    <a:off x="3751883" y="4503061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8" y="195"/>
                      </a:cxn>
                      <a:cxn ang="0">
                        <a:pos x="136" y="145"/>
                      </a:cxn>
                      <a:cxn ang="0">
                        <a:pos x="178" y="140"/>
                      </a:cxn>
                      <a:cxn ang="0">
                        <a:pos x="206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5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8" y="195"/>
                        </a:lnTo>
                        <a:lnTo>
                          <a:pt x="136" y="145"/>
                        </a:lnTo>
                        <a:lnTo>
                          <a:pt x="178" y="140"/>
                        </a:lnTo>
                        <a:lnTo>
                          <a:pt x="206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5"/>
                        </a:lnTo>
                        <a:lnTo>
                          <a:pt x="2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3" name="Freeform 271"/>
                  <p:cNvSpPr>
                    <a:spLocks/>
                  </p:cNvSpPr>
                  <p:nvPr/>
                </p:nvSpPr>
                <p:spPr bwMode="auto">
                  <a:xfrm>
                    <a:off x="4000266" y="4324225"/>
                    <a:ext cx="603571" cy="561345"/>
                  </a:xfrm>
                  <a:custGeom>
                    <a:avLst/>
                    <a:gdLst/>
                    <a:ahLst/>
                    <a:cxnLst>
                      <a:cxn ang="0">
                        <a:pos x="521" y="22"/>
                      </a:cxn>
                      <a:cxn ang="0">
                        <a:pos x="502" y="22"/>
                      </a:cxn>
                      <a:cxn ang="0">
                        <a:pos x="441" y="19"/>
                      </a:cxn>
                      <a:cxn ang="0">
                        <a:pos x="355" y="0"/>
                      </a:cxn>
                      <a:cxn ang="0">
                        <a:pos x="268" y="22"/>
                      </a:cxn>
                      <a:cxn ang="0">
                        <a:pos x="275" y="19"/>
                      </a:cxn>
                      <a:cxn ang="0">
                        <a:pos x="275" y="80"/>
                      </a:cxn>
                      <a:cxn ang="0">
                        <a:pos x="214" y="115"/>
                      </a:cxn>
                      <a:cxn ang="0">
                        <a:pos x="201" y="150"/>
                      </a:cxn>
                      <a:cxn ang="0">
                        <a:pos x="25" y="198"/>
                      </a:cxn>
                      <a:cxn ang="0">
                        <a:pos x="19" y="221"/>
                      </a:cxn>
                      <a:cxn ang="0">
                        <a:pos x="0" y="211"/>
                      </a:cxn>
                      <a:cxn ang="0">
                        <a:pos x="13" y="217"/>
                      </a:cxn>
                      <a:cxn ang="0">
                        <a:pos x="16" y="227"/>
                      </a:cxn>
                      <a:cxn ang="0">
                        <a:pos x="16" y="259"/>
                      </a:cxn>
                      <a:cxn ang="0">
                        <a:pos x="19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1" y="185"/>
                      </a:cxn>
                      <a:cxn ang="0">
                        <a:pos x="515" y="166"/>
                      </a:cxn>
                      <a:cxn ang="0">
                        <a:pos x="512" y="70"/>
                      </a:cxn>
                      <a:cxn ang="0">
                        <a:pos x="521" y="25"/>
                      </a:cxn>
                      <a:cxn ang="0">
                        <a:pos x="521" y="22"/>
                      </a:cxn>
                    </a:cxnLst>
                    <a:rect l="0" t="0" r="r" b="b"/>
                    <a:pathLst>
                      <a:path w="607" h="566">
                        <a:moveTo>
                          <a:pt x="521" y="22"/>
                        </a:moveTo>
                        <a:lnTo>
                          <a:pt x="502" y="22"/>
                        </a:lnTo>
                        <a:lnTo>
                          <a:pt x="441" y="19"/>
                        </a:lnTo>
                        <a:lnTo>
                          <a:pt x="355" y="0"/>
                        </a:lnTo>
                        <a:lnTo>
                          <a:pt x="268" y="22"/>
                        </a:lnTo>
                        <a:lnTo>
                          <a:pt x="275" y="19"/>
                        </a:lnTo>
                        <a:lnTo>
                          <a:pt x="275" y="80"/>
                        </a:lnTo>
                        <a:lnTo>
                          <a:pt x="214" y="115"/>
                        </a:lnTo>
                        <a:lnTo>
                          <a:pt x="201" y="150"/>
                        </a:lnTo>
                        <a:lnTo>
                          <a:pt x="25" y="198"/>
                        </a:lnTo>
                        <a:lnTo>
                          <a:pt x="19" y="221"/>
                        </a:lnTo>
                        <a:lnTo>
                          <a:pt x="0" y="211"/>
                        </a:lnTo>
                        <a:lnTo>
                          <a:pt x="13" y="217"/>
                        </a:lnTo>
                        <a:lnTo>
                          <a:pt x="16" y="227"/>
                        </a:lnTo>
                        <a:lnTo>
                          <a:pt x="16" y="259"/>
                        </a:lnTo>
                        <a:lnTo>
                          <a:pt x="19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1" y="185"/>
                        </a:lnTo>
                        <a:lnTo>
                          <a:pt x="515" y="166"/>
                        </a:lnTo>
                        <a:lnTo>
                          <a:pt x="512" y="70"/>
                        </a:lnTo>
                        <a:lnTo>
                          <a:pt x="521" y="25"/>
                        </a:lnTo>
                        <a:lnTo>
                          <a:pt x="521" y="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4" name="Freeform 270"/>
                  <p:cNvSpPr>
                    <a:spLocks/>
                  </p:cNvSpPr>
                  <p:nvPr/>
                </p:nvSpPr>
                <p:spPr bwMode="auto">
                  <a:xfrm>
                    <a:off x="4000266" y="4324225"/>
                    <a:ext cx="601086" cy="563830"/>
                  </a:xfrm>
                  <a:custGeom>
                    <a:avLst/>
                    <a:gdLst/>
                    <a:ahLst/>
                    <a:cxnLst>
                      <a:cxn ang="0">
                        <a:pos x="522" y="22"/>
                      </a:cxn>
                      <a:cxn ang="0">
                        <a:pos x="502" y="22"/>
                      </a:cxn>
                      <a:cxn ang="0">
                        <a:pos x="441" y="20"/>
                      </a:cxn>
                      <a:cxn ang="0">
                        <a:pos x="356" y="0"/>
                      </a:cxn>
                      <a:cxn ang="0">
                        <a:pos x="268" y="22"/>
                      </a:cxn>
                      <a:cxn ang="0">
                        <a:pos x="276" y="20"/>
                      </a:cxn>
                      <a:cxn ang="0">
                        <a:pos x="276" y="80"/>
                      </a:cxn>
                      <a:cxn ang="0">
                        <a:pos x="213" y="115"/>
                      </a:cxn>
                      <a:cxn ang="0">
                        <a:pos x="201" y="150"/>
                      </a:cxn>
                      <a:cxn ang="0">
                        <a:pos x="25" y="199"/>
                      </a:cxn>
                      <a:cxn ang="0">
                        <a:pos x="18" y="222"/>
                      </a:cxn>
                      <a:cxn ang="0">
                        <a:pos x="0" y="212"/>
                      </a:cxn>
                      <a:cxn ang="0">
                        <a:pos x="13" y="217"/>
                      </a:cxn>
                      <a:cxn ang="0">
                        <a:pos x="15" y="227"/>
                      </a:cxn>
                      <a:cxn ang="0">
                        <a:pos x="15" y="259"/>
                      </a:cxn>
                      <a:cxn ang="0">
                        <a:pos x="18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2" y="185"/>
                      </a:cxn>
                      <a:cxn ang="0">
                        <a:pos x="517" y="167"/>
                      </a:cxn>
                      <a:cxn ang="0">
                        <a:pos x="512" y="70"/>
                      </a:cxn>
                      <a:cxn ang="0">
                        <a:pos x="522" y="25"/>
                      </a:cxn>
                      <a:cxn ang="0">
                        <a:pos x="522" y="22"/>
                      </a:cxn>
                    </a:cxnLst>
                    <a:rect l="0" t="0" r="r" b="b"/>
                    <a:pathLst>
                      <a:path w="607" h="566">
                        <a:moveTo>
                          <a:pt x="522" y="22"/>
                        </a:moveTo>
                        <a:lnTo>
                          <a:pt x="502" y="22"/>
                        </a:lnTo>
                        <a:lnTo>
                          <a:pt x="441" y="20"/>
                        </a:lnTo>
                        <a:lnTo>
                          <a:pt x="356" y="0"/>
                        </a:lnTo>
                        <a:lnTo>
                          <a:pt x="268" y="22"/>
                        </a:lnTo>
                        <a:lnTo>
                          <a:pt x="276" y="20"/>
                        </a:lnTo>
                        <a:lnTo>
                          <a:pt x="276" y="80"/>
                        </a:lnTo>
                        <a:lnTo>
                          <a:pt x="213" y="115"/>
                        </a:lnTo>
                        <a:lnTo>
                          <a:pt x="201" y="150"/>
                        </a:lnTo>
                        <a:lnTo>
                          <a:pt x="25" y="199"/>
                        </a:lnTo>
                        <a:lnTo>
                          <a:pt x="18" y="222"/>
                        </a:lnTo>
                        <a:lnTo>
                          <a:pt x="0" y="212"/>
                        </a:lnTo>
                        <a:lnTo>
                          <a:pt x="13" y="217"/>
                        </a:lnTo>
                        <a:lnTo>
                          <a:pt x="15" y="227"/>
                        </a:lnTo>
                        <a:lnTo>
                          <a:pt x="15" y="259"/>
                        </a:lnTo>
                        <a:lnTo>
                          <a:pt x="18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2" y="185"/>
                        </a:lnTo>
                        <a:lnTo>
                          <a:pt x="517" y="167"/>
                        </a:lnTo>
                        <a:lnTo>
                          <a:pt x="512" y="70"/>
                        </a:lnTo>
                        <a:lnTo>
                          <a:pt x="522" y="25"/>
                        </a:lnTo>
                        <a:lnTo>
                          <a:pt x="522" y="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5" name="Freeform 269"/>
                  <p:cNvSpPr>
                    <a:spLocks/>
                  </p:cNvSpPr>
                  <p:nvPr/>
                </p:nvSpPr>
                <p:spPr bwMode="auto">
                  <a:xfrm>
                    <a:off x="4506967" y="4346580"/>
                    <a:ext cx="109288" cy="161448"/>
                  </a:xfrm>
                  <a:custGeom>
                    <a:avLst/>
                    <a:gdLst/>
                    <a:ahLst/>
                    <a:cxnLst>
                      <a:cxn ang="0">
                        <a:pos x="92" y="103"/>
                      </a:cxn>
                      <a:cxn ang="0">
                        <a:pos x="92" y="58"/>
                      </a:cxn>
                      <a:cxn ang="0">
                        <a:pos x="70" y="42"/>
                      </a:cxn>
                      <a:cxn ang="0">
                        <a:pos x="105" y="16"/>
                      </a:cxn>
                      <a:cxn ang="0">
                        <a:pos x="111" y="3"/>
                      </a:cxn>
                      <a:cxn ang="0">
                        <a:pos x="9" y="0"/>
                      </a:cxn>
                      <a:cxn ang="0">
                        <a:pos x="9" y="3"/>
                      </a:cxn>
                      <a:cxn ang="0">
                        <a:pos x="0" y="48"/>
                      </a:cxn>
                      <a:cxn ang="0">
                        <a:pos x="3" y="144"/>
                      </a:cxn>
                      <a:cxn ang="0">
                        <a:pos x="19" y="163"/>
                      </a:cxn>
                      <a:cxn ang="0">
                        <a:pos x="89" y="109"/>
                      </a:cxn>
                      <a:cxn ang="0">
                        <a:pos x="92" y="103"/>
                      </a:cxn>
                    </a:cxnLst>
                    <a:rect l="0" t="0" r="r" b="b"/>
                    <a:pathLst>
                      <a:path w="111" h="163">
                        <a:moveTo>
                          <a:pt x="92" y="103"/>
                        </a:moveTo>
                        <a:lnTo>
                          <a:pt x="92" y="58"/>
                        </a:lnTo>
                        <a:lnTo>
                          <a:pt x="70" y="42"/>
                        </a:lnTo>
                        <a:lnTo>
                          <a:pt x="105" y="16"/>
                        </a:lnTo>
                        <a:lnTo>
                          <a:pt x="111" y="3"/>
                        </a:lnTo>
                        <a:lnTo>
                          <a:pt x="9" y="0"/>
                        </a:lnTo>
                        <a:lnTo>
                          <a:pt x="9" y="3"/>
                        </a:lnTo>
                        <a:lnTo>
                          <a:pt x="0" y="48"/>
                        </a:lnTo>
                        <a:lnTo>
                          <a:pt x="3" y="144"/>
                        </a:lnTo>
                        <a:lnTo>
                          <a:pt x="19" y="163"/>
                        </a:lnTo>
                        <a:lnTo>
                          <a:pt x="89" y="109"/>
                        </a:lnTo>
                        <a:lnTo>
                          <a:pt x="92" y="10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6" name="Freeform 268"/>
                  <p:cNvSpPr>
                    <a:spLocks/>
                  </p:cNvSpPr>
                  <p:nvPr/>
                </p:nvSpPr>
                <p:spPr bwMode="auto">
                  <a:xfrm>
                    <a:off x="4506967" y="4346580"/>
                    <a:ext cx="111773" cy="161448"/>
                  </a:xfrm>
                  <a:custGeom>
                    <a:avLst/>
                    <a:gdLst/>
                    <a:ahLst/>
                    <a:cxnLst>
                      <a:cxn ang="0">
                        <a:pos x="91" y="103"/>
                      </a:cxn>
                      <a:cxn ang="0">
                        <a:pos x="91" y="58"/>
                      </a:cxn>
                      <a:cxn ang="0">
                        <a:pos x="69" y="43"/>
                      </a:cxn>
                      <a:cxn ang="0">
                        <a:pos x="104" y="18"/>
                      </a:cxn>
                      <a:cxn ang="0">
                        <a:pos x="111" y="3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  <a:cxn ang="0">
                        <a:pos x="0" y="48"/>
                      </a:cxn>
                      <a:cxn ang="0">
                        <a:pos x="5" y="145"/>
                      </a:cxn>
                      <a:cxn ang="0">
                        <a:pos x="20" y="163"/>
                      </a:cxn>
                      <a:cxn ang="0">
                        <a:pos x="89" y="110"/>
                      </a:cxn>
                      <a:cxn ang="0">
                        <a:pos x="91" y="103"/>
                      </a:cxn>
                    </a:cxnLst>
                    <a:rect l="0" t="0" r="r" b="b"/>
                    <a:pathLst>
                      <a:path w="111" h="163">
                        <a:moveTo>
                          <a:pt x="91" y="103"/>
                        </a:moveTo>
                        <a:lnTo>
                          <a:pt x="91" y="58"/>
                        </a:lnTo>
                        <a:lnTo>
                          <a:pt x="69" y="43"/>
                        </a:lnTo>
                        <a:lnTo>
                          <a:pt x="104" y="18"/>
                        </a:lnTo>
                        <a:lnTo>
                          <a:pt x="111" y="3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0" y="48"/>
                        </a:lnTo>
                        <a:lnTo>
                          <a:pt x="5" y="145"/>
                        </a:lnTo>
                        <a:lnTo>
                          <a:pt x="20" y="163"/>
                        </a:lnTo>
                        <a:lnTo>
                          <a:pt x="89" y="110"/>
                        </a:lnTo>
                        <a:lnTo>
                          <a:pt x="91" y="10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7" name="Freeform 267"/>
                  <p:cNvSpPr>
                    <a:spLocks/>
                  </p:cNvSpPr>
                  <p:nvPr/>
                </p:nvSpPr>
                <p:spPr bwMode="auto">
                  <a:xfrm>
                    <a:off x="4526837" y="4448417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4"/>
                      </a:cxn>
                      <a:cxn ang="0">
                        <a:pos x="323" y="22"/>
                      </a:cxn>
                      <a:cxn ang="0">
                        <a:pos x="275" y="38"/>
                      </a:cxn>
                      <a:cxn ang="0">
                        <a:pos x="281" y="76"/>
                      </a:cxn>
                      <a:cxn ang="0">
                        <a:pos x="195" y="67"/>
                      </a:cxn>
                      <a:cxn ang="0">
                        <a:pos x="169" y="25"/>
                      </a:cxn>
                      <a:cxn ang="0">
                        <a:pos x="73" y="9"/>
                      </a:cxn>
                      <a:cxn ang="0">
                        <a:pos x="73" y="0"/>
                      </a:cxn>
                      <a:cxn ang="0">
                        <a:pos x="70" y="6"/>
                      </a:cxn>
                      <a:cxn ang="0">
                        <a:pos x="0" y="60"/>
                      </a:cxn>
                      <a:cxn ang="0">
                        <a:pos x="6" y="249"/>
                      </a:cxn>
                      <a:cxn ang="0">
                        <a:pos x="70" y="297"/>
                      </a:cxn>
                      <a:cxn ang="0">
                        <a:pos x="128" y="348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8" y="352"/>
                      </a:cxn>
                      <a:cxn ang="0">
                        <a:pos x="422" y="102"/>
                      </a:cxn>
                      <a:cxn ang="0">
                        <a:pos x="457" y="54"/>
                      </a:cxn>
                    </a:cxnLst>
                    <a:rect l="0" t="0" r="r" b="b"/>
                    <a:pathLst>
                      <a:path w="457" h="432">
                        <a:moveTo>
                          <a:pt x="457" y="54"/>
                        </a:moveTo>
                        <a:lnTo>
                          <a:pt x="323" y="22"/>
                        </a:lnTo>
                        <a:lnTo>
                          <a:pt x="275" y="38"/>
                        </a:lnTo>
                        <a:lnTo>
                          <a:pt x="281" y="76"/>
                        </a:lnTo>
                        <a:lnTo>
                          <a:pt x="195" y="67"/>
                        </a:lnTo>
                        <a:lnTo>
                          <a:pt x="169" y="25"/>
                        </a:lnTo>
                        <a:lnTo>
                          <a:pt x="73" y="9"/>
                        </a:lnTo>
                        <a:lnTo>
                          <a:pt x="73" y="0"/>
                        </a:lnTo>
                        <a:lnTo>
                          <a:pt x="70" y="6"/>
                        </a:lnTo>
                        <a:lnTo>
                          <a:pt x="0" y="60"/>
                        </a:lnTo>
                        <a:lnTo>
                          <a:pt x="6" y="249"/>
                        </a:lnTo>
                        <a:lnTo>
                          <a:pt x="70" y="297"/>
                        </a:lnTo>
                        <a:lnTo>
                          <a:pt x="128" y="348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8" y="352"/>
                        </a:lnTo>
                        <a:lnTo>
                          <a:pt x="422" y="102"/>
                        </a:lnTo>
                        <a:lnTo>
                          <a:pt x="457" y="5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8" name="Freeform 266"/>
                  <p:cNvSpPr>
                    <a:spLocks/>
                  </p:cNvSpPr>
                  <p:nvPr/>
                </p:nvSpPr>
                <p:spPr bwMode="auto">
                  <a:xfrm>
                    <a:off x="4526837" y="4448417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5"/>
                      </a:cxn>
                      <a:cxn ang="0">
                        <a:pos x="322" y="22"/>
                      </a:cxn>
                      <a:cxn ang="0">
                        <a:pos x="275" y="40"/>
                      </a:cxn>
                      <a:cxn ang="0">
                        <a:pos x="280" y="77"/>
                      </a:cxn>
                      <a:cxn ang="0">
                        <a:pos x="195" y="67"/>
                      </a:cxn>
                      <a:cxn ang="0">
                        <a:pos x="170" y="25"/>
                      </a:cxn>
                      <a:cxn ang="0">
                        <a:pos x="72" y="10"/>
                      </a:cxn>
                      <a:cxn ang="0">
                        <a:pos x="72" y="0"/>
                      </a:cxn>
                      <a:cxn ang="0">
                        <a:pos x="70" y="7"/>
                      </a:cxn>
                      <a:cxn ang="0">
                        <a:pos x="0" y="60"/>
                      </a:cxn>
                      <a:cxn ang="0">
                        <a:pos x="5" y="250"/>
                      </a:cxn>
                      <a:cxn ang="0">
                        <a:pos x="70" y="297"/>
                      </a:cxn>
                      <a:cxn ang="0">
                        <a:pos x="127" y="350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7" y="352"/>
                      </a:cxn>
                      <a:cxn ang="0">
                        <a:pos x="422" y="102"/>
                      </a:cxn>
                      <a:cxn ang="0">
                        <a:pos x="457" y="55"/>
                      </a:cxn>
                    </a:cxnLst>
                    <a:rect l="0" t="0" r="r" b="b"/>
                    <a:pathLst>
                      <a:path w="457" h="432">
                        <a:moveTo>
                          <a:pt x="457" y="55"/>
                        </a:moveTo>
                        <a:lnTo>
                          <a:pt x="322" y="22"/>
                        </a:lnTo>
                        <a:lnTo>
                          <a:pt x="275" y="40"/>
                        </a:lnTo>
                        <a:lnTo>
                          <a:pt x="280" y="77"/>
                        </a:lnTo>
                        <a:lnTo>
                          <a:pt x="195" y="67"/>
                        </a:lnTo>
                        <a:lnTo>
                          <a:pt x="170" y="25"/>
                        </a:lnTo>
                        <a:lnTo>
                          <a:pt x="72" y="10"/>
                        </a:lnTo>
                        <a:lnTo>
                          <a:pt x="72" y="0"/>
                        </a:lnTo>
                        <a:lnTo>
                          <a:pt x="70" y="7"/>
                        </a:lnTo>
                        <a:lnTo>
                          <a:pt x="0" y="60"/>
                        </a:lnTo>
                        <a:lnTo>
                          <a:pt x="5" y="250"/>
                        </a:lnTo>
                        <a:lnTo>
                          <a:pt x="70" y="297"/>
                        </a:lnTo>
                        <a:lnTo>
                          <a:pt x="127" y="350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7" y="352"/>
                        </a:lnTo>
                        <a:lnTo>
                          <a:pt x="422" y="102"/>
                        </a:lnTo>
                        <a:lnTo>
                          <a:pt x="457" y="5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09" name="Freeform 265"/>
                  <p:cNvSpPr>
                    <a:spLocks/>
                  </p:cNvSpPr>
                  <p:nvPr/>
                </p:nvSpPr>
                <p:spPr bwMode="auto">
                  <a:xfrm>
                    <a:off x="4946605" y="4473255"/>
                    <a:ext cx="337800" cy="327865"/>
                  </a:xfrm>
                  <a:custGeom>
                    <a:avLst/>
                    <a:gdLst/>
                    <a:ahLst/>
                    <a:cxnLst>
                      <a:cxn ang="0">
                        <a:pos x="253" y="0"/>
                      </a:cxn>
                      <a:cxn ang="0">
                        <a:pos x="166" y="10"/>
                      </a:cxn>
                      <a:cxn ang="0">
                        <a:pos x="115" y="45"/>
                      </a:cxn>
                      <a:cxn ang="0">
                        <a:pos x="35" y="29"/>
                      </a:cxn>
                      <a:cxn ang="0">
                        <a:pos x="0" y="77"/>
                      </a:cxn>
                      <a:cxn ang="0">
                        <a:pos x="13" y="323"/>
                      </a:cxn>
                      <a:cxn ang="0">
                        <a:pos x="16" y="330"/>
                      </a:cxn>
                      <a:cxn ang="0">
                        <a:pos x="93" y="323"/>
                      </a:cxn>
                      <a:cxn ang="0">
                        <a:pos x="195" y="317"/>
                      </a:cxn>
                      <a:cxn ang="0">
                        <a:pos x="275" y="323"/>
                      </a:cxn>
                      <a:cxn ang="0">
                        <a:pos x="339" y="269"/>
                      </a:cxn>
                      <a:cxn ang="0">
                        <a:pos x="224" y="87"/>
                      </a:cxn>
                      <a:cxn ang="0">
                        <a:pos x="269" y="122"/>
                      </a:cxn>
                      <a:cxn ang="0">
                        <a:pos x="285" y="96"/>
                      </a:cxn>
                      <a:cxn ang="0">
                        <a:pos x="285" y="77"/>
                      </a:cxn>
                      <a:cxn ang="0">
                        <a:pos x="272" y="42"/>
                      </a:cxn>
                      <a:cxn ang="0">
                        <a:pos x="253" y="0"/>
                      </a:cxn>
                    </a:cxnLst>
                    <a:rect l="0" t="0" r="r" b="b"/>
                    <a:pathLst>
                      <a:path w="339" h="330">
                        <a:moveTo>
                          <a:pt x="253" y="0"/>
                        </a:moveTo>
                        <a:lnTo>
                          <a:pt x="166" y="10"/>
                        </a:lnTo>
                        <a:lnTo>
                          <a:pt x="115" y="45"/>
                        </a:lnTo>
                        <a:lnTo>
                          <a:pt x="35" y="29"/>
                        </a:lnTo>
                        <a:lnTo>
                          <a:pt x="0" y="77"/>
                        </a:lnTo>
                        <a:lnTo>
                          <a:pt x="13" y="323"/>
                        </a:lnTo>
                        <a:lnTo>
                          <a:pt x="16" y="330"/>
                        </a:lnTo>
                        <a:lnTo>
                          <a:pt x="93" y="323"/>
                        </a:lnTo>
                        <a:lnTo>
                          <a:pt x="195" y="317"/>
                        </a:lnTo>
                        <a:lnTo>
                          <a:pt x="275" y="323"/>
                        </a:lnTo>
                        <a:lnTo>
                          <a:pt x="339" y="269"/>
                        </a:lnTo>
                        <a:lnTo>
                          <a:pt x="224" y="87"/>
                        </a:lnTo>
                        <a:lnTo>
                          <a:pt x="269" y="122"/>
                        </a:lnTo>
                        <a:lnTo>
                          <a:pt x="285" y="96"/>
                        </a:lnTo>
                        <a:lnTo>
                          <a:pt x="285" y="77"/>
                        </a:lnTo>
                        <a:lnTo>
                          <a:pt x="272" y="42"/>
                        </a:lnTo>
                        <a:lnTo>
                          <a:pt x="25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0" name="Freeform 264"/>
                  <p:cNvSpPr>
                    <a:spLocks/>
                  </p:cNvSpPr>
                  <p:nvPr/>
                </p:nvSpPr>
                <p:spPr bwMode="auto">
                  <a:xfrm>
                    <a:off x="4946605" y="4473255"/>
                    <a:ext cx="335316" cy="327865"/>
                  </a:xfrm>
                  <a:custGeom>
                    <a:avLst/>
                    <a:gdLst/>
                    <a:ahLst/>
                    <a:cxnLst>
                      <a:cxn ang="0">
                        <a:pos x="254" y="0"/>
                      </a:cxn>
                      <a:cxn ang="0">
                        <a:pos x="166" y="10"/>
                      </a:cxn>
                      <a:cxn ang="0">
                        <a:pos x="116" y="45"/>
                      </a:cxn>
                      <a:cxn ang="0">
                        <a:pos x="35" y="30"/>
                      </a:cxn>
                      <a:cxn ang="0">
                        <a:pos x="0" y="78"/>
                      </a:cxn>
                      <a:cxn ang="0">
                        <a:pos x="13" y="325"/>
                      </a:cxn>
                      <a:cxn ang="0">
                        <a:pos x="15" y="330"/>
                      </a:cxn>
                      <a:cxn ang="0">
                        <a:pos x="93" y="325"/>
                      </a:cxn>
                      <a:cxn ang="0">
                        <a:pos x="196" y="318"/>
                      </a:cxn>
                      <a:cxn ang="0">
                        <a:pos x="276" y="325"/>
                      </a:cxn>
                      <a:cxn ang="0">
                        <a:pos x="339" y="270"/>
                      </a:cxn>
                      <a:cxn ang="0">
                        <a:pos x="223" y="88"/>
                      </a:cxn>
                      <a:cxn ang="0">
                        <a:pos x="269" y="123"/>
                      </a:cxn>
                      <a:cxn ang="0">
                        <a:pos x="286" y="98"/>
                      </a:cxn>
                      <a:cxn ang="0">
                        <a:pos x="286" y="78"/>
                      </a:cxn>
                      <a:cxn ang="0">
                        <a:pos x="274" y="43"/>
                      </a:cxn>
                      <a:cxn ang="0">
                        <a:pos x="254" y="0"/>
                      </a:cxn>
                    </a:cxnLst>
                    <a:rect l="0" t="0" r="r" b="b"/>
                    <a:pathLst>
                      <a:path w="339" h="330">
                        <a:moveTo>
                          <a:pt x="254" y="0"/>
                        </a:moveTo>
                        <a:lnTo>
                          <a:pt x="166" y="10"/>
                        </a:lnTo>
                        <a:lnTo>
                          <a:pt x="116" y="45"/>
                        </a:lnTo>
                        <a:lnTo>
                          <a:pt x="35" y="30"/>
                        </a:lnTo>
                        <a:lnTo>
                          <a:pt x="0" y="78"/>
                        </a:lnTo>
                        <a:lnTo>
                          <a:pt x="13" y="325"/>
                        </a:lnTo>
                        <a:lnTo>
                          <a:pt x="15" y="330"/>
                        </a:lnTo>
                        <a:lnTo>
                          <a:pt x="93" y="325"/>
                        </a:lnTo>
                        <a:lnTo>
                          <a:pt x="196" y="318"/>
                        </a:lnTo>
                        <a:lnTo>
                          <a:pt x="276" y="325"/>
                        </a:lnTo>
                        <a:lnTo>
                          <a:pt x="339" y="270"/>
                        </a:lnTo>
                        <a:lnTo>
                          <a:pt x="223" y="88"/>
                        </a:lnTo>
                        <a:lnTo>
                          <a:pt x="269" y="123"/>
                        </a:lnTo>
                        <a:lnTo>
                          <a:pt x="286" y="98"/>
                        </a:lnTo>
                        <a:lnTo>
                          <a:pt x="286" y="78"/>
                        </a:lnTo>
                        <a:lnTo>
                          <a:pt x="274" y="43"/>
                        </a:lnTo>
                        <a:lnTo>
                          <a:pt x="254" y="0"/>
                        </a:lnTo>
                      </a:path>
                    </a:pathLst>
                  </a:custGeom>
                  <a:solidFill>
                    <a:srgbClr val="00B05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1" name="Freeform 263"/>
                  <p:cNvSpPr>
                    <a:spLocks/>
                  </p:cNvSpPr>
                  <p:nvPr/>
                </p:nvSpPr>
                <p:spPr bwMode="auto">
                  <a:xfrm>
                    <a:off x="3702207" y="4582543"/>
                    <a:ext cx="355188" cy="365124"/>
                  </a:xfrm>
                  <a:custGeom>
                    <a:avLst/>
                    <a:gdLst/>
                    <a:ahLst/>
                    <a:cxnLst>
                      <a:cxn ang="0">
                        <a:pos x="51" y="115"/>
                      </a:cxn>
                      <a:cxn ang="0">
                        <a:pos x="51" y="125"/>
                      </a:cxn>
                      <a:cxn ang="0">
                        <a:pos x="16" y="227"/>
                      </a:cxn>
                      <a:cxn ang="0">
                        <a:pos x="0" y="272"/>
                      </a:cxn>
                      <a:cxn ang="0">
                        <a:pos x="141" y="320"/>
                      </a:cxn>
                      <a:cxn ang="0">
                        <a:pos x="170" y="365"/>
                      </a:cxn>
                      <a:cxn ang="0">
                        <a:pos x="330" y="368"/>
                      </a:cxn>
                      <a:cxn ang="0">
                        <a:pos x="358" y="45"/>
                      </a:cxn>
                      <a:cxn ang="0">
                        <a:pos x="358" y="42"/>
                      </a:cxn>
                      <a:cxn ang="0">
                        <a:pos x="317" y="0"/>
                      </a:cxn>
                      <a:cxn ang="0">
                        <a:pos x="314" y="0"/>
                      </a:cxn>
                      <a:cxn ang="0">
                        <a:pos x="253" y="3"/>
                      </a:cxn>
                      <a:cxn ang="0">
                        <a:pos x="227" y="61"/>
                      </a:cxn>
                      <a:cxn ang="0">
                        <a:pos x="183" y="64"/>
                      </a:cxn>
                      <a:cxn ang="0">
                        <a:pos x="157" y="115"/>
                      </a:cxn>
                      <a:cxn ang="0">
                        <a:pos x="51" y="115"/>
                      </a:cxn>
                    </a:cxnLst>
                    <a:rect l="0" t="0" r="r" b="b"/>
                    <a:pathLst>
                      <a:path w="358" h="368">
                        <a:moveTo>
                          <a:pt x="51" y="115"/>
                        </a:moveTo>
                        <a:lnTo>
                          <a:pt x="51" y="125"/>
                        </a:lnTo>
                        <a:lnTo>
                          <a:pt x="16" y="227"/>
                        </a:lnTo>
                        <a:lnTo>
                          <a:pt x="0" y="272"/>
                        </a:lnTo>
                        <a:lnTo>
                          <a:pt x="141" y="320"/>
                        </a:lnTo>
                        <a:lnTo>
                          <a:pt x="170" y="365"/>
                        </a:lnTo>
                        <a:lnTo>
                          <a:pt x="330" y="368"/>
                        </a:lnTo>
                        <a:lnTo>
                          <a:pt x="358" y="45"/>
                        </a:lnTo>
                        <a:lnTo>
                          <a:pt x="358" y="42"/>
                        </a:lnTo>
                        <a:lnTo>
                          <a:pt x="317" y="0"/>
                        </a:lnTo>
                        <a:lnTo>
                          <a:pt x="314" y="0"/>
                        </a:lnTo>
                        <a:lnTo>
                          <a:pt x="253" y="3"/>
                        </a:lnTo>
                        <a:lnTo>
                          <a:pt x="227" y="61"/>
                        </a:lnTo>
                        <a:lnTo>
                          <a:pt x="183" y="64"/>
                        </a:lnTo>
                        <a:lnTo>
                          <a:pt x="157" y="115"/>
                        </a:lnTo>
                        <a:lnTo>
                          <a:pt x="51" y="11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2" name="Freeform 262"/>
                  <p:cNvSpPr>
                    <a:spLocks/>
                  </p:cNvSpPr>
                  <p:nvPr/>
                </p:nvSpPr>
                <p:spPr bwMode="auto">
                  <a:xfrm>
                    <a:off x="3702207" y="4582543"/>
                    <a:ext cx="357671" cy="365124"/>
                  </a:xfrm>
                  <a:custGeom>
                    <a:avLst/>
                    <a:gdLst/>
                    <a:ahLst/>
                    <a:cxnLst>
                      <a:cxn ang="0">
                        <a:pos x="52" y="115"/>
                      </a:cxn>
                      <a:cxn ang="0">
                        <a:pos x="52" y="125"/>
                      </a:cxn>
                      <a:cxn ang="0">
                        <a:pos x="17" y="228"/>
                      </a:cxn>
                      <a:cxn ang="0">
                        <a:pos x="0" y="273"/>
                      </a:cxn>
                      <a:cxn ang="0">
                        <a:pos x="142" y="320"/>
                      </a:cxn>
                      <a:cxn ang="0">
                        <a:pos x="169" y="365"/>
                      </a:cxn>
                      <a:cxn ang="0">
                        <a:pos x="328" y="368"/>
                      </a:cxn>
                      <a:cxn ang="0">
                        <a:pos x="358" y="45"/>
                      </a:cxn>
                      <a:cxn ang="0">
                        <a:pos x="358" y="43"/>
                      </a:cxn>
                      <a:cxn ang="0">
                        <a:pos x="316" y="0"/>
                      </a:cxn>
                      <a:cxn ang="0">
                        <a:pos x="313" y="0"/>
                      </a:cxn>
                      <a:cxn ang="0">
                        <a:pos x="254" y="3"/>
                      </a:cxn>
                      <a:cxn ang="0">
                        <a:pos x="226" y="60"/>
                      </a:cxn>
                      <a:cxn ang="0">
                        <a:pos x="184" y="65"/>
                      </a:cxn>
                      <a:cxn ang="0">
                        <a:pos x="157" y="115"/>
                      </a:cxn>
                      <a:cxn ang="0">
                        <a:pos x="52" y="115"/>
                      </a:cxn>
                    </a:cxnLst>
                    <a:rect l="0" t="0" r="r" b="b"/>
                    <a:pathLst>
                      <a:path w="358" h="368">
                        <a:moveTo>
                          <a:pt x="52" y="115"/>
                        </a:moveTo>
                        <a:lnTo>
                          <a:pt x="52" y="125"/>
                        </a:lnTo>
                        <a:lnTo>
                          <a:pt x="17" y="228"/>
                        </a:lnTo>
                        <a:lnTo>
                          <a:pt x="0" y="273"/>
                        </a:lnTo>
                        <a:lnTo>
                          <a:pt x="142" y="320"/>
                        </a:lnTo>
                        <a:lnTo>
                          <a:pt x="169" y="365"/>
                        </a:lnTo>
                        <a:lnTo>
                          <a:pt x="328" y="368"/>
                        </a:lnTo>
                        <a:lnTo>
                          <a:pt x="358" y="45"/>
                        </a:lnTo>
                        <a:lnTo>
                          <a:pt x="358" y="43"/>
                        </a:lnTo>
                        <a:lnTo>
                          <a:pt x="316" y="0"/>
                        </a:lnTo>
                        <a:lnTo>
                          <a:pt x="313" y="0"/>
                        </a:lnTo>
                        <a:lnTo>
                          <a:pt x="254" y="3"/>
                        </a:lnTo>
                        <a:lnTo>
                          <a:pt x="226" y="60"/>
                        </a:lnTo>
                        <a:lnTo>
                          <a:pt x="184" y="65"/>
                        </a:lnTo>
                        <a:lnTo>
                          <a:pt x="157" y="115"/>
                        </a:lnTo>
                        <a:lnTo>
                          <a:pt x="52" y="1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3" name="Freeform 261"/>
                  <p:cNvSpPr>
                    <a:spLocks/>
                  </p:cNvSpPr>
                  <p:nvPr/>
                </p:nvSpPr>
                <p:spPr bwMode="auto">
                  <a:xfrm>
                    <a:off x="3861172" y="4624769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2"/>
                      </a:cxn>
                      <a:cxn ang="0">
                        <a:pos x="458" y="336"/>
                      </a:cxn>
                      <a:cxn ang="0">
                        <a:pos x="342" y="342"/>
                      </a:cxn>
                      <a:cxn ang="0">
                        <a:pos x="285" y="377"/>
                      </a:cxn>
                      <a:cxn ang="0">
                        <a:pos x="208" y="403"/>
                      </a:cxn>
                      <a:cxn ang="0">
                        <a:pos x="173" y="483"/>
                      </a:cxn>
                      <a:cxn ang="0">
                        <a:pos x="99" y="486"/>
                      </a:cxn>
                      <a:cxn ang="0">
                        <a:pos x="61" y="415"/>
                      </a:cxn>
                      <a:cxn ang="0">
                        <a:pos x="10" y="387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198" y="3"/>
                      </a:cxn>
                      <a:cxn ang="0">
                        <a:pos x="198" y="0"/>
                      </a:cxn>
                      <a:cxn ang="0">
                        <a:pos x="467" y="262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2"/>
                        </a:moveTo>
                        <a:lnTo>
                          <a:pt x="458" y="336"/>
                        </a:lnTo>
                        <a:lnTo>
                          <a:pt x="342" y="342"/>
                        </a:lnTo>
                        <a:lnTo>
                          <a:pt x="285" y="377"/>
                        </a:lnTo>
                        <a:lnTo>
                          <a:pt x="208" y="403"/>
                        </a:lnTo>
                        <a:lnTo>
                          <a:pt x="173" y="483"/>
                        </a:lnTo>
                        <a:lnTo>
                          <a:pt x="99" y="486"/>
                        </a:lnTo>
                        <a:lnTo>
                          <a:pt x="61" y="415"/>
                        </a:lnTo>
                        <a:lnTo>
                          <a:pt x="10" y="387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198" y="3"/>
                        </a:lnTo>
                        <a:lnTo>
                          <a:pt x="198" y="0"/>
                        </a:lnTo>
                        <a:lnTo>
                          <a:pt x="467" y="26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4" name="Freeform 260"/>
                  <p:cNvSpPr>
                    <a:spLocks/>
                  </p:cNvSpPr>
                  <p:nvPr/>
                </p:nvSpPr>
                <p:spPr bwMode="auto">
                  <a:xfrm>
                    <a:off x="3861172" y="4624769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3"/>
                      </a:cxn>
                      <a:cxn ang="0">
                        <a:pos x="460" y="336"/>
                      </a:cxn>
                      <a:cxn ang="0">
                        <a:pos x="342" y="343"/>
                      </a:cxn>
                      <a:cxn ang="0">
                        <a:pos x="285" y="378"/>
                      </a:cxn>
                      <a:cxn ang="0">
                        <a:pos x="210" y="403"/>
                      </a:cxn>
                      <a:cxn ang="0">
                        <a:pos x="175" y="483"/>
                      </a:cxn>
                      <a:cxn ang="0">
                        <a:pos x="100" y="486"/>
                      </a:cxn>
                      <a:cxn ang="0">
                        <a:pos x="62" y="416"/>
                      </a:cxn>
                      <a:cxn ang="0">
                        <a:pos x="10" y="388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200" y="3"/>
                      </a:cxn>
                      <a:cxn ang="0">
                        <a:pos x="200" y="0"/>
                      </a:cxn>
                      <a:cxn ang="0">
                        <a:pos x="467" y="263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3"/>
                        </a:moveTo>
                        <a:lnTo>
                          <a:pt x="460" y="336"/>
                        </a:lnTo>
                        <a:lnTo>
                          <a:pt x="342" y="343"/>
                        </a:lnTo>
                        <a:lnTo>
                          <a:pt x="285" y="378"/>
                        </a:lnTo>
                        <a:lnTo>
                          <a:pt x="210" y="403"/>
                        </a:lnTo>
                        <a:lnTo>
                          <a:pt x="175" y="483"/>
                        </a:lnTo>
                        <a:lnTo>
                          <a:pt x="100" y="486"/>
                        </a:lnTo>
                        <a:lnTo>
                          <a:pt x="62" y="416"/>
                        </a:lnTo>
                        <a:lnTo>
                          <a:pt x="10" y="388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200" y="3"/>
                        </a:lnTo>
                        <a:lnTo>
                          <a:pt x="200" y="0"/>
                        </a:lnTo>
                        <a:lnTo>
                          <a:pt x="467" y="26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5" name="Freeform 259"/>
                  <p:cNvSpPr>
                    <a:spLocks/>
                  </p:cNvSpPr>
                  <p:nvPr/>
                </p:nvSpPr>
                <p:spPr bwMode="auto">
                  <a:xfrm>
                    <a:off x="3697239" y="4912893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7" y="38"/>
                      </a:cxn>
                      <a:cxn ang="0">
                        <a:pos x="61" y="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7" y="38"/>
                        </a:lnTo>
                        <a:lnTo>
                          <a:pt x="6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6" name="Freeform 258"/>
                  <p:cNvSpPr>
                    <a:spLocks/>
                  </p:cNvSpPr>
                  <p:nvPr/>
                </p:nvSpPr>
                <p:spPr bwMode="auto">
                  <a:xfrm>
                    <a:off x="3697239" y="4912893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8" y="38"/>
                      </a:cxn>
                      <a:cxn ang="0">
                        <a:pos x="61" y="1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8" y="38"/>
                        </a:lnTo>
                        <a:lnTo>
                          <a:pt x="61" y="1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7" name="Freeform 257"/>
                  <p:cNvSpPr>
                    <a:spLocks/>
                  </p:cNvSpPr>
                  <p:nvPr/>
                </p:nvSpPr>
                <p:spPr bwMode="auto">
                  <a:xfrm>
                    <a:off x="3697239" y="4853281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9"/>
                      </a:cxn>
                      <a:cxn ang="0">
                        <a:pos x="0" y="61"/>
                      </a:cxn>
                      <a:cxn ang="0">
                        <a:pos x="61" y="70"/>
                      </a:cxn>
                      <a:cxn ang="0">
                        <a:pos x="57" y="99"/>
                      </a:cxn>
                      <a:cxn ang="0">
                        <a:pos x="0" y="96"/>
                      </a:cxn>
                      <a:cxn ang="0">
                        <a:pos x="0" y="131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7" y="48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76" h="153">
                        <a:moveTo>
                          <a:pt x="6" y="0"/>
                        </a:moveTo>
                        <a:lnTo>
                          <a:pt x="0" y="19"/>
                        </a:lnTo>
                        <a:lnTo>
                          <a:pt x="0" y="61"/>
                        </a:lnTo>
                        <a:lnTo>
                          <a:pt x="61" y="70"/>
                        </a:lnTo>
                        <a:lnTo>
                          <a:pt x="57" y="99"/>
                        </a:lnTo>
                        <a:lnTo>
                          <a:pt x="0" y="96"/>
                        </a:lnTo>
                        <a:lnTo>
                          <a:pt x="0" y="131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7" y="4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8" name="Freeform 256"/>
                  <p:cNvSpPr>
                    <a:spLocks/>
                  </p:cNvSpPr>
                  <p:nvPr/>
                </p:nvSpPr>
                <p:spPr bwMode="auto">
                  <a:xfrm>
                    <a:off x="3697239" y="4853281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18"/>
                      </a:cxn>
                      <a:cxn ang="0">
                        <a:pos x="0" y="60"/>
                      </a:cxn>
                      <a:cxn ang="0">
                        <a:pos x="60" y="70"/>
                      </a:cxn>
                      <a:cxn ang="0">
                        <a:pos x="58" y="98"/>
                      </a:cxn>
                      <a:cxn ang="0">
                        <a:pos x="0" y="95"/>
                      </a:cxn>
                      <a:cxn ang="0">
                        <a:pos x="0" y="130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8" y="4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176" h="153">
                        <a:moveTo>
                          <a:pt x="5" y="0"/>
                        </a:moveTo>
                        <a:lnTo>
                          <a:pt x="0" y="18"/>
                        </a:lnTo>
                        <a:lnTo>
                          <a:pt x="0" y="60"/>
                        </a:lnTo>
                        <a:lnTo>
                          <a:pt x="60" y="70"/>
                        </a:lnTo>
                        <a:lnTo>
                          <a:pt x="58" y="98"/>
                        </a:lnTo>
                        <a:lnTo>
                          <a:pt x="0" y="95"/>
                        </a:lnTo>
                        <a:lnTo>
                          <a:pt x="0" y="130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8" y="48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19" name="Freeform 255"/>
                  <p:cNvSpPr>
                    <a:spLocks/>
                  </p:cNvSpPr>
                  <p:nvPr/>
                </p:nvSpPr>
                <p:spPr bwMode="auto">
                  <a:xfrm>
                    <a:off x="3697239" y="4982441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8"/>
                      </a:cxn>
                      <a:cxn ang="0">
                        <a:pos x="41" y="77"/>
                      </a:cxn>
                      <a:cxn ang="0">
                        <a:pos x="7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8"/>
                        </a:lnTo>
                        <a:lnTo>
                          <a:pt x="41" y="77"/>
                        </a:lnTo>
                        <a:lnTo>
                          <a:pt x="7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0" name="Freeform 254"/>
                  <p:cNvSpPr>
                    <a:spLocks/>
                  </p:cNvSpPr>
                  <p:nvPr/>
                </p:nvSpPr>
                <p:spPr bwMode="auto">
                  <a:xfrm>
                    <a:off x="3697239" y="4982441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7"/>
                      </a:cxn>
                      <a:cxn ang="0">
                        <a:pos x="40" y="77"/>
                      </a:cxn>
                      <a:cxn ang="0">
                        <a:pos x="70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7"/>
                        </a:lnTo>
                        <a:lnTo>
                          <a:pt x="40" y="77"/>
                        </a:lnTo>
                        <a:lnTo>
                          <a:pt x="70" y="1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1" name="Freeform 253"/>
                  <p:cNvSpPr>
                    <a:spLocks/>
                  </p:cNvSpPr>
                  <p:nvPr/>
                </p:nvSpPr>
                <p:spPr bwMode="auto">
                  <a:xfrm>
                    <a:off x="3727045" y="4989891"/>
                    <a:ext cx="243415" cy="191256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4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1" y="128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0" y="122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7" y="20"/>
                      </a:cxn>
                      <a:cxn ang="0">
                        <a:pos x="147" y="0"/>
                      </a:cxn>
                      <a:cxn ang="0">
                        <a:pos x="147" y="16"/>
                      </a:cxn>
                      <a:cxn ang="0">
                        <a:pos x="41" y="7"/>
                      </a:cxn>
                      <a:cxn ang="0">
                        <a:pos x="12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4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1" y="128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0" y="122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7" y="20"/>
                        </a:lnTo>
                        <a:lnTo>
                          <a:pt x="147" y="0"/>
                        </a:lnTo>
                        <a:lnTo>
                          <a:pt x="147" y="16"/>
                        </a:lnTo>
                        <a:lnTo>
                          <a:pt x="41" y="7"/>
                        </a:lnTo>
                        <a:lnTo>
                          <a:pt x="12" y="71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2" name="Freeform 252"/>
                  <p:cNvSpPr>
                    <a:spLocks/>
                  </p:cNvSpPr>
                  <p:nvPr/>
                </p:nvSpPr>
                <p:spPr bwMode="auto">
                  <a:xfrm>
                    <a:off x="3727045" y="4989891"/>
                    <a:ext cx="243415" cy="188771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3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0" y="129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1" y="121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6" y="20"/>
                      </a:cxn>
                      <a:cxn ang="0">
                        <a:pos x="146" y="0"/>
                      </a:cxn>
                      <a:cxn ang="0">
                        <a:pos x="146" y="15"/>
                      </a:cxn>
                      <a:cxn ang="0">
                        <a:pos x="40" y="5"/>
                      </a:cxn>
                      <a:cxn ang="0">
                        <a:pos x="10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3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0" y="129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1" y="121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6" y="20"/>
                        </a:lnTo>
                        <a:lnTo>
                          <a:pt x="146" y="0"/>
                        </a:lnTo>
                        <a:lnTo>
                          <a:pt x="146" y="15"/>
                        </a:lnTo>
                        <a:lnTo>
                          <a:pt x="40" y="5"/>
                        </a:lnTo>
                        <a:lnTo>
                          <a:pt x="10" y="71"/>
                        </a:lnTo>
                        <a:lnTo>
                          <a:pt x="0" y="4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3" name="Freeform 251"/>
                  <p:cNvSpPr>
                    <a:spLocks/>
                  </p:cNvSpPr>
                  <p:nvPr/>
                </p:nvSpPr>
                <p:spPr bwMode="auto">
                  <a:xfrm>
                    <a:off x="3769271" y="5106632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4" y="29"/>
                      </a:cxn>
                      <a:cxn ang="0">
                        <a:pos x="48" y="64"/>
                      </a:cxn>
                      <a:cxn ang="0">
                        <a:pos x="52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7" y="45"/>
                      </a:cxn>
                      <a:cxn ang="0">
                        <a:pos x="77" y="9"/>
                      </a:cxn>
                      <a:cxn ang="0">
                        <a:pos x="39" y="0"/>
                      </a:cxn>
                      <a:cxn ang="0">
                        <a:pos x="4" y="22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0" h="70">
                        <a:moveTo>
                          <a:pt x="0" y="22"/>
                        </a:moveTo>
                        <a:lnTo>
                          <a:pt x="4" y="29"/>
                        </a:lnTo>
                        <a:lnTo>
                          <a:pt x="48" y="64"/>
                        </a:lnTo>
                        <a:lnTo>
                          <a:pt x="52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7" y="45"/>
                        </a:lnTo>
                        <a:lnTo>
                          <a:pt x="77" y="9"/>
                        </a:lnTo>
                        <a:lnTo>
                          <a:pt x="39" y="0"/>
                        </a:lnTo>
                        <a:lnTo>
                          <a:pt x="4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4" name="Freeform 250"/>
                  <p:cNvSpPr>
                    <a:spLocks/>
                  </p:cNvSpPr>
                  <p:nvPr/>
                </p:nvSpPr>
                <p:spPr bwMode="auto">
                  <a:xfrm>
                    <a:off x="3769271" y="5106632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5" y="30"/>
                      </a:cxn>
                      <a:cxn ang="0">
                        <a:pos x="48" y="65"/>
                      </a:cxn>
                      <a:cxn ang="0">
                        <a:pos x="53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8" y="45"/>
                      </a:cxn>
                      <a:cxn ang="0">
                        <a:pos x="78" y="10"/>
                      </a:cxn>
                      <a:cxn ang="0">
                        <a:pos x="40" y="0"/>
                      </a:cxn>
                      <a:cxn ang="0">
                        <a:pos x="5" y="23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90" h="70">
                        <a:moveTo>
                          <a:pt x="0" y="23"/>
                        </a:moveTo>
                        <a:lnTo>
                          <a:pt x="5" y="30"/>
                        </a:lnTo>
                        <a:lnTo>
                          <a:pt x="48" y="65"/>
                        </a:lnTo>
                        <a:lnTo>
                          <a:pt x="53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78" y="10"/>
                        </a:lnTo>
                        <a:lnTo>
                          <a:pt x="40" y="0"/>
                        </a:lnTo>
                        <a:lnTo>
                          <a:pt x="5" y="23"/>
                        </a:lnTo>
                        <a:lnTo>
                          <a:pt x="0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5" name="Freeform 249"/>
                  <p:cNvSpPr>
                    <a:spLocks/>
                  </p:cNvSpPr>
                  <p:nvPr/>
                </p:nvSpPr>
                <p:spPr bwMode="auto">
                  <a:xfrm>
                    <a:off x="3821430" y="5151341"/>
                    <a:ext cx="116741" cy="12915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2" y="28"/>
                      </a:cxn>
                      <a:cxn ang="0">
                        <a:pos x="102" y="25"/>
                      </a:cxn>
                      <a:cxn ang="0">
                        <a:pos x="102" y="28"/>
                      </a:cxn>
                      <a:cxn ang="0">
                        <a:pos x="38" y="0"/>
                      </a:cxn>
                      <a:cxn ang="0">
                        <a:pos x="38" y="3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2" y="28"/>
                        </a:lnTo>
                        <a:lnTo>
                          <a:pt x="102" y="25"/>
                        </a:lnTo>
                        <a:lnTo>
                          <a:pt x="102" y="28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6" name="Freeform 248"/>
                  <p:cNvSpPr>
                    <a:spLocks/>
                  </p:cNvSpPr>
                  <p:nvPr/>
                </p:nvSpPr>
                <p:spPr bwMode="auto">
                  <a:xfrm>
                    <a:off x="3821430" y="5151341"/>
                    <a:ext cx="116741" cy="131642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3" y="27"/>
                      </a:cxn>
                      <a:cxn ang="0">
                        <a:pos x="103" y="25"/>
                      </a:cxn>
                      <a:cxn ang="0">
                        <a:pos x="103" y="27"/>
                      </a:cxn>
                      <a:cxn ang="0">
                        <a:pos x="38" y="0"/>
                      </a:cxn>
                      <a:cxn ang="0">
                        <a:pos x="38" y="2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3" y="27"/>
                        </a:lnTo>
                        <a:lnTo>
                          <a:pt x="103" y="25"/>
                        </a:lnTo>
                        <a:lnTo>
                          <a:pt x="103" y="27"/>
                        </a:lnTo>
                        <a:lnTo>
                          <a:pt x="38" y="0"/>
                        </a:lnTo>
                        <a:lnTo>
                          <a:pt x="38" y="2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7" name="Freeform 247"/>
                  <p:cNvSpPr>
                    <a:spLocks/>
                  </p:cNvSpPr>
                  <p:nvPr/>
                </p:nvSpPr>
                <p:spPr bwMode="auto">
                  <a:xfrm>
                    <a:off x="3893462" y="5106632"/>
                    <a:ext cx="226027" cy="198706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3"/>
                      </a:cxn>
                      <a:cxn ang="0">
                        <a:pos x="205" y="176"/>
                      </a:cxn>
                      <a:cxn ang="0">
                        <a:pos x="198" y="115"/>
                      </a:cxn>
                      <a:cxn ang="0">
                        <a:pos x="227" y="99"/>
                      </a:cxn>
                      <a:cxn ang="0">
                        <a:pos x="227" y="48"/>
                      </a:cxn>
                      <a:cxn ang="0">
                        <a:pos x="138" y="0"/>
                      </a:cxn>
                      <a:cxn ang="0">
                        <a:pos x="77" y="0"/>
                      </a:cxn>
                      <a:cxn ang="0">
                        <a:pos x="71" y="3"/>
                      </a:cxn>
                      <a:cxn ang="0">
                        <a:pos x="29" y="73"/>
                      </a:cxn>
                      <a:cxn ang="0">
                        <a:pos x="29" y="70"/>
                      </a:cxn>
                      <a:cxn ang="0">
                        <a:pos x="29" y="73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3"/>
                        </a:lnTo>
                        <a:lnTo>
                          <a:pt x="205" y="176"/>
                        </a:lnTo>
                        <a:lnTo>
                          <a:pt x="198" y="115"/>
                        </a:lnTo>
                        <a:lnTo>
                          <a:pt x="227" y="99"/>
                        </a:lnTo>
                        <a:lnTo>
                          <a:pt x="227" y="48"/>
                        </a:lnTo>
                        <a:lnTo>
                          <a:pt x="138" y="0"/>
                        </a:lnTo>
                        <a:lnTo>
                          <a:pt x="77" y="0"/>
                        </a:lnTo>
                        <a:lnTo>
                          <a:pt x="71" y="3"/>
                        </a:lnTo>
                        <a:lnTo>
                          <a:pt x="29" y="73"/>
                        </a:lnTo>
                        <a:lnTo>
                          <a:pt x="29" y="70"/>
                        </a:lnTo>
                        <a:lnTo>
                          <a:pt x="29" y="73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8" name="Freeform 246"/>
                  <p:cNvSpPr>
                    <a:spLocks/>
                  </p:cNvSpPr>
                  <p:nvPr/>
                </p:nvSpPr>
                <p:spPr bwMode="auto">
                  <a:xfrm>
                    <a:off x="3893462" y="5106632"/>
                    <a:ext cx="226027" cy="201189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1"/>
                      </a:cxn>
                      <a:cxn ang="0">
                        <a:pos x="205" y="176"/>
                      </a:cxn>
                      <a:cxn ang="0">
                        <a:pos x="197" y="114"/>
                      </a:cxn>
                      <a:cxn ang="0">
                        <a:pos x="227" y="99"/>
                      </a:cxn>
                      <a:cxn ang="0">
                        <a:pos x="227" y="47"/>
                      </a:cxn>
                      <a:cxn ang="0">
                        <a:pos x="137" y="0"/>
                      </a:cxn>
                      <a:cxn ang="0">
                        <a:pos x="77" y="0"/>
                      </a:cxn>
                      <a:cxn ang="0">
                        <a:pos x="72" y="2"/>
                      </a:cxn>
                      <a:cxn ang="0">
                        <a:pos x="30" y="72"/>
                      </a:cxn>
                      <a:cxn ang="0">
                        <a:pos x="30" y="69"/>
                      </a:cxn>
                      <a:cxn ang="0">
                        <a:pos x="30" y="72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1"/>
                        </a:lnTo>
                        <a:lnTo>
                          <a:pt x="205" y="176"/>
                        </a:lnTo>
                        <a:lnTo>
                          <a:pt x="197" y="114"/>
                        </a:lnTo>
                        <a:lnTo>
                          <a:pt x="227" y="99"/>
                        </a:lnTo>
                        <a:lnTo>
                          <a:pt x="227" y="47"/>
                        </a:lnTo>
                        <a:lnTo>
                          <a:pt x="137" y="0"/>
                        </a:lnTo>
                        <a:lnTo>
                          <a:pt x="77" y="0"/>
                        </a:lnTo>
                        <a:lnTo>
                          <a:pt x="72" y="2"/>
                        </a:lnTo>
                        <a:lnTo>
                          <a:pt x="30" y="72"/>
                        </a:lnTo>
                        <a:lnTo>
                          <a:pt x="30" y="69"/>
                        </a:lnTo>
                        <a:lnTo>
                          <a:pt x="30" y="72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29" name="Freeform 245"/>
                  <p:cNvSpPr>
                    <a:spLocks/>
                  </p:cNvSpPr>
                  <p:nvPr/>
                </p:nvSpPr>
                <p:spPr bwMode="auto">
                  <a:xfrm>
                    <a:off x="4030072" y="4965053"/>
                    <a:ext cx="250867" cy="191256"/>
                  </a:xfrm>
                  <a:custGeom>
                    <a:avLst/>
                    <a:gdLst/>
                    <a:ahLst/>
                    <a:cxnLst>
                      <a:cxn ang="0">
                        <a:pos x="89" y="189"/>
                      </a:cxn>
                      <a:cxn ang="0">
                        <a:pos x="96" y="147"/>
                      </a:cxn>
                      <a:cxn ang="0">
                        <a:pos x="156" y="153"/>
                      </a:cxn>
                      <a:cxn ang="0">
                        <a:pos x="201" y="157"/>
                      </a:cxn>
                      <a:cxn ang="0">
                        <a:pos x="252" y="112"/>
                      </a:cxn>
                      <a:cxn ang="0">
                        <a:pos x="204" y="61"/>
                      </a:cxn>
                      <a:cxn ang="0">
                        <a:pos x="204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38" y="61"/>
                      </a:cxn>
                      <a:cxn ang="0">
                        <a:pos x="3" y="141"/>
                      </a:cxn>
                      <a:cxn ang="0">
                        <a:pos x="0" y="144"/>
                      </a:cxn>
                      <a:cxn ang="0">
                        <a:pos x="86" y="192"/>
                      </a:cxn>
                      <a:cxn ang="0">
                        <a:pos x="89" y="189"/>
                      </a:cxn>
                    </a:cxnLst>
                    <a:rect l="0" t="0" r="r" b="b"/>
                    <a:pathLst>
                      <a:path w="252" h="192">
                        <a:moveTo>
                          <a:pt x="89" y="189"/>
                        </a:moveTo>
                        <a:lnTo>
                          <a:pt x="96" y="147"/>
                        </a:lnTo>
                        <a:lnTo>
                          <a:pt x="156" y="153"/>
                        </a:lnTo>
                        <a:lnTo>
                          <a:pt x="201" y="157"/>
                        </a:lnTo>
                        <a:lnTo>
                          <a:pt x="252" y="112"/>
                        </a:lnTo>
                        <a:lnTo>
                          <a:pt x="204" y="61"/>
                        </a:lnTo>
                        <a:lnTo>
                          <a:pt x="204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38" y="61"/>
                        </a:lnTo>
                        <a:lnTo>
                          <a:pt x="3" y="141"/>
                        </a:lnTo>
                        <a:lnTo>
                          <a:pt x="0" y="144"/>
                        </a:lnTo>
                        <a:lnTo>
                          <a:pt x="86" y="192"/>
                        </a:lnTo>
                        <a:lnTo>
                          <a:pt x="89" y="18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0" name="Freeform 244"/>
                  <p:cNvSpPr>
                    <a:spLocks/>
                  </p:cNvSpPr>
                  <p:nvPr/>
                </p:nvSpPr>
                <p:spPr bwMode="auto">
                  <a:xfrm>
                    <a:off x="4030072" y="4965053"/>
                    <a:ext cx="250867" cy="188771"/>
                  </a:xfrm>
                  <a:custGeom>
                    <a:avLst/>
                    <a:gdLst/>
                    <a:ahLst/>
                    <a:cxnLst>
                      <a:cxn ang="0">
                        <a:pos x="90" y="189"/>
                      </a:cxn>
                      <a:cxn ang="0">
                        <a:pos x="97" y="147"/>
                      </a:cxn>
                      <a:cxn ang="0">
                        <a:pos x="157" y="154"/>
                      </a:cxn>
                      <a:cxn ang="0">
                        <a:pos x="202" y="157"/>
                      </a:cxn>
                      <a:cxn ang="0">
                        <a:pos x="252" y="111"/>
                      </a:cxn>
                      <a:cxn ang="0">
                        <a:pos x="205" y="61"/>
                      </a:cxn>
                      <a:cxn ang="0">
                        <a:pos x="205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40" y="61"/>
                      </a:cxn>
                      <a:cxn ang="0">
                        <a:pos x="5" y="141"/>
                      </a:cxn>
                      <a:cxn ang="0">
                        <a:pos x="0" y="144"/>
                      </a:cxn>
                      <a:cxn ang="0">
                        <a:pos x="87" y="192"/>
                      </a:cxn>
                      <a:cxn ang="0">
                        <a:pos x="90" y="189"/>
                      </a:cxn>
                    </a:cxnLst>
                    <a:rect l="0" t="0" r="r" b="b"/>
                    <a:pathLst>
                      <a:path w="252" h="192">
                        <a:moveTo>
                          <a:pt x="90" y="189"/>
                        </a:moveTo>
                        <a:lnTo>
                          <a:pt x="97" y="147"/>
                        </a:lnTo>
                        <a:lnTo>
                          <a:pt x="157" y="154"/>
                        </a:lnTo>
                        <a:lnTo>
                          <a:pt x="202" y="157"/>
                        </a:lnTo>
                        <a:lnTo>
                          <a:pt x="252" y="111"/>
                        </a:lnTo>
                        <a:lnTo>
                          <a:pt x="205" y="61"/>
                        </a:lnTo>
                        <a:lnTo>
                          <a:pt x="205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40" y="61"/>
                        </a:lnTo>
                        <a:lnTo>
                          <a:pt x="5" y="141"/>
                        </a:lnTo>
                        <a:lnTo>
                          <a:pt x="0" y="144"/>
                        </a:lnTo>
                        <a:lnTo>
                          <a:pt x="87" y="192"/>
                        </a:lnTo>
                        <a:lnTo>
                          <a:pt x="90" y="18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1" name="Freeform 243"/>
                  <p:cNvSpPr>
                    <a:spLocks/>
                  </p:cNvSpPr>
                  <p:nvPr/>
                </p:nvSpPr>
                <p:spPr bwMode="auto">
                  <a:xfrm>
                    <a:off x="4082233" y="5109115"/>
                    <a:ext cx="136610" cy="173868"/>
                  </a:xfrm>
                  <a:custGeom>
                    <a:avLst/>
                    <a:gdLst/>
                    <a:ahLst/>
                    <a:cxnLst>
                      <a:cxn ang="0">
                        <a:pos x="16" y="173"/>
                      </a:cxn>
                      <a:cxn ang="0">
                        <a:pos x="22" y="176"/>
                      </a:cxn>
                      <a:cxn ang="0">
                        <a:pos x="121" y="163"/>
                      </a:cxn>
                      <a:cxn ang="0">
                        <a:pos x="137" y="157"/>
                      </a:cxn>
                      <a:cxn ang="0">
                        <a:pos x="102" y="6"/>
                      </a:cxn>
                      <a:cxn ang="0">
                        <a:pos x="45" y="0"/>
                      </a:cxn>
                      <a:cxn ang="0">
                        <a:pos x="38" y="42"/>
                      </a:cxn>
                      <a:cxn ang="0">
                        <a:pos x="35" y="45"/>
                      </a:cxn>
                      <a:cxn ang="0">
                        <a:pos x="0" y="26"/>
                      </a:cxn>
                      <a:cxn ang="0">
                        <a:pos x="38" y="45"/>
                      </a:cxn>
                      <a:cxn ang="0">
                        <a:pos x="38" y="96"/>
                      </a:cxn>
                      <a:cxn ang="0">
                        <a:pos x="9" y="112"/>
                      </a:cxn>
                      <a:cxn ang="0">
                        <a:pos x="16" y="173"/>
                      </a:cxn>
                    </a:cxnLst>
                    <a:rect l="0" t="0" r="r" b="b"/>
                    <a:pathLst>
                      <a:path w="137" h="176">
                        <a:moveTo>
                          <a:pt x="16" y="173"/>
                        </a:moveTo>
                        <a:lnTo>
                          <a:pt x="22" y="176"/>
                        </a:lnTo>
                        <a:lnTo>
                          <a:pt x="121" y="163"/>
                        </a:lnTo>
                        <a:lnTo>
                          <a:pt x="137" y="157"/>
                        </a:lnTo>
                        <a:lnTo>
                          <a:pt x="102" y="6"/>
                        </a:lnTo>
                        <a:lnTo>
                          <a:pt x="45" y="0"/>
                        </a:lnTo>
                        <a:lnTo>
                          <a:pt x="38" y="42"/>
                        </a:lnTo>
                        <a:lnTo>
                          <a:pt x="35" y="45"/>
                        </a:lnTo>
                        <a:lnTo>
                          <a:pt x="0" y="26"/>
                        </a:lnTo>
                        <a:lnTo>
                          <a:pt x="38" y="45"/>
                        </a:lnTo>
                        <a:lnTo>
                          <a:pt x="38" y="96"/>
                        </a:lnTo>
                        <a:lnTo>
                          <a:pt x="9" y="112"/>
                        </a:lnTo>
                        <a:lnTo>
                          <a:pt x="16" y="17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2" name="Freeform 242"/>
                  <p:cNvSpPr>
                    <a:spLocks/>
                  </p:cNvSpPr>
                  <p:nvPr/>
                </p:nvSpPr>
                <p:spPr bwMode="auto">
                  <a:xfrm>
                    <a:off x="4082233" y="5109115"/>
                    <a:ext cx="136610" cy="176353"/>
                  </a:xfrm>
                  <a:custGeom>
                    <a:avLst/>
                    <a:gdLst/>
                    <a:ahLst/>
                    <a:cxnLst>
                      <a:cxn ang="0">
                        <a:pos x="15" y="174"/>
                      </a:cxn>
                      <a:cxn ang="0">
                        <a:pos x="22" y="176"/>
                      </a:cxn>
                      <a:cxn ang="0">
                        <a:pos x="120" y="164"/>
                      </a:cxn>
                      <a:cxn ang="0">
                        <a:pos x="137" y="156"/>
                      </a:cxn>
                      <a:cxn ang="0">
                        <a:pos x="102" y="7"/>
                      </a:cxn>
                      <a:cxn ang="0">
                        <a:pos x="45" y="0"/>
                      </a:cxn>
                      <a:cxn ang="0">
                        <a:pos x="37" y="42"/>
                      </a:cxn>
                      <a:cxn ang="0">
                        <a:pos x="35" y="45"/>
                      </a:cxn>
                      <a:cxn ang="0">
                        <a:pos x="0" y="27"/>
                      </a:cxn>
                      <a:cxn ang="0">
                        <a:pos x="37" y="45"/>
                      </a:cxn>
                      <a:cxn ang="0">
                        <a:pos x="37" y="97"/>
                      </a:cxn>
                      <a:cxn ang="0">
                        <a:pos x="7" y="112"/>
                      </a:cxn>
                      <a:cxn ang="0">
                        <a:pos x="15" y="174"/>
                      </a:cxn>
                    </a:cxnLst>
                    <a:rect l="0" t="0" r="r" b="b"/>
                    <a:pathLst>
                      <a:path w="137" h="176">
                        <a:moveTo>
                          <a:pt x="15" y="174"/>
                        </a:moveTo>
                        <a:lnTo>
                          <a:pt x="22" y="176"/>
                        </a:lnTo>
                        <a:lnTo>
                          <a:pt x="120" y="164"/>
                        </a:lnTo>
                        <a:lnTo>
                          <a:pt x="137" y="156"/>
                        </a:lnTo>
                        <a:lnTo>
                          <a:pt x="102" y="7"/>
                        </a:lnTo>
                        <a:lnTo>
                          <a:pt x="45" y="0"/>
                        </a:lnTo>
                        <a:lnTo>
                          <a:pt x="37" y="42"/>
                        </a:lnTo>
                        <a:lnTo>
                          <a:pt x="35" y="45"/>
                        </a:lnTo>
                        <a:lnTo>
                          <a:pt x="0" y="27"/>
                        </a:lnTo>
                        <a:lnTo>
                          <a:pt x="37" y="45"/>
                        </a:lnTo>
                        <a:lnTo>
                          <a:pt x="37" y="97"/>
                        </a:lnTo>
                        <a:lnTo>
                          <a:pt x="7" y="112"/>
                        </a:lnTo>
                        <a:lnTo>
                          <a:pt x="15" y="17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3" name="Freeform 241"/>
                  <p:cNvSpPr>
                    <a:spLocks/>
                  </p:cNvSpPr>
                  <p:nvPr/>
                </p:nvSpPr>
                <p:spPr bwMode="auto">
                  <a:xfrm>
                    <a:off x="4161715" y="5116567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1" y="157"/>
                      </a:cxn>
                      <a:cxn ang="0">
                        <a:pos x="105" y="148"/>
                      </a:cxn>
                      <a:cxn ang="0">
                        <a:pos x="105" y="144"/>
                      </a:cxn>
                      <a:cxn ang="0">
                        <a:pos x="73" y="0"/>
                      </a:cxn>
                      <a:cxn ang="0">
                        <a:pos x="70" y="4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57" y="151"/>
                      </a:cxn>
                      <a:cxn ang="0">
                        <a:pos x="41" y="157"/>
                      </a:cxn>
                    </a:cxnLst>
                    <a:rect l="0" t="0" r="r" b="b"/>
                    <a:pathLst>
                      <a:path w="105" h="157">
                        <a:moveTo>
                          <a:pt x="41" y="157"/>
                        </a:moveTo>
                        <a:lnTo>
                          <a:pt x="105" y="148"/>
                        </a:lnTo>
                        <a:lnTo>
                          <a:pt x="105" y="144"/>
                        </a:lnTo>
                        <a:lnTo>
                          <a:pt x="73" y="0"/>
                        </a:lnTo>
                        <a:lnTo>
                          <a:pt x="70" y="4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57" y="151"/>
                        </a:lnTo>
                        <a:lnTo>
                          <a:pt x="41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4" name="Freeform 240"/>
                  <p:cNvSpPr>
                    <a:spLocks/>
                  </p:cNvSpPr>
                  <p:nvPr/>
                </p:nvSpPr>
                <p:spPr bwMode="auto">
                  <a:xfrm>
                    <a:off x="4161715" y="5116567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0" y="157"/>
                      </a:cxn>
                      <a:cxn ang="0">
                        <a:pos x="105" y="147"/>
                      </a:cxn>
                      <a:cxn ang="0">
                        <a:pos x="105" y="142"/>
                      </a:cxn>
                      <a:cxn ang="0">
                        <a:pos x="73" y="0"/>
                      </a:cxn>
                      <a:cxn ang="0">
                        <a:pos x="70" y="2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3" y="0"/>
                      </a:cxn>
                      <a:cxn ang="0">
                        <a:pos x="58" y="150"/>
                      </a:cxn>
                      <a:cxn ang="0">
                        <a:pos x="40" y="157"/>
                      </a:cxn>
                    </a:cxnLst>
                    <a:rect l="0" t="0" r="r" b="b"/>
                    <a:pathLst>
                      <a:path w="105" h="157">
                        <a:moveTo>
                          <a:pt x="40" y="157"/>
                        </a:moveTo>
                        <a:lnTo>
                          <a:pt x="105" y="147"/>
                        </a:lnTo>
                        <a:lnTo>
                          <a:pt x="105" y="142"/>
                        </a:lnTo>
                        <a:lnTo>
                          <a:pt x="73" y="0"/>
                        </a:lnTo>
                        <a:lnTo>
                          <a:pt x="70" y="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58" y="150"/>
                        </a:lnTo>
                        <a:lnTo>
                          <a:pt x="40" y="1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5" name="Freeform 239"/>
                  <p:cNvSpPr>
                    <a:spLocks/>
                  </p:cNvSpPr>
                  <p:nvPr/>
                </p:nvSpPr>
                <p:spPr bwMode="auto">
                  <a:xfrm>
                    <a:off x="4233746" y="5074341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8" y="185"/>
                      </a:cxn>
                      <a:cxn ang="0">
                        <a:pos x="64" y="176"/>
                      </a:cxn>
                      <a:cxn ang="0">
                        <a:pos x="58" y="115"/>
                      </a:cxn>
                      <a:cxn ang="0">
                        <a:pos x="87" y="83"/>
                      </a:cxn>
                      <a:cxn ang="0">
                        <a:pos x="87" y="9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0" y="41"/>
                      </a:cxn>
                      <a:cxn ang="0">
                        <a:pos x="32" y="185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8" y="185"/>
                        </a:lnTo>
                        <a:lnTo>
                          <a:pt x="64" y="176"/>
                        </a:lnTo>
                        <a:lnTo>
                          <a:pt x="58" y="115"/>
                        </a:lnTo>
                        <a:lnTo>
                          <a:pt x="87" y="83"/>
                        </a:lnTo>
                        <a:lnTo>
                          <a:pt x="87" y="9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0" y="41"/>
                        </a:lnTo>
                        <a:lnTo>
                          <a:pt x="32" y="185"/>
                        </a:lnTo>
                        <a:lnTo>
                          <a:pt x="32" y="18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6" name="Freeform 238"/>
                  <p:cNvSpPr>
                    <a:spLocks/>
                  </p:cNvSpPr>
                  <p:nvPr/>
                </p:nvSpPr>
                <p:spPr bwMode="auto">
                  <a:xfrm>
                    <a:off x="4233746" y="5074341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7" y="184"/>
                      </a:cxn>
                      <a:cxn ang="0">
                        <a:pos x="65" y="177"/>
                      </a:cxn>
                      <a:cxn ang="0">
                        <a:pos x="57" y="114"/>
                      </a:cxn>
                      <a:cxn ang="0">
                        <a:pos x="87" y="85"/>
                      </a:cxn>
                      <a:cxn ang="0">
                        <a:pos x="87" y="10"/>
                      </a:cxn>
                      <a:cxn ang="0">
                        <a:pos x="47" y="0"/>
                      </a:cxn>
                      <a:cxn ang="0">
                        <a:pos x="42" y="0"/>
                      </a:cxn>
                      <a:cxn ang="0">
                        <a:pos x="0" y="42"/>
                      </a:cxn>
                      <a:cxn ang="0">
                        <a:pos x="32" y="184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7" y="184"/>
                        </a:lnTo>
                        <a:lnTo>
                          <a:pt x="65" y="177"/>
                        </a:lnTo>
                        <a:lnTo>
                          <a:pt x="57" y="114"/>
                        </a:lnTo>
                        <a:lnTo>
                          <a:pt x="87" y="85"/>
                        </a:lnTo>
                        <a:lnTo>
                          <a:pt x="87" y="10"/>
                        </a:lnTo>
                        <a:lnTo>
                          <a:pt x="47" y="0"/>
                        </a:lnTo>
                        <a:lnTo>
                          <a:pt x="42" y="0"/>
                        </a:lnTo>
                        <a:lnTo>
                          <a:pt x="0" y="42"/>
                        </a:lnTo>
                        <a:lnTo>
                          <a:pt x="32" y="184"/>
                        </a:lnTo>
                        <a:lnTo>
                          <a:pt x="32" y="18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7" name="Freeform 237"/>
                  <p:cNvSpPr>
                    <a:spLocks/>
                  </p:cNvSpPr>
                  <p:nvPr/>
                </p:nvSpPr>
                <p:spPr bwMode="auto">
                  <a:xfrm>
                    <a:off x="4233746" y="4751444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29" y="51"/>
                      </a:cxn>
                      <a:cxn ang="0">
                        <a:pos x="448" y="172"/>
                      </a:cxn>
                      <a:cxn ang="0">
                        <a:pos x="397" y="223"/>
                      </a:cxn>
                      <a:cxn ang="0">
                        <a:pos x="371" y="316"/>
                      </a:cxn>
                      <a:cxn ang="0">
                        <a:pos x="327" y="307"/>
                      </a:cxn>
                      <a:cxn ang="0">
                        <a:pos x="276" y="329"/>
                      </a:cxn>
                      <a:cxn ang="0">
                        <a:pos x="208" y="310"/>
                      </a:cxn>
                      <a:cxn ang="0">
                        <a:pos x="122" y="310"/>
                      </a:cxn>
                      <a:cxn ang="0">
                        <a:pos x="87" y="329"/>
                      </a:cxn>
                      <a:cxn ang="0">
                        <a:pos x="84" y="335"/>
                      </a:cxn>
                      <a:cxn ang="0">
                        <a:pos x="48" y="326"/>
                      </a:cxn>
                      <a:cxn ang="0">
                        <a:pos x="42" y="326"/>
                      </a:cxn>
                      <a:cxn ang="0">
                        <a:pos x="29" y="342"/>
                      </a:cxn>
                      <a:cxn ang="0">
                        <a:pos x="48" y="326"/>
                      </a:cxn>
                      <a:cxn ang="0">
                        <a:pos x="0" y="275"/>
                      </a:cxn>
                      <a:cxn ang="0">
                        <a:pos x="0" y="214"/>
                      </a:cxn>
                      <a:cxn ang="0">
                        <a:pos x="84" y="208"/>
                      </a:cxn>
                      <a:cxn ang="0">
                        <a:pos x="93" y="134"/>
                      </a:cxn>
                      <a:cxn ang="0">
                        <a:pos x="36" y="76"/>
                      </a:cxn>
                      <a:cxn ang="0">
                        <a:pos x="100" y="137"/>
                      </a:cxn>
                      <a:cxn ang="0">
                        <a:pos x="371" y="0"/>
                      </a:cxn>
                      <a:cxn ang="0">
                        <a:pos x="423" y="44"/>
                      </a:cxn>
                      <a:cxn ang="0">
                        <a:pos x="429" y="51"/>
                      </a:cxn>
                    </a:cxnLst>
                    <a:rect l="0" t="0" r="r" b="b"/>
                    <a:pathLst>
                      <a:path w="448" h="342">
                        <a:moveTo>
                          <a:pt x="429" y="51"/>
                        </a:moveTo>
                        <a:lnTo>
                          <a:pt x="448" y="172"/>
                        </a:lnTo>
                        <a:lnTo>
                          <a:pt x="397" y="223"/>
                        </a:lnTo>
                        <a:lnTo>
                          <a:pt x="371" y="316"/>
                        </a:lnTo>
                        <a:lnTo>
                          <a:pt x="327" y="307"/>
                        </a:lnTo>
                        <a:lnTo>
                          <a:pt x="276" y="329"/>
                        </a:lnTo>
                        <a:lnTo>
                          <a:pt x="208" y="310"/>
                        </a:lnTo>
                        <a:lnTo>
                          <a:pt x="122" y="310"/>
                        </a:lnTo>
                        <a:lnTo>
                          <a:pt x="87" y="329"/>
                        </a:lnTo>
                        <a:lnTo>
                          <a:pt x="84" y="335"/>
                        </a:lnTo>
                        <a:lnTo>
                          <a:pt x="48" y="326"/>
                        </a:lnTo>
                        <a:lnTo>
                          <a:pt x="42" y="326"/>
                        </a:lnTo>
                        <a:lnTo>
                          <a:pt x="29" y="342"/>
                        </a:lnTo>
                        <a:lnTo>
                          <a:pt x="48" y="326"/>
                        </a:lnTo>
                        <a:lnTo>
                          <a:pt x="0" y="275"/>
                        </a:lnTo>
                        <a:lnTo>
                          <a:pt x="0" y="214"/>
                        </a:lnTo>
                        <a:lnTo>
                          <a:pt x="84" y="208"/>
                        </a:lnTo>
                        <a:lnTo>
                          <a:pt x="93" y="134"/>
                        </a:lnTo>
                        <a:lnTo>
                          <a:pt x="36" y="76"/>
                        </a:lnTo>
                        <a:lnTo>
                          <a:pt x="100" y="137"/>
                        </a:lnTo>
                        <a:lnTo>
                          <a:pt x="371" y="0"/>
                        </a:lnTo>
                        <a:lnTo>
                          <a:pt x="423" y="44"/>
                        </a:lnTo>
                        <a:lnTo>
                          <a:pt x="429" y="5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8" name="Freeform 236"/>
                  <p:cNvSpPr>
                    <a:spLocks/>
                  </p:cNvSpPr>
                  <p:nvPr/>
                </p:nvSpPr>
                <p:spPr bwMode="auto">
                  <a:xfrm>
                    <a:off x="4233746" y="4751444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30" y="50"/>
                      </a:cxn>
                      <a:cxn ang="0">
                        <a:pos x="448" y="172"/>
                      </a:cxn>
                      <a:cxn ang="0">
                        <a:pos x="398" y="222"/>
                      </a:cxn>
                      <a:cxn ang="0">
                        <a:pos x="370" y="315"/>
                      </a:cxn>
                      <a:cxn ang="0">
                        <a:pos x="328" y="307"/>
                      </a:cxn>
                      <a:cxn ang="0">
                        <a:pos x="275" y="330"/>
                      </a:cxn>
                      <a:cxn ang="0">
                        <a:pos x="208" y="310"/>
                      </a:cxn>
                      <a:cxn ang="0">
                        <a:pos x="123" y="310"/>
                      </a:cxn>
                      <a:cxn ang="0">
                        <a:pos x="88" y="330"/>
                      </a:cxn>
                      <a:cxn ang="0">
                        <a:pos x="85" y="335"/>
                      </a:cxn>
                      <a:cxn ang="0">
                        <a:pos x="48" y="325"/>
                      </a:cxn>
                      <a:cxn ang="0">
                        <a:pos x="43" y="325"/>
                      </a:cxn>
                      <a:cxn ang="0">
                        <a:pos x="30" y="342"/>
                      </a:cxn>
                      <a:cxn ang="0">
                        <a:pos x="48" y="325"/>
                      </a:cxn>
                      <a:cxn ang="0">
                        <a:pos x="0" y="275"/>
                      </a:cxn>
                      <a:cxn ang="0">
                        <a:pos x="0" y="215"/>
                      </a:cxn>
                      <a:cxn ang="0">
                        <a:pos x="85" y="207"/>
                      </a:cxn>
                      <a:cxn ang="0">
                        <a:pos x="93" y="135"/>
                      </a:cxn>
                      <a:cxn ang="0">
                        <a:pos x="35" y="75"/>
                      </a:cxn>
                      <a:cxn ang="0">
                        <a:pos x="100" y="137"/>
                      </a:cxn>
                      <a:cxn ang="0">
                        <a:pos x="370" y="0"/>
                      </a:cxn>
                      <a:cxn ang="0">
                        <a:pos x="423" y="45"/>
                      </a:cxn>
                      <a:cxn ang="0">
                        <a:pos x="430" y="50"/>
                      </a:cxn>
                    </a:cxnLst>
                    <a:rect l="0" t="0" r="r" b="b"/>
                    <a:pathLst>
                      <a:path w="448" h="342">
                        <a:moveTo>
                          <a:pt x="430" y="50"/>
                        </a:moveTo>
                        <a:lnTo>
                          <a:pt x="448" y="172"/>
                        </a:lnTo>
                        <a:lnTo>
                          <a:pt x="398" y="222"/>
                        </a:lnTo>
                        <a:lnTo>
                          <a:pt x="370" y="315"/>
                        </a:lnTo>
                        <a:lnTo>
                          <a:pt x="328" y="307"/>
                        </a:lnTo>
                        <a:lnTo>
                          <a:pt x="275" y="330"/>
                        </a:lnTo>
                        <a:lnTo>
                          <a:pt x="208" y="310"/>
                        </a:lnTo>
                        <a:lnTo>
                          <a:pt x="123" y="310"/>
                        </a:lnTo>
                        <a:lnTo>
                          <a:pt x="88" y="330"/>
                        </a:lnTo>
                        <a:lnTo>
                          <a:pt x="85" y="335"/>
                        </a:lnTo>
                        <a:lnTo>
                          <a:pt x="48" y="325"/>
                        </a:lnTo>
                        <a:lnTo>
                          <a:pt x="43" y="325"/>
                        </a:lnTo>
                        <a:lnTo>
                          <a:pt x="30" y="342"/>
                        </a:lnTo>
                        <a:lnTo>
                          <a:pt x="48" y="325"/>
                        </a:lnTo>
                        <a:lnTo>
                          <a:pt x="0" y="275"/>
                        </a:lnTo>
                        <a:lnTo>
                          <a:pt x="0" y="215"/>
                        </a:lnTo>
                        <a:lnTo>
                          <a:pt x="85" y="207"/>
                        </a:lnTo>
                        <a:lnTo>
                          <a:pt x="93" y="135"/>
                        </a:lnTo>
                        <a:lnTo>
                          <a:pt x="35" y="75"/>
                        </a:lnTo>
                        <a:lnTo>
                          <a:pt x="100" y="137"/>
                        </a:lnTo>
                        <a:lnTo>
                          <a:pt x="370" y="0"/>
                        </a:lnTo>
                        <a:lnTo>
                          <a:pt x="423" y="45"/>
                        </a:lnTo>
                        <a:lnTo>
                          <a:pt x="430" y="5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39" name="Freeform 235"/>
                  <p:cNvSpPr>
                    <a:spLocks/>
                  </p:cNvSpPr>
                  <p:nvPr/>
                </p:nvSpPr>
                <p:spPr bwMode="auto">
                  <a:xfrm>
                    <a:off x="4285907" y="5056955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4"/>
                      </a:cxn>
                      <a:cxn ang="0">
                        <a:pos x="35" y="195"/>
                      </a:cxn>
                      <a:cxn ang="0">
                        <a:pos x="54" y="252"/>
                      </a:cxn>
                      <a:cxn ang="0">
                        <a:pos x="128" y="246"/>
                      </a:cxn>
                      <a:cxn ang="0">
                        <a:pos x="169" y="262"/>
                      </a:cxn>
                      <a:cxn ang="0">
                        <a:pos x="198" y="195"/>
                      </a:cxn>
                      <a:cxn ang="0">
                        <a:pos x="256" y="208"/>
                      </a:cxn>
                      <a:cxn ang="0">
                        <a:pos x="348" y="28"/>
                      </a:cxn>
                      <a:cxn ang="0">
                        <a:pos x="326" y="3"/>
                      </a:cxn>
                      <a:cxn ang="0">
                        <a:pos x="319" y="9"/>
                      </a:cxn>
                      <a:cxn ang="0">
                        <a:pos x="275" y="0"/>
                      </a:cxn>
                      <a:cxn ang="0">
                        <a:pos x="224" y="22"/>
                      </a:cxn>
                      <a:cxn ang="0">
                        <a:pos x="156" y="3"/>
                      </a:cxn>
                      <a:cxn ang="0">
                        <a:pos x="70" y="3"/>
                      </a:cxn>
                      <a:cxn ang="0">
                        <a:pos x="35" y="22"/>
                      </a:cxn>
                      <a:cxn ang="0">
                        <a:pos x="32" y="28"/>
                      </a:cxn>
                      <a:cxn ang="0">
                        <a:pos x="16" y="22"/>
                      </a:cxn>
                      <a:cxn ang="0">
                        <a:pos x="35" y="28"/>
                      </a:cxn>
                      <a:cxn ang="0">
                        <a:pos x="35" y="102"/>
                      </a:cxn>
                      <a:cxn ang="0">
                        <a:pos x="6" y="134"/>
                      </a:cxn>
                      <a:cxn ang="0">
                        <a:pos x="12" y="195"/>
                      </a:cxn>
                      <a:cxn ang="0">
                        <a:pos x="6" y="204"/>
                      </a:cxn>
                      <a:cxn ang="0">
                        <a:pos x="0" y="204"/>
                      </a:cxn>
                    </a:cxnLst>
                    <a:rect l="0" t="0" r="r" b="b"/>
                    <a:pathLst>
                      <a:path w="348" h="262">
                        <a:moveTo>
                          <a:pt x="0" y="204"/>
                        </a:moveTo>
                        <a:lnTo>
                          <a:pt x="35" y="195"/>
                        </a:lnTo>
                        <a:lnTo>
                          <a:pt x="54" y="252"/>
                        </a:lnTo>
                        <a:lnTo>
                          <a:pt x="128" y="246"/>
                        </a:lnTo>
                        <a:lnTo>
                          <a:pt x="169" y="262"/>
                        </a:lnTo>
                        <a:lnTo>
                          <a:pt x="198" y="195"/>
                        </a:lnTo>
                        <a:lnTo>
                          <a:pt x="256" y="208"/>
                        </a:lnTo>
                        <a:lnTo>
                          <a:pt x="348" y="28"/>
                        </a:lnTo>
                        <a:lnTo>
                          <a:pt x="326" y="3"/>
                        </a:lnTo>
                        <a:lnTo>
                          <a:pt x="319" y="9"/>
                        </a:lnTo>
                        <a:lnTo>
                          <a:pt x="275" y="0"/>
                        </a:lnTo>
                        <a:lnTo>
                          <a:pt x="224" y="22"/>
                        </a:lnTo>
                        <a:lnTo>
                          <a:pt x="156" y="3"/>
                        </a:lnTo>
                        <a:lnTo>
                          <a:pt x="70" y="3"/>
                        </a:lnTo>
                        <a:lnTo>
                          <a:pt x="35" y="22"/>
                        </a:lnTo>
                        <a:lnTo>
                          <a:pt x="32" y="28"/>
                        </a:lnTo>
                        <a:lnTo>
                          <a:pt x="16" y="22"/>
                        </a:lnTo>
                        <a:lnTo>
                          <a:pt x="35" y="28"/>
                        </a:lnTo>
                        <a:lnTo>
                          <a:pt x="35" y="102"/>
                        </a:lnTo>
                        <a:lnTo>
                          <a:pt x="6" y="134"/>
                        </a:lnTo>
                        <a:lnTo>
                          <a:pt x="12" y="195"/>
                        </a:lnTo>
                        <a:lnTo>
                          <a:pt x="6" y="204"/>
                        </a:lnTo>
                        <a:lnTo>
                          <a:pt x="0" y="20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0" name="Freeform 234"/>
                  <p:cNvSpPr>
                    <a:spLocks/>
                  </p:cNvSpPr>
                  <p:nvPr/>
                </p:nvSpPr>
                <p:spPr bwMode="auto">
                  <a:xfrm>
                    <a:off x="4285907" y="5056955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2"/>
                      </a:cxn>
                      <a:cxn ang="0">
                        <a:pos x="35" y="195"/>
                      </a:cxn>
                      <a:cxn ang="0">
                        <a:pos x="53" y="252"/>
                      </a:cxn>
                      <a:cxn ang="0">
                        <a:pos x="128" y="245"/>
                      </a:cxn>
                      <a:cxn ang="0">
                        <a:pos x="168" y="262"/>
                      </a:cxn>
                      <a:cxn ang="0">
                        <a:pos x="198" y="195"/>
                      </a:cxn>
                      <a:cxn ang="0">
                        <a:pos x="255" y="207"/>
                      </a:cxn>
                      <a:cxn ang="0">
                        <a:pos x="348" y="27"/>
                      </a:cxn>
                      <a:cxn ang="0">
                        <a:pos x="325" y="2"/>
                      </a:cxn>
                      <a:cxn ang="0">
                        <a:pos x="318" y="7"/>
                      </a:cxn>
                      <a:cxn ang="0">
                        <a:pos x="275" y="0"/>
                      </a:cxn>
                      <a:cxn ang="0">
                        <a:pos x="223" y="22"/>
                      </a:cxn>
                      <a:cxn ang="0">
                        <a:pos x="155" y="2"/>
                      </a:cxn>
                      <a:cxn ang="0">
                        <a:pos x="70" y="2"/>
                      </a:cxn>
                      <a:cxn ang="0">
                        <a:pos x="35" y="22"/>
                      </a:cxn>
                      <a:cxn ang="0">
                        <a:pos x="33" y="27"/>
                      </a:cxn>
                      <a:cxn ang="0">
                        <a:pos x="15" y="22"/>
                      </a:cxn>
                      <a:cxn ang="0">
                        <a:pos x="35" y="27"/>
                      </a:cxn>
                      <a:cxn ang="0">
                        <a:pos x="35" y="102"/>
                      </a:cxn>
                      <a:cxn ang="0">
                        <a:pos x="5" y="132"/>
                      </a:cxn>
                      <a:cxn ang="0">
                        <a:pos x="13" y="195"/>
                      </a:cxn>
                      <a:cxn ang="0">
                        <a:pos x="5" y="202"/>
                      </a:cxn>
                      <a:cxn ang="0">
                        <a:pos x="0" y="202"/>
                      </a:cxn>
                    </a:cxnLst>
                    <a:rect l="0" t="0" r="r" b="b"/>
                    <a:pathLst>
                      <a:path w="348" h="262">
                        <a:moveTo>
                          <a:pt x="0" y="202"/>
                        </a:moveTo>
                        <a:lnTo>
                          <a:pt x="35" y="195"/>
                        </a:lnTo>
                        <a:lnTo>
                          <a:pt x="53" y="252"/>
                        </a:lnTo>
                        <a:lnTo>
                          <a:pt x="128" y="245"/>
                        </a:lnTo>
                        <a:lnTo>
                          <a:pt x="168" y="262"/>
                        </a:lnTo>
                        <a:lnTo>
                          <a:pt x="198" y="195"/>
                        </a:lnTo>
                        <a:lnTo>
                          <a:pt x="255" y="207"/>
                        </a:lnTo>
                        <a:lnTo>
                          <a:pt x="348" y="27"/>
                        </a:lnTo>
                        <a:lnTo>
                          <a:pt x="325" y="2"/>
                        </a:lnTo>
                        <a:lnTo>
                          <a:pt x="318" y="7"/>
                        </a:lnTo>
                        <a:lnTo>
                          <a:pt x="275" y="0"/>
                        </a:lnTo>
                        <a:lnTo>
                          <a:pt x="223" y="22"/>
                        </a:lnTo>
                        <a:lnTo>
                          <a:pt x="155" y="2"/>
                        </a:lnTo>
                        <a:lnTo>
                          <a:pt x="70" y="2"/>
                        </a:lnTo>
                        <a:lnTo>
                          <a:pt x="35" y="22"/>
                        </a:lnTo>
                        <a:lnTo>
                          <a:pt x="33" y="27"/>
                        </a:lnTo>
                        <a:lnTo>
                          <a:pt x="15" y="22"/>
                        </a:lnTo>
                        <a:lnTo>
                          <a:pt x="35" y="27"/>
                        </a:lnTo>
                        <a:lnTo>
                          <a:pt x="35" y="102"/>
                        </a:lnTo>
                        <a:lnTo>
                          <a:pt x="5" y="132"/>
                        </a:lnTo>
                        <a:lnTo>
                          <a:pt x="13" y="195"/>
                        </a:lnTo>
                        <a:lnTo>
                          <a:pt x="5" y="202"/>
                        </a:lnTo>
                        <a:lnTo>
                          <a:pt x="0" y="20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1" name="Freeform 233"/>
                  <p:cNvSpPr>
                    <a:spLocks/>
                  </p:cNvSpPr>
                  <p:nvPr/>
                </p:nvSpPr>
                <p:spPr bwMode="auto">
                  <a:xfrm>
                    <a:off x="4601352" y="4756411"/>
                    <a:ext cx="322897" cy="469444"/>
                  </a:xfrm>
                  <a:custGeom>
                    <a:avLst/>
                    <a:gdLst/>
                    <a:ahLst/>
                    <a:cxnLst>
                      <a:cxn ang="0">
                        <a:pos x="29" y="329"/>
                      </a:cxn>
                      <a:cxn ang="0">
                        <a:pos x="74" y="374"/>
                      </a:cxn>
                      <a:cxn ang="0">
                        <a:pos x="48" y="438"/>
                      </a:cxn>
                      <a:cxn ang="0">
                        <a:pos x="68" y="473"/>
                      </a:cxn>
                      <a:cxn ang="0">
                        <a:pos x="138" y="473"/>
                      </a:cxn>
                      <a:cxn ang="0">
                        <a:pos x="144" y="451"/>
                      </a:cxn>
                      <a:cxn ang="0">
                        <a:pos x="173" y="448"/>
                      </a:cxn>
                      <a:cxn ang="0">
                        <a:pos x="282" y="400"/>
                      </a:cxn>
                      <a:cxn ang="0">
                        <a:pos x="272" y="288"/>
                      </a:cxn>
                      <a:cxn ang="0">
                        <a:pos x="324" y="233"/>
                      </a:cxn>
                      <a:cxn ang="0">
                        <a:pos x="311" y="122"/>
                      </a:cxn>
                      <a:cxn ang="0">
                        <a:pos x="109" y="0"/>
                      </a:cxn>
                      <a:cxn ang="0">
                        <a:pos x="52" y="38"/>
                      </a:cxn>
                      <a:cxn ang="0">
                        <a:pos x="58" y="45"/>
                      </a:cxn>
                      <a:cxn ang="0">
                        <a:pos x="77" y="166"/>
                      </a:cxn>
                      <a:cxn ang="0">
                        <a:pos x="26" y="217"/>
                      </a:cxn>
                      <a:cxn ang="0">
                        <a:pos x="0" y="310"/>
                      </a:cxn>
                      <a:cxn ang="0">
                        <a:pos x="7" y="304"/>
                      </a:cxn>
                      <a:cxn ang="0">
                        <a:pos x="29" y="329"/>
                      </a:cxn>
                    </a:cxnLst>
                    <a:rect l="0" t="0" r="r" b="b"/>
                    <a:pathLst>
                      <a:path w="324" h="473">
                        <a:moveTo>
                          <a:pt x="29" y="329"/>
                        </a:moveTo>
                        <a:lnTo>
                          <a:pt x="74" y="374"/>
                        </a:lnTo>
                        <a:lnTo>
                          <a:pt x="48" y="438"/>
                        </a:lnTo>
                        <a:lnTo>
                          <a:pt x="68" y="473"/>
                        </a:lnTo>
                        <a:lnTo>
                          <a:pt x="138" y="473"/>
                        </a:lnTo>
                        <a:lnTo>
                          <a:pt x="144" y="451"/>
                        </a:lnTo>
                        <a:lnTo>
                          <a:pt x="173" y="448"/>
                        </a:lnTo>
                        <a:lnTo>
                          <a:pt x="282" y="400"/>
                        </a:lnTo>
                        <a:lnTo>
                          <a:pt x="272" y="288"/>
                        </a:lnTo>
                        <a:lnTo>
                          <a:pt x="324" y="233"/>
                        </a:lnTo>
                        <a:lnTo>
                          <a:pt x="311" y="122"/>
                        </a:lnTo>
                        <a:lnTo>
                          <a:pt x="109" y="0"/>
                        </a:lnTo>
                        <a:lnTo>
                          <a:pt x="52" y="38"/>
                        </a:lnTo>
                        <a:lnTo>
                          <a:pt x="58" y="45"/>
                        </a:lnTo>
                        <a:lnTo>
                          <a:pt x="77" y="166"/>
                        </a:lnTo>
                        <a:lnTo>
                          <a:pt x="26" y="217"/>
                        </a:lnTo>
                        <a:lnTo>
                          <a:pt x="0" y="310"/>
                        </a:lnTo>
                        <a:lnTo>
                          <a:pt x="7" y="304"/>
                        </a:lnTo>
                        <a:lnTo>
                          <a:pt x="29" y="32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2" name="Freeform 232"/>
                  <p:cNvSpPr>
                    <a:spLocks/>
                  </p:cNvSpPr>
                  <p:nvPr/>
                </p:nvSpPr>
                <p:spPr bwMode="auto">
                  <a:xfrm>
                    <a:off x="4601352" y="4756411"/>
                    <a:ext cx="322897" cy="471927"/>
                  </a:xfrm>
                  <a:custGeom>
                    <a:avLst/>
                    <a:gdLst/>
                    <a:ahLst/>
                    <a:cxnLst>
                      <a:cxn ang="0">
                        <a:pos x="30" y="329"/>
                      </a:cxn>
                      <a:cxn ang="0">
                        <a:pos x="75" y="373"/>
                      </a:cxn>
                      <a:cxn ang="0">
                        <a:pos x="50" y="438"/>
                      </a:cxn>
                      <a:cxn ang="0">
                        <a:pos x="70" y="473"/>
                      </a:cxn>
                      <a:cxn ang="0">
                        <a:pos x="140" y="473"/>
                      </a:cxn>
                      <a:cxn ang="0">
                        <a:pos x="145" y="451"/>
                      </a:cxn>
                      <a:cxn ang="0">
                        <a:pos x="174" y="448"/>
                      </a:cxn>
                      <a:cxn ang="0">
                        <a:pos x="282" y="398"/>
                      </a:cxn>
                      <a:cxn ang="0">
                        <a:pos x="272" y="289"/>
                      </a:cxn>
                      <a:cxn ang="0">
                        <a:pos x="324" y="234"/>
                      </a:cxn>
                      <a:cxn ang="0">
                        <a:pos x="312" y="122"/>
                      </a:cxn>
                      <a:cxn ang="0">
                        <a:pos x="110" y="0"/>
                      </a:cxn>
                      <a:cxn ang="0">
                        <a:pos x="52" y="40"/>
                      </a:cxn>
                      <a:cxn ang="0">
                        <a:pos x="60" y="45"/>
                      </a:cxn>
                      <a:cxn ang="0">
                        <a:pos x="77" y="167"/>
                      </a:cxn>
                      <a:cxn ang="0">
                        <a:pos x="27" y="217"/>
                      </a:cxn>
                      <a:cxn ang="0">
                        <a:pos x="0" y="309"/>
                      </a:cxn>
                      <a:cxn ang="0">
                        <a:pos x="7" y="304"/>
                      </a:cxn>
                      <a:cxn ang="0">
                        <a:pos x="30" y="329"/>
                      </a:cxn>
                    </a:cxnLst>
                    <a:rect l="0" t="0" r="r" b="b"/>
                    <a:pathLst>
                      <a:path w="324" h="473">
                        <a:moveTo>
                          <a:pt x="30" y="329"/>
                        </a:moveTo>
                        <a:lnTo>
                          <a:pt x="75" y="373"/>
                        </a:lnTo>
                        <a:lnTo>
                          <a:pt x="50" y="438"/>
                        </a:lnTo>
                        <a:lnTo>
                          <a:pt x="70" y="473"/>
                        </a:lnTo>
                        <a:lnTo>
                          <a:pt x="140" y="473"/>
                        </a:lnTo>
                        <a:lnTo>
                          <a:pt x="145" y="451"/>
                        </a:lnTo>
                        <a:lnTo>
                          <a:pt x="174" y="448"/>
                        </a:lnTo>
                        <a:lnTo>
                          <a:pt x="282" y="398"/>
                        </a:lnTo>
                        <a:lnTo>
                          <a:pt x="272" y="289"/>
                        </a:lnTo>
                        <a:lnTo>
                          <a:pt x="324" y="234"/>
                        </a:lnTo>
                        <a:lnTo>
                          <a:pt x="312" y="122"/>
                        </a:lnTo>
                        <a:lnTo>
                          <a:pt x="110" y="0"/>
                        </a:lnTo>
                        <a:lnTo>
                          <a:pt x="52" y="40"/>
                        </a:lnTo>
                        <a:lnTo>
                          <a:pt x="60" y="45"/>
                        </a:lnTo>
                        <a:lnTo>
                          <a:pt x="77" y="167"/>
                        </a:lnTo>
                        <a:lnTo>
                          <a:pt x="27" y="217"/>
                        </a:lnTo>
                        <a:lnTo>
                          <a:pt x="0" y="309"/>
                        </a:lnTo>
                        <a:lnTo>
                          <a:pt x="7" y="304"/>
                        </a:lnTo>
                        <a:lnTo>
                          <a:pt x="30" y="32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3" name="Freeform 231"/>
                  <p:cNvSpPr>
                    <a:spLocks/>
                  </p:cNvSpPr>
                  <p:nvPr/>
                </p:nvSpPr>
                <p:spPr bwMode="auto">
                  <a:xfrm>
                    <a:off x="5331597" y="4897990"/>
                    <a:ext cx="161449" cy="178836"/>
                  </a:xfrm>
                  <a:custGeom>
                    <a:avLst/>
                    <a:gdLst/>
                    <a:ahLst/>
                    <a:cxnLst>
                      <a:cxn ang="0">
                        <a:pos x="163" y="153"/>
                      </a:cxn>
                      <a:cxn ang="0">
                        <a:pos x="147" y="140"/>
                      </a:cxn>
                      <a:cxn ang="0">
                        <a:pos x="96" y="54"/>
                      </a:cxn>
                      <a:cxn ang="0">
                        <a:pos x="74" y="54"/>
                      </a:cxn>
                      <a:cxn ang="0">
                        <a:pos x="42" y="0"/>
                      </a:cxn>
                      <a:cxn ang="0">
                        <a:pos x="0" y="48"/>
                      </a:cxn>
                      <a:cxn ang="0">
                        <a:pos x="3" y="89"/>
                      </a:cxn>
                      <a:cxn ang="0">
                        <a:pos x="77" y="99"/>
                      </a:cxn>
                      <a:cxn ang="0">
                        <a:pos x="160" y="179"/>
                      </a:cxn>
                      <a:cxn ang="0">
                        <a:pos x="163" y="153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3"/>
                        </a:moveTo>
                        <a:lnTo>
                          <a:pt x="147" y="140"/>
                        </a:lnTo>
                        <a:lnTo>
                          <a:pt x="96" y="54"/>
                        </a:lnTo>
                        <a:lnTo>
                          <a:pt x="74" y="54"/>
                        </a:lnTo>
                        <a:lnTo>
                          <a:pt x="42" y="0"/>
                        </a:lnTo>
                        <a:lnTo>
                          <a:pt x="0" y="48"/>
                        </a:lnTo>
                        <a:lnTo>
                          <a:pt x="3" y="89"/>
                        </a:lnTo>
                        <a:lnTo>
                          <a:pt x="77" y="99"/>
                        </a:lnTo>
                        <a:lnTo>
                          <a:pt x="160" y="179"/>
                        </a:lnTo>
                        <a:lnTo>
                          <a:pt x="163" y="15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4" name="Freeform 230"/>
                  <p:cNvSpPr>
                    <a:spLocks/>
                  </p:cNvSpPr>
                  <p:nvPr/>
                </p:nvSpPr>
                <p:spPr bwMode="auto">
                  <a:xfrm>
                    <a:off x="5331597" y="4897990"/>
                    <a:ext cx="161449" cy="176351"/>
                  </a:xfrm>
                  <a:custGeom>
                    <a:avLst/>
                    <a:gdLst/>
                    <a:ahLst/>
                    <a:cxnLst>
                      <a:cxn ang="0">
                        <a:pos x="163" y="154"/>
                      </a:cxn>
                      <a:cxn ang="0">
                        <a:pos x="145" y="141"/>
                      </a:cxn>
                      <a:cxn ang="0">
                        <a:pos x="95" y="53"/>
                      </a:cxn>
                      <a:cxn ang="0">
                        <a:pos x="73" y="53"/>
                      </a:cxn>
                      <a:cxn ang="0">
                        <a:pos x="40" y="0"/>
                      </a:cxn>
                      <a:cxn ang="0">
                        <a:pos x="0" y="48"/>
                      </a:cxn>
                      <a:cxn ang="0">
                        <a:pos x="3" y="88"/>
                      </a:cxn>
                      <a:cxn ang="0">
                        <a:pos x="75" y="98"/>
                      </a:cxn>
                      <a:cxn ang="0">
                        <a:pos x="160" y="179"/>
                      </a:cxn>
                      <a:cxn ang="0">
                        <a:pos x="163" y="154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4"/>
                        </a:moveTo>
                        <a:lnTo>
                          <a:pt x="145" y="141"/>
                        </a:lnTo>
                        <a:lnTo>
                          <a:pt x="95" y="53"/>
                        </a:lnTo>
                        <a:lnTo>
                          <a:pt x="73" y="53"/>
                        </a:lnTo>
                        <a:lnTo>
                          <a:pt x="40" y="0"/>
                        </a:lnTo>
                        <a:lnTo>
                          <a:pt x="0" y="48"/>
                        </a:lnTo>
                        <a:lnTo>
                          <a:pt x="3" y="88"/>
                        </a:lnTo>
                        <a:lnTo>
                          <a:pt x="75" y="98"/>
                        </a:lnTo>
                        <a:lnTo>
                          <a:pt x="160" y="179"/>
                        </a:lnTo>
                        <a:lnTo>
                          <a:pt x="163" y="1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5" name="Freeform 229"/>
                  <p:cNvSpPr>
                    <a:spLocks/>
                  </p:cNvSpPr>
                  <p:nvPr/>
                </p:nvSpPr>
                <p:spPr bwMode="auto">
                  <a:xfrm>
                    <a:off x="5475659" y="5049503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16" y="0"/>
                      </a:cxn>
                      <a:cxn ang="0">
                        <a:pos x="13" y="26"/>
                      </a:cxn>
                      <a:cxn ang="0">
                        <a:pos x="0" y="16"/>
                      </a:cxn>
                      <a:cxn ang="0">
                        <a:pos x="10" y="26"/>
                      </a:cxn>
                      <a:cxn ang="0">
                        <a:pos x="7" y="45"/>
                      </a:cxn>
                      <a:cxn ang="0">
                        <a:pos x="35" y="61"/>
                      </a:cxn>
                      <a:cxn ang="0">
                        <a:pos x="61" y="58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1">
                        <a:moveTo>
                          <a:pt x="67" y="42"/>
                        </a:moveTo>
                        <a:lnTo>
                          <a:pt x="16" y="0"/>
                        </a:lnTo>
                        <a:lnTo>
                          <a:pt x="13" y="26"/>
                        </a:lnTo>
                        <a:lnTo>
                          <a:pt x="0" y="16"/>
                        </a:lnTo>
                        <a:lnTo>
                          <a:pt x="10" y="26"/>
                        </a:lnTo>
                        <a:lnTo>
                          <a:pt x="7" y="45"/>
                        </a:lnTo>
                        <a:lnTo>
                          <a:pt x="35" y="61"/>
                        </a:lnTo>
                        <a:lnTo>
                          <a:pt x="61" y="58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6" name="Freeform 228"/>
                  <p:cNvSpPr>
                    <a:spLocks/>
                  </p:cNvSpPr>
                  <p:nvPr/>
                </p:nvSpPr>
                <p:spPr bwMode="auto">
                  <a:xfrm>
                    <a:off x="5475659" y="5049503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3"/>
                      </a:cxn>
                      <a:cxn ang="0">
                        <a:pos x="17" y="0"/>
                      </a:cxn>
                      <a:cxn ang="0">
                        <a:pos x="15" y="25"/>
                      </a:cxn>
                      <a:cxn ang="0">
                        <a:pos x="0" y="15"/>
                      </a:cxn>
                      <a:cxn ang="0">
                        <a:pos x="10" y="25"/>
                      </a:cxn>
                      <a:cxn ang="0">
                        <a:pos x="7" y="46"/>
                      </a:cxn>
                      <a:cxn ang="0">
                        <a:pos x="35" y="61"/>
                      </a:cxn>
                      <a:cxn ang="0">
                        <a:pos x="62" y="58"/>
                      </a:cxn>
                      <a:cxn ang="0">
                        <a:pos x="67" y="43"/>
                      </a:cxn>
                    </a:cxnLst>
                    <a:rect l="0" t="0" r="r" b="b"/>
                    <a:pathLst>
                      <a:path w="67" h="61">
                        <a:moveTo>
                          <a:pt x="67" y="43"/>
                        </a:moveTo>
                        <a:lnTo>
                          <a:pt x="17" y="0"/>
                        </a:lnTo>
                        <a:lnTo>
                          <a:pt x="15" y="25"/>
                        </a:lnTo>
                        <a:lnTo>
                          <a:pt x="0" y="15"/>
                        </a:lnTo>
                        <a:lnTo>
                          <a:pt x="10" y="25"/>
                        </a:lnTo>
                        <a:lnTo>
                          <a:pt x="7" y="46"/>
                        </a:lnTo>
                        <a:lnTo>
                          <a:pt x="35" y="61"/>
                        </a:lnTo>
                        <a:lnTo>
                          <a:pt x="62" y="58"/>
                        </a:lnTo>
                        <a:lnTo>
                          <a:pt x="67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7" name="Freeform 227"/>
                  <p:cNvSpPr>
                    <a:spLocks/>
                  </p:cNvSpPr>
                  <p:nvPr/>
                </p:nvSpPr>
                <p:spPr bwMode="auto">
                  <a:xfrm>
                    <a:off x="5224793" y="4965053"/>
                    <a:ext cx="387477" cy="394930"/>
                  </a:xfrm>
                  <a:custGeom>
                    <a:avLst/>
                    <a:gdLst/>
                    <a:ahLst/>
                    <a:cxnLst>
                      <a:cxn ang="0">
                        <a:pos x="282" y="147"/>
                      </a:cxn>
                      <a:cxn ang="0">
                        <a:pos x="282" y="189"/>
                      </a:cxn>
                      <a:cxn ang="0">
                        <a:pos x="391" y="217"/>
                      </a:cxn>
                      <a:cxn ang="0">
                        <a:pos x="381" y="310"/>
                      </a:cxn>
                      <a:cxn ang="0">
                        <a:pos x="295" y="381"/>
                      </a:cxn>
                      <a:cxn ang="0">
                        <a:pos x="218" y="384"/>
                      </a:cxn>
                      <a:cxn ang="0">
                        <a:pos x="116" y="397"/>
                      </a:cxn>
                      <a:cxn ang="0">
                        <a:pos x="116" y="352"/>
                      </a:cxn>
                      <a:cxn ang="0">
                        <a:pos x="87" y="365"/>
                      </a:cxn>
                      <a:cxn ang="0">
                        <a:pos x="80" y="365"/>
                      </a:cxn>
                      <a:cxn ang="0">
                        <a:pos x="90" y="361"/>
                      </a:cxn>
                      <a:cxn ang="0">
                        <a:pos x="0" y="249"/>
                      </a:cxn>
                      <a:cxn ang="0">
                        <a:pos x="109" y="57"/>
                      </a:cxn>
                      <a:cxn ang="0">
                        <a:pos x="109" y="0"/>
                      </a:cxn>
                      <a:cxn ang="0">
                        <a:pos x="109" y="22"/>
                      </a:cxn>
                      <a:cxn ang="0">
                        <a:pos x="183" y="32"/>
                      </a:cxn>
                      <a:cxn ang="0">
                        <a:pos x="266" y="112"/>
                      </a:cxn>
                      <a:cxn ang="0">
                        <a:pos x="253" y="102"/>
                      </a:cxn>
                      <a:cxn ang="0">
                        <a:pos x="263" y="112"/>
                      </a:cxn>
                      <a:cxn ang="0">
                        <a:pos x="260" y="131"/>
                      </a:cxn>
                      <a:cxn ang="0">
                        <a:pos x="282" y="144"/>
                      </a:cxn>
                      <a:cxn ang="0">
                        <a:pos x="282" y="147"/>
                      </a:cxn>
                    </a:cxnLst>
                    <a:rect l="0" t="0" r="r" b="b"/>
                    <a:pathLst>
                      <a:path w="391" h="397">
                        <a:moveTo>
                          <a:pt x="282" y="147"/>
                        </a:moveTo>
                        <a:lnTo>
                          <a:pt x="282" y="189"/>
                        </a:lnTo>
                        <a:lnTo>
                          <a:pt x="391" y="217"/>
                        </a:lnTo>
                        <a:lnTo>
                          <a:pt x="381" y="310"/>
                        </a:lnTo>
                        <a:lnTo>
                          <a:pt x="295" y="381"/>
                        </a:lnTo>
                        <a:lnTo>
                          <a:pt x="218" y="384"/>
                        </a:lnTo>
                        <a:lnTo>
                          <a:pt x="116" y="397"/>
                        </a:lnTo>
                        <a:lnTo>
                          <a:pt x="116" y="352"/>
                        </a:lnTo>
                        <a:lnTo>
                          <a:pt x="87" y="365"/>
                        </a:lnTo>
                        <a:lnTo>
                          <a:pt x="80" y="365"/>
                        </a:lnTo>
                        <a:lnTo>
                          <a:pt x="90" y="361"/>
                        </a:lnTo>
                        <a:lnTo>
                          <a:pt x="0" y="249"/>
                        </a:lnTo>
                        <a:lnTo>
                          <a:pt x="109" y="57"/>
                        </a:lnTo>
                        <a:lnTo>
                          <a:pt x="109" y="0"/>
                        </a:lnTo>
                        <a:lnTo>
                          <a:pt x="109" y="22"/>
                        </a:lnTo>
                        <a:lnTo>
                          <a:pt x="183" y="32"/>
                        </a:lnTo>
                        <a:lnTo>
                          <a:pt x="266" y="112"/>
                        </a:lnTo>
                        <a:lnTo>
                          <a:pt x="253" y="102"/>
                        </a:lnTo>
                        <a:lnTo>
                          <a:pt x="263" y="112"/>
                        </a:lnTo>
                        <a:lnTo>
                          <a:pt x="260" y="131"/>
                        </a:lnTo>
                        <a:lnTo>
                          <a:pt x="282" y="144"/>
                        </a:lnTo>
                        <a:lnTo>
                          <a:pt x="282" y="14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8" name="Freeform 226"/>
                  <p:cNvSpPr>
                    <a:spLocks/>
                  </p:cNvSpPr>
                  <p:nvPr/>
                </p:nvSpPr>
                <p:spPr bwMode="auto">
                  <a:xfrm>
                    <a:off x="5224793" y="4965053"/>
                    <a:ext cx="389960" cy="392445"/>
                  </a:xfrm>
                  <a:custGeom>
                    <a:avLst/>
                    <a:gdLst/>
                    <a:ahLst/>
                    <a:cxnLst>
                      <a:cxn ang="0">
                        <a:pos x="281" y="146"/>
                      </a:cxn>
                      <a:cxn ang="0">
                        <a:pos x="281" y="188"/>
                      </a:cxn>
                      <a:cxn ang="0">
                        <a:pos x="391" y="216"/>
                      </a:cxn>
                      <a:cxn ang="0">
                        <a:pos x="381" y="312"/>
                      </a:cxn>
                      <a:cxn ang="0">
                        <a:pos x="294" y="382"/>
                      </a:cxn>
                      <a:cxn ang="0">
                        <a:pos x="217" y="384"/>
                      </a:cxn>
                      <a:cxn ang="0">
                        <a:pos x="117" y="397"/>
                      </a:cxn>
                      <a:cxn ang="0">
                        <a:pos x="117" y="352"/>
                      </a:cxn>
                      <a:cxn ang="0">
                        <a:pos x="87" y="367"/>
                      </a:cxn>
                      <a:cxn ang="0">
                        <a:pos x="80" y="367"/>
                      </a:cxn>
                      <a:cxn ang="0">
                        <a:pos x="90" y="362"/>
                      </a:cxn>
                      <a:cxn ang="0">
                        <a:pos x="0" y="249"/>
                      </a:cxn>
                      <a:cxn ang="0">
                        <a:pos x="110" y="55"/>
                      </a:cxn>
                      <a:cxn ang="0">
                        <a:pos x="110" y="0"/>
                      </a:cxn>
                      <a:cxn ang="0">
                        <a:pos x="110" y="20"/>
                      </a:cxn>
                      <a:cxn ang="0">
                        <a:pos x="182" y="30"/>
                      </a:cxn>
                      <a:cxn ang="0">
                        <a:pos x="266" y="111"/>
                      </a:cxn>
                      <a:cxn ang="0">
                        <a:pos x="252" y="101"/>
                      </a:cxn>
                      <a:cxn ang="0">
                        <a:pos x="261" y="111"/>
                      </a:cxn>
                      <a:cxn ang="0">
                        <a:pos x="259" y="131"/>
                      </a:cxn>
                      <a:cxn ang="0">
                        <a:pos x="281" y="143"/>
                      </a:cxn>
                      <a:cxn ang="0">
                        <a:pos x="281" y="146"/>
                      </a:cxn>
                    </a:cxnLst>
                    <a:rect l="0" t="0" r="r" b="b"/>
                    <a:pathLst>
                      <a:path w="391" h="397">
                        <a:moveTo>
                          <a:pt x="281" y="146"/>
                        </a:moveTo>
                        <a:lnTo>
                          <a:pt x="281" y="188"/>
                        </a:lnTo>
                        <a:lnTo>
                          <a:pt x="391" y="216"/>
                        </a:lnTo>
                        <a:lnTo>
                          <a:pt x="381" y="312"/>
                        </a:lnTo>
                        <a:lnTo>
                          <a:pt x="294" y="382"/>
                        </a:lnTo>
                        <a:lnTo>
                          <a:pt x="217" y="384"/>
                        </a:lnTo>
                        <a:lnTo>
                          <a:pt x="117" y="397"/>
                        </a:lnTo>
                        <a:lnTo>
                          <a:pt x="117" y="352"/>
                        </a:lnTo>
                        <a:lnTo>
                          <a:pt x="87" y="367"/>
                        </a:lnTo>
                        <a:lnTo>
                          <a:pt x="80" y="367"/>
                        </a:lnTo>
                        <a:lnTo>
                          <a:pt x="90" y="362"/>
                        </a:lnTo>
                        <a:lnTo>
                          <a:pt x="0" y="249"/>
                        </a:lnTo>
                        <a:lnTo>
                          <a:pt x="110" y="55"/>
                        </a:lnTo>
                        <a:lnTo>
                          <a:pt x="110" y="0"/>
                        </a:lnTo>
                        <a:lnTo>
                          <a:pt x="110" y="20"/>
                        </a:lnTo>
                        <a:lnTo>
                          <a:pt x="182" y="30"/>
                        </a:lnTo>
                        <a:lnTo>
                          <a:pt x="266" y="111"/>
                        </a:lnTo>
                        <a:lnTo>
                          <a:pt x="252" y="101"/>
                        </a:lnTo>
                        <a:lnTo>
                          <a:pt x="261" y="111"/>
                        </a:lnTo>
                        <a:lnTo>
                          <a:pt x="259" y="131"/>
                        </a:lnTo>
                        <a:lnTo>
                          <a:pt x="281" y="143"/>
                        </a:lnTo>
                        <a:lnTo>
                          <a:pt x="281" y="14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49" name="Freeform 225"/>
                  <p:cNvSpPr>
                    <a:spLocks/>
                  </p:cNvSpPr>
                  <p:nvPr/>
                </p:nvSpPr>
                <p:spPr bwMode="auto">
                  <a:xfrm>
                    <a:off x="5460756" y="5051988"/>
                    <a:ext cx="317930" cy="466960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8"/>
                      </a:cxn>
                      <a:cxn ang="0">
                        <a:pos x="67" y="455"/>
                      </a:cxn>
                      <a:cxn ang="0">
                        <a:pos x="208" y="292"/>
                      </a:cxn>
                      <a:cxn ang="0">
                        <a:pos x="237" y="266"/>
                      </a:cxn>
                      <a:cxn ang="0">
                        <a:pos x="320" y="26"/>
                      </a:cxn>
                      <a:cxn ang="0">
                        <a:pos x="288" y="0"/>
                      </a:cxn>
                      <a:cxn ang="0">
                        <a:pos x="237" y="36"/>
                      </a:cxn>
                      <a:cxn ang="0">
                        <a:pos x="109" y="55"/>
                      </a:cxn>
                      <a:cxn ang="0">
                        <a:pos x="67" y="23"/>
                      </a:cxn>
                      <a:cxn ang="0">
                        <a:pos x="83" y="39"/>
                      </a:cxn>
                      <a:cxn ang="0">
                        <a:pos x="77" y="55"/>
                      </a:cxn>
                      <a:cxn ang="0">
                        <a:pos x="51" y="58"/>
                      </a:cxn>
                      <a:cxn ang="0">
                        <a:pos x="29" y="48"/>
                      </a:cxn>
                      <a:cxn ang="0">
                        <a:pos x="45" y="55"/>
                      </a:cxn>
                      <a:cxn ang="0">
                        <a:pos x="45" y="58"/>
                      </a:cxn>
                      <a:cxn ang="0">
                        <a:pos x="45" y="100"/>
                      </a:cxn>
                      <a:cxn ang="0">
                        <a:pos x="154" y="128"/>
                      </a:cxn>
                      <a:cxn ang="0">
                        <a:pos x="144" y="221"/>
                      </a:cxn>
                      <a:cxn ang="0">
                        <a:pos x="58" y="292"/>
                      </a:cxn>
                      <a:cxn ang="0">
                        <a:pos x="26" y="292"/>
                      </a:cxn>
                      <a:cxn ang="0">
                        <a:pos x="0" y="330"/>
                      </a:cxn>
                      <a:cxn ang="0">
                        <a:pos x="0" y="442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8"/>
                        </a:lnTo>
                        <a:lnTo>
                          <a:pt x="67" y="455"/>
                        </a:lnTo>
                        <a:lnTo>
                          <a:pt x="208" y="292"/>
                        </a:lnTo>
                        <a:lnTo>
                          <a:pt x="237" y="266"/>
                        </a:lnTo>
                        <a:lnTo>
                          <a:pt x="320" y="26"/>
                        </a:lnTo>
                        <a:lnTo>
                          <a:pt x="288" y="0"/>
                        </a:lnTo>
                        <a:lnTo>
                          <a:pt x="237" y="36"/>
                        </a:lnTo>
                        <a:lnTo>
                          <a:pt x="109" y="55"/>
                        </a:lnTo>
                        <a:lnTo>
                          <a:pt x="67" y="23"/>
                        </a:lnTo>
                        <a:lnTo>
                          <a:pt x="83" y="39"/>
                        </a:lnTo>
                        <a:lnTo>
                          <a:pt x="77" y="55"/>
                        </a:lnTo>
                        <a:lnTo>
                          <a:pt x="51" y="58"/>
                        </a:lnTo>
                        <a:lnTo>
                          <a:pt x="29" y="48"/>
                        </a:lnTo>
                        <a:lnTo>
                          <a:pt x="45" y="55"/>
                        </a:lnTo>
                        <a:lnTo>
                          <a:pt x="45" y="58"/>
                        </a:lnTo>
                        <a:lnTo>
                          <a:pt x="45" y="100"/>
                        </a:lnTo>
                        <a:lnTo>
                          <a:pt x="154" y="128"/>
                        </a:lnTo>
                        <a:lnTo>
                          <a:pt x="144" y="221"/>
                        </a:lnTo>
                        <a:lnTo>
                          <a:pt x="58" y="292"/>
                        </a:lnTo>
                        <a:lnTo>
                          <a:pt x="26" y="292"/>
                        </a:lnTo>
                        <a:lnTo>
                          <a:pt x="0" y="330"/>
                        </a:lnTo>
                        <a:lnTo>
                          <a:pt x="0" y="442"/>
                        </a:lnTo>
                        <a:lnTo>
                          <a:pt x="23" y="47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0" name="Freeform 224"/>
                  <p:cNvSpPr>
                    <a:spLocks/>
                  </p:cNvSpPr>
                  <p:nvPr/>
                </p:nvSpPr>
                <p:spPr bwMode="auto">
                  <a:xfrm>
                    <a:off x="5460756" y="5051988"/>
                    <a:ext cx="317930" cy="469443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6"/>
                      </a:cxn>
                      <a:cxn ang="0">
                        <a:pos x="68" y="454"/>
                      </a:cxn>
                      <a:cxn ang="0">
                        <a:pos x="208" y="292"/>
                      </a:cxn>
                      <a:cxn ang="0">
                        <a:pos x="238" y="267"/>
                      </a:cxn>
                      <a:cxn ang="0">
                        <a:pos x="320" y="27"/>
                      </a:cxn>
                      <a:cxn ang="0">
                        <a:pos x="288" y="0"/>
                      </a:cxn>
                      <a:cxn ang="0">
                        <a:pos x="238" y="37"/>
                      </a:cxn>
                      <a:cxn ang="0">
                        <a:pos x="110" y="55"/>
                      </a:cxn>
                      <a:cxn ang="0">
                        <a:pos x="68" y="22"/>
                      </a:cxn>
                      <a:cxn ang="0">
                        <a:pos x="83" y="40"/>
                      </a:cxn>
                      <a:cxn ang="0">
                        <a:pos x="78" y="55"/>
                      </a:cxn>
                      <a:cxn ang="0">
                        <a:pos x="50" y="57"/>
                      </a:cxn>
                      <a:cxn ang="0">
                        <a:pos x="30" y="47"/>
                      </a:cxn>
                      <a:cxn ang="0">
                        <a:pos x="45" y="55"/>
                      </a:cxn>
                      <a:cxn ang="0">
                        <a:pos x="45" y="57"/>
                      </a:cxn>
                      <a:cxn ang="0">
                        <a:pos x="45" y="100"/>
                      </a:cxn>
                      <a:cxn ang="0">
                        <a:pos x="155" y="127"/>
                      </a:cxn>
                      <a:cxn ang="0">
                        <a:pos x="145" y="222"/>
                      </a:cxn>
                      <a:cxn ang="0">
                        <a:pos x="58" y="292"/>
                      </a:cxn>
                      <a:cxn ang="0">
                        <a:pos x="25" y="292"/>
                      </a:cxn>
                      <a:cxn ang="0">
                        <a:pos x="0" y="329"/>
                      </a:cxn>
                      <a:cxn ang="0">
                        <a:pos x="0" y="441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6"/>
                        </a:lnTo>
                        <a:lnTo>
                          <a:pt x="68" y="454"/>
                        </a:lnTo>
                        <a:lnTo>
                          <a:pt x="208" y="292"/>
                        </a:lnTo>
                        <a:lnTo>
                          <a:pt x="238" y="267"/>
                        </a:lnTo>
                        <a:lnTo>
                          <a:pt x="320" y="27"/>
                        </a:lnTo>
                        <a:lnTo>
                          <a:pt x="288" y="0"/>
                        </a:lnTo>
                        <a:lnTo>
                          <a:pt x="238" y="37"/>
                        </a:lnTo>
                        <a:lnTo>
                          <a:pt x="110" y="55"/>
                        </a:lnTo>
                        <a:lnTo>
                          <a:pt x="68" y="22"/>
                        </a:lnTo>
                        <a:lnTo>
                          <a:pt x="83" y="40"/>
                        </a:lnTo>
                        <a:lnTo>
                          <a:pt x="78" y="55"/>
                        </a:lnTo>
                        <a:lnTo>
                          <a:pt x="50" y="57"/>
                        </a:lnTo>
                        <a:lnTo>
                          <a:pt x="30" y="47"/>
                        </a:lnTo>
                        <a:lnTo>
                          <a:pt x="45" y="55"/>
                        </a:lnTo>
                        <a:lnTo>
                          <a:pt x="45" y="57"/>
                        </a:lnTo>
                        <a:lnTo>
                          <a:pt x="45" y="100"/>
                        </a:lnTo>
                        <a:lnTo>
                          <a:pt x="155" y="127"/>
                        </a:lnTo>
                        <a:lnTo>
                          <a:pt x="145" y="222"/>
                        </a:lnTo>
                        <a:lnTo>
                          <a:pt x="58" y="292"/>
                        </a:lnTo>
                        <a:lnTo>
                          <a:pt x="25" y="292"/>
                        </a:lnTo>
                        <a:lnTo>
                          <a:pt x="0" y="329"/>
                        </a:lnTo>
                        <a:lnTo>
                          <a:pt x="0" y="441"/>
                        </a:lnTo>
                        <a:lnTo>
                          <a:pt x="23" y="47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1" name="Freeform 223"/>
                  <p:cNvSpPr>
                    <a:spLocks/>
                  </p:cNvSpPr>
                  <p:nvPr/>
                </p:nvSpPr>
                <p:spPr bwMode="auto">
                  <a:xfrm>
                    <a:off x="5224793" y="5312789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2" y="304"/>
                      </a:cxn>
                      <a:cxn ang="0">
                        <a:pos x="192" y="294"/>
                      </a:cxn>
                      <a:cxn ang="0">
                        <a:pos x="260" y="205"/>
                      </a:cxn>
                      <a:cxn ang="0">
                        <a:pos x="260" y="208"/>
                      </a:cxn>
                      <a:cxn ang="0">
                        <a:pos x="237" y="179"/>
                      </a:cxn>
                      <a:cxn ang="0">
                        <a:pos x="237" y="67"/>
                      </a:cxn>
                      <a:cxn ang="0">
                        <a:pos x="263" y="29"/>
                      </a:cxn>
                      <a:cxn ang="0">
                        <a:pos x="218" y="32"/>
                      </a:cxn>
                      <a:cxn ang="0">
                        <a:pos x="116" y="45"/>
                      </a:cxn>
                      <a:cxn ang="0">
                        <a:pos x="116" y="0"/>
                      </a:cxn>
                      <a:cxn ang="0">
                        <a:pos x="87" y="13"/>
                      </a:cxn>
                      <a:cxn ang="0">
                        <a:pos x="80" y="13"/>
                      </a:cxn>
                      <a:cxn ang="0">
                        <a:pos x="29" y="48"/>
                      </a:cxn>
                      <a:cxn ang="0">
                        <a:pos x="29" y="51"/>
                      </a:cxn>
                      <a:cxn ang="0">
                        <a:pos x="29" y="54"/>
                      </a:cxn>
                      <a:cxn ang="0">
                        <a:pos x="58" y="109"/>
                      </a:cxn>
                      <a:cxn ang="0">
                        <a:pos x="0" y="169"/>
                      </a:cxn>
                      <a:cxn ang="0">
                        <a:pos x="58" y="221"/>
                      </a:cxn>
                      <a:cxn ang="0">
                        <a:pos x="87" y="230"/>
                      </a:cxn>
                      <a:cxn ang="0">
                        <a:pos x="186" y="304"/>
                      </a:cxn>
                      <a:cxn ang="0">
                        <a:pos x="192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2" y="304"/>
                        </a:moveTo>
                        <a:lnTo>
                          <a:pt x="192" y="294"/>
                        </a:lnTo>
                        <a:lnTo>
                          <a:pt x="260" y="205"/>
                        </a:lnTo>
                        <a:lnTo>
                          <a:pt x="260" y="208"/>
                        </a:lnTo>
                        <a:lnTo>
                          <a:pt x="237" y="179"/>
                        </a:lnTo>
                        <a:lnTo>
                          <a:pt x="237" y="67"/>
                        </a:lnTo>
                        <a:lnTo>
                          <a:pt x="263" y="29"/>
                        </a:lnTo>
                        <a:lnTo>
                          <a:pt x="218" y="32"/>
                        </a:lnTo>
                        <a:lnTo>
                          <a:pt x="116" y="45"/>
                        </a:lnTo>
                        <a:lnTo>
                          <a:pt x="116" y="0"/>
                        </a:lnTo>
                        <a:lnTo>
                          <a:pt x="87" y="13"/>
                        </a:lnTo>
                        <a:lnTo>
                          <a:pt x="80" y="13"/>
                        </a:lnTo>
                        <a:lnTo>
                          <a:pt x="29" y="48"/>
                        </a:lnTo>
                        <a:lnTo>
                          <a:pt x="29" y="51"/>
                        </a:lnTo>
                        <a:lnTo>
                          <a:pt x="29" y="54"/>
                        </a:lnTo>
                        <a:lnTo>
                          <a:pt x="58" y="109"/>
                        </a:lnTo>
                        <a:lnTo>
                          <a:pt x="0" y="169"/>
                        </a:lnTo>
                        <a:lnTo>
                          <a:pt x="58" y="221"/>
                        </a:lnTo>
                        <a:lnTo>
                          <a:pt x="87" y="230"/>
                        </a:lnTo>
                        <a:lnTo>
                          <a:pt x="186" y="304"/>
                        </a:lnTo>
                        <a:lnTo>
                          <a:pt x="192" y="30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2" name="Freeform 222"/>
                  <p:cNvSpPr>
                    <a:spLocks/>
                  </p:cNvSpPr>
                  <p:nvPr/>
                </p:nvSpPr>
                <p:spPr bwMode="auto">
                  <a:xfrm>
                    <a:off x="5224793" y="5312789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3" y="304"/>
                      </a:cxn>
                      <a:cxn ang="0">
                        <a:pos x="193" y="294"/>
                      </a:cxn>
                      <a:cxn ang="0">
                        <a:pos x="260" y="204"/>
                      </a:cxn>
                      <a:cxn ang="0">
                        <a:pos x="260" y="209"/>
                      </a:cxn>
                      <a:cxn ang="0">
                        <a:pos x="238" y="179"/>
                      </a:cxn>
                      <a:cxn ang="0">
                        <a:pos x="238" y="67"/>
                      </a:cxn>
                      <a:cxn ang="0">
                        <a:pos x="263" y="30"/>
                      </a:cxn>
                      <a:cxn ang="0">
                        <a:pos x="218" y="32"/>
                      </a:cxn>
                      <a:cxn ang="0">
                        <a:pos x="118" y="45"/>
                      </a:cxn>
                      <a:cxn ang="0">
                        <a:pos x="118" y="0"/>
                      </a:cxn>
                      <a:cxn ang="0">
                        <a:pos x="88" y="15"/>
                      </a:cxn>
                      <a:cxn ang="0">
                        <a:pos x="80" y="15"/>
                      </a:cxn>
                      <a:cxn ang="0">
                        <a:pos x="30" y="50"/>
                      </a:cxn>
                      <a:cxn ang="0">
                        <a:pos x="30" y="52"/>
                      </a:cxn>
                      <a:cxn ang="0">
                        <a:pos x="30" y="55"/>
                      </a:cxn>
                      <a:cxn ang="0">
                        <a:pos x="58" y="110"/>
                      </a:cxn>
                      <a:cxn ang="0">
                        <a:pos x="0" y="169"/>
                      </a:cxn>
                      <a:cxn ang="0">
                        <a:pos x="58" y="222"/>
                      </a:cxn>
                      <a:cxn ang="0">
                        <a:pos x="88" y="229"/>
                      </a:cxn>
                      <a:cxn ang="0">
                        <a:pos x="188" y="304"/>
                      </a:cxn>
                      <a:cxn ang="0">
                        <a:pos x="193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3" y="304"/>
                        </a:moveTo>
                        <a:lnTo>
                          <a:pt x="193" y="294"/>
                        </a:lnTo>
                        <a:lnTo>
                          <a:pt x="260" y="204"/>
                        </a:lnTo>
                        <a:lnTo>
                          <a:pt x="260" y="209"/>
                        </a:lnTo>
                        <a:lnTo>
                          <a:pt x="238" y="179"/>
                        </a:lnTo>
                        <a:lnTo>
                          <a:pt x="238" y="67"/>
                        </a:lnTo>
                        <a:lnTo>
                          <a:pt x="263" y="30"/>
                        </a:lnTo>
                        <a:lnTo>
                          <a:pt x="218" y="32"/>
                        </a:lnTo>
                        <a:lnTo>
                          <a:pt x="118" y="45"/>
                        </a:lnTo>
                        <a:lnTo>
                          <a:pt x="118" y="0"/>
                        </a:lnTo>
                        <a:lnTo>
                          <a:pt x="88" y="15"/>
                        </a:lnTo>
                        <a:lnTo>
                          <a:pt x="80" y="15"/>
                        </a:lnTo>
                        <a:lnTo>
                          <a:pt x="30" y="50"/>
                        </a:lnTo>
                        <a:lnTo>
                          <a:pt x="30" y="52"/>
                        </a:lnTo>
                        <a:lnTo>
                          <a:pt x="30" y="55"/>
                        </a:lnTo>
                        <a:lnTo>
                          <a:pt x="58" y="110"/>
                        </a:lnTo>
                        <a:lnTo>
                          <a:pt x="0" y="169"/>
                        </a:lnTo>
                        <a:lnTo>
                          <a:pt x="58" y="222"/>
                        </a:lnTo>
                        <a:lnTo>
                          <a:pt x="88" y="229"/>
                        </a:lnTo>
                        <a:lnTo>
                          <a:pt x="188" y="304"/>
                        </a:lnTo>
                        <a:lnTo>
                          <a:pt x="193" y="30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3" name="Freeform 221"/>
                  <p:cNvSpPr>
                    <a:spLocks/>
                  </p:cNvSpPr>
                  <p:nvPr/>
                </p:nvSpPr>
                <p:spPr bwMode="auto">
                  <a:xfrm>
                    <a:off x="5108052" y="5362466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2" y="73"/>
                      </a:cxn>
                      <a:cxn ang="0">
                        <a:pos x="16" y="102"/>
                      </a:cxn>
                      <a:cxn ang="0">
                        <a:pos x="0" y="141"/>
                      </a:cxn>
                      <a:cxn ang="0">
                        <a:pos x="118" y="125"/>
                      </a:cxn>
                      <a:cxn ang="0">
                        <a:pos x="122" y="125"/>
                      </a:cxn>
                      <a:cxn ang="0">
                        <a:pos x="118" y="121"/>
                      </a:cxn>
                      <a:cxn ang="0">
                        <a:pos x="176" y="61"/>
                      </a:cxn>
                      <a:cxn ang="0">
                        <a:pos x="147" y="6"/>
                      </a:cxn>
                      <a:cxn ang="0">
                        <a:pos x="147" y="3"/>
                      </a:cxn>
                      <a:cxn ang="0">
                        <a:pos x="147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2" y="73"/>
                        </a:lnTo>
                        <a:lnTo>
                          <a:pt x="16" y="102"/>
                        </a:lnTo>
                        <a:lnTo>
                          <a:pt x="0" y="141"/>
                        </a:lnTo>
                        <a:lnTo>
                          <a:pt x="118" y="125"/>
                        </a:lnTo>
                        <a:lnTo>
                          <a:pt x="122" y="125"/>
                        </a:lnTo>
                        <a:lnTo>
                          <a:pt x="118" y="121"/>
                        </a:lnTo>
                        <a:lnTo>
                          <a:pt x="176" y="61"/>
                        </a:lnTo>
                        <a:lnTo>
                          <a:pt x="147" y="6"/>
                        </a:lnTo>
                        <a:lnTo>
                          <a:pt x="147" y="3"/>
                        </a:lnTo>
                        <a:lnTo>
                          <a:pt x="147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4" name="Freeform 220"/>
                  <p:cNvSpPr>
                    <a:spLocks/>
                  </p:cNvSpPr>
                  <p:nvPr/>
                </p:nvSpPr>
                <p:spPr bwMode="auto">
                  <a:xfrm>
                    <a:off x="5108052" y="5362466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3" y="73"/>
                      </a:cxn>
                      <a:cxn ang="0">
                        <a:pos x="15" y="101"/>
                      </a:cxn>
                      <a:cxn ang="0">
                        <a:pos x="0" y="141"/>
                      </a:cxn>
                      <a:cxn ang="0">
                        <a:pos x="118" y="126"/>
                      </a:cxn>
                      <a:cxn ang="0">
                        <a:pos x="123" y="126"/>
                      </a:cxn>
                      <a:cxn ang="0">
                        <a:pos x="118" y="121"/>
                      </a:cxn>
                      <a:cxn ang="0">
                        <a:pos x="176" y="60"/>
                      </a:cxn>
                      <a:cxn ang="0">
                        <a:pos x="148" y="5"/>
                      </a:cxn>
                      <a:cxn ang="0">
                        <a:pos x="148" y="3"/>
                      </a:cxn>
                      <a:cxn ang="0">
                        <a:pos x="148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3" y="73"/>
                        </a:lnTo>
                        <a:lnTo>
                          <a:pt x="15" y="101"/>
                        </a:lnTo>
                        <a:lnTo>
                          <a:pt x="0" y="141"/>
                        </a:lnTo>
                        <a:lnTo>
                          <a:pt x="118" y="126"/>
                        </a:lnTo>
                        <a:lnTo>
                          <a:pt x="123" y="126"/>
                        </a:lnTo>
                        <a:lnTo>
                          <a:pt x="118" y="121"/>
                        </a:lnTo>
                        <a:lnTo>
                          <a:pt x="176" y="60"/>
                        </a:lnTo>
                        <a:lnTo>
                          <a:pt x="148" y="5"/>
                        </a:lnTo>
                        <a:lnTo>
                          <a:pt x="148" y="3"/>
                        </a:lnTo>
                        <a:lnTo>
                          <a:pt x="148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5" name="Freeform 219"/>
                  <p:cNvSpPr>
                    <a:spLocks/>
                  </p:cNvSpPr>
                  <p:nvPr/>
                </p:nvSpPr>
                <p:spPr bwMode="auto">
                  <a:xfrm>
                    <a:off x="5105569" y="5496592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5"/>
                      </a:cxn>
                      <a:cxn ang="0">
                        <a:pos x="3" y="74"/>
                      </a:cxn>
                      <a:cxn ang="0">
                        <a:pos x="48" y="71"/>
                      </a:cxn>
                      <a:cxn ang="0">
                        <a:pos x="48" y="0"/>
                      </a:cxn>
                      <a:cxn ang="0">
                        <a:pos x="3" y="4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5"/>
                        </a:lnTo>
                        <a:lnTo>
                          <a:pt x="3" y="74"/>
                        </a:lnTo>
                        <a:lnTo>
                          <a:pt x="48" y="71"/>
                        </a:lnTo>
                        <a:lnTo>
                          <a:pt x="48" y="0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6" name="Freeform 218"/>
                  <p:cNvSpPr>
                    <a:spLocks/>
                  </p:cNvSpPr>
                  <p:nvPr/>
                </p:nvSpPr>
                <p:spPr bwMode="auto">
                  <a:xfrm>
                    <a:off x="5105569" y="5496592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4"/>
                      </a:cxn>
                      <a:cxn ang="0">
                        <a:pos x="3" y="74"/>
                      </a:cxn>
                      <a:cxn ang="0">
                        <a:pos x="48" y="72"/>
                      </a:cxn>
                      <a:cxn ang="0">
                        <a:pos x="48" y="0"/>
                      </a:cxn>
                      <a:cxn ang="0">
                        <a:pos x="3" y="5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4"/>
                        </a:lnTo>
                        <a:lnTo>
                          <a:pt x="3" y="74"/>
                        </a:lnTo>
                        <a:lnTo>
                          <a:pt x="48" y="72"/>
                        </a:lnTo>
                        <a:lnTo>
                          <a:pt x="48" y="0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7" name="Freeform 217"/>
                  <p:cNvSpPr>
                    <a:spLocks/>
                  </p:cNvSpPr>
                  <p:nvPr/>
                </p:nvSpPr>
                <p:spPr bwMode="auto">
                  <a:xfrm>
                    <a:off x="5110537" y="5568624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2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39" y="0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5" h="38">
                        <a:moveTo>
                          <a:pt x="42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39" y="0"/>
                        </a:lnTo>
                        <a:lnTo>
                          <a:pt x="42" y="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8" name="Freeform 216"/>
                  <p:cNvSpPr>
                    <a:spLocks/>
                  </p:cNvSpPr>
                  <p:nvPr/>
                </p:nvSpPr>
                <p:spPr bwMode="auto">
                  <a:xfrm>
                    <a:off x="5110537" y="5568624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3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40" y="0"/>
                      </a:cxn>
                      <a:cxn ang="0">
                        <a:pos x="43" y="3"/>
                      </a:cxn>
                    </a:cxnLst>
                    <a:rect l="0" t="0" r="r" b="b"/>
                    <a:pathLst>
                      <a:path w="55" h="38">
                        <a:moveTo>
                          <a:pt x="43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40" y="0"/>
                        </a:lnTo>
                        <a:lnTo>
                          <a:pt x="43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59" name="Freeform 215"/>
                  <p:cNvSpPr>
                    <a:spLocks/>
                  </p:cNvSpPr>
                  <p:nvPr/>
                </p:nvSpPr>
                <p:spPr bwMode="auto">
                  <a:xfrm>
                    <a:off x="5098117" y="5481689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4"/>
                      </a:cxn>
                      <a:cxn ang="0">
                        <a:pos x="319" y="125"/>
                      </a:cxn>
                      <a:cxn ang="0">
                        <a:pos x="342" y="93"/>
                      </a:cxn>
                      <a:cxn ang="0">
                        <a:pos x="319" y="125"/>
                      </a:cxn>
                      <a:cxn ang="0">
                        <a:pos x="319" y="135"/>
                      </a:cxn>
                      <a:cxn ang="0">
                        <a:pos x="313" y="135"/>
                      </a:cxn>
                      <a:cxn ang="0">
                        <a:pos x="214" y="61"/>
                      </a:cxn>
                      <a:cxn ang="0">
                        <a:pos x="185" y="52"/>
                      </a:cxn>
                      <a:cxn ang="0">
                        <a:pos x="127" y="0"/>
                      </a:cxn>
                      <a:cxn ang="0">
                        <a:pos x="131" y="4"/>
                      </a:cxn>
                      <a:cxn ang="0">
                        <a:pos x="127" y="4"/>
                      </a:cxn>
                      <a:cxn ang="0">
                        <a:pos x="54" y="16"/>
                      </a:cxn>
                      <a:cxn ang="0">
                        <a:pos x="54" y="87"/>
                      </a:cxn>
                      <a:cxn ang="0">
                        <a:pos x="44" y="87"/>
                      </a:cxn>
                      <a:cxn ang="0">
                        <a:pos x="51" y="87"/>
                      </a:cxn>
                      <a:cxn ang="0">
                        <a:pos x="54" y="90"/>
                      </a:cxn>
                      <a:cxn ang="0">
                        <a:pos x="67" y="125"/>
                      </a:cxn>
                      <a:cxn ang="0">
                        <a:pos x="28" y="125"/>
                      </a:cxn>
                      <a:cxn ang="0">
                        <a:pos x="28" y="128"/>
                      </a:cxn>
                      <a:cxn ang="0">
                        <a:pos x="0" y="173"/>
                      </a:cxn>
                      <a:cxn ang="0">
                        <a:pos x="47" y="256"/>
                      </a:cxn>
                      <a:cxn ang="0">
                        <a:pos x="92" y="260"/>
                      </a:cxn>
                      <a:cxn ang="0">
                        <a:pos x="121" y="298"/>
                      </a:cxn>
                      <a:cxn ang="0">
                        <a:pos x="153" y="304"/>
                      </a:cxn>
                      <a:cxn ang="0">
                        <a:pos x="163" y="346"/>
                      </a:cxn>
                      <a:cxn ang="0">
                        <a:pos x="214" y="362"/>
                      </a:cxn>
                      <a:cxn ang="0">
                        <a:pos x="284" y="365"/>
                      </a:cxn>
                      <a:cxn ang="0">
                        <a:pos x="345" y="304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4"/>
                        </a:moveTo>
                        <a:lnTo>
                          <a:pt x="319" y="125"/>
                        </a:lnTo>
                        <a:lnTo>
                          <a:pt x="342" y="93"/>
                        </a:lnTo>
                        <a:lnTo>
                          <a:pt x="319" y="125"/>
                        </a:lnTo>
                        <a:lnTo>
                          <a:pt x="319" y="135"/>
                        </a:lnTo>
                        <a:lnTo>
                          <a:pt x="313" y="135"/>
                        </a:lnTo>
                        <a:lnTo>
                          <a:pt x="214" y="61"/>
                        </a:lnTo>
                        <a:lnTo>
                          <a:pt x="185" y="52"/>
                        </a:lnTo>
                        <a:lnTo>
                          <a:pt x="127" y="0"/>
                        </a:lnTo>
                        <a:lnTo>
                          <a:pt x="131" y="4"/>
                        </a:lnTo>
                        <a:lnTo>
                          <a:pt x="127" y="4"/>
                        </a:lnTo>
                        <a:lnTo>
                          <a:pt x="54" y="16"/>
                        </a:lnTo>
                        <a:lnTo>
                          <a:pt x="54" y="87"/>
                        </a:lnTo>
                        <a:lnTo>
                          <a:pt x="44" y="87"/>
                        </a:lnTo>
                        <a:lnTo>
                          <a:pt x="51" y="87"/>
                        </a:lnTo>
                        <a:lnTo>
                          <a:pt x="54" y="90"/>
                        </a:lnTo>
                        <a:lnTo>
                          <a:pt x="67" y="125"/>
                        </a:lnTo>
                        <a:lnTo>
                          <a:pt x="28" y="125"/>
                        </a:lnTo>
                        <a:lnTo>
                          <a:pt x="28" y="128"/>
                        </a:lnTo>
                        <a:lnTo>
                          <a:pt x="0" y="173"/>
                        </a:lnTo>
                        <a:lnTo>
                          <a:pt x="47" y="256"/>
                        </a:lnTo>
                        <a:lnTo>
                          <a:pt x="92" y="260"/>
                        </a:lnTo>
                        <a:lnTo>
                          <a:pt x="121" y="298"/>
                        </a:lnTo>
                        <a:lnTo>
                          <a:pt x="153" y="304"/>
                        </a:lnTo>
                        <a:lnTo>
                          <a:pt x="163" y="346"/>
                        </a:lnTo>
                        <a:lnTo>
                          <a:pt x="214" y="362"/>
                        </a:lnTo>
                        <a:lnTo>
                          <a:pt x="284" y="365"/>
                        </a:lnTo>
                        <a:lnTo>
                          <a:pt x="345" y="30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0" name="Freeform 214"/>
                  <p:cNvSpPr>
                    <a:spLocks/>
                  </p:cNvSpPr>
                  <p:nvPr/>
                </p:nvSpPr>
                <p:spPr bwMode="auto">
                  <a:xfrm>
                    <a:off x="5098117" y="5481689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5"/>
                      </a:cxn>
                      <a:cxn ang="0">
                        <a:pos x="320" y="125"/>
                      </a:cxn>
                      <a:cxn ang="0">
                        <a:pos x="343" y="93"/>
                      </a:cxn>
                      <a:cxn ang="0">
                        <a:pos x="320" y="125"/>
                      </a:cxn>
                      <a:cxn ang="0">
                        <a:pos x="320" y="135"/>
                      </a:cxn>
                      <a:cxn ang="0">
                        <a:pos x="315" y="135"/>
                      </a:cxn>
                      <a:cxn ang="0">
                        <a:pos x="215" y="60"/>
                      </a:cxn>
                      <a:cxn ang="0">
                        <a:pos x="185" y="53"/>
                      </a:cxn>
                      <a:cxn ang="0">
                        <a:pos x="128" y="0"/>
                      </a:cxn>
                      <a:cxn ang="0">
                        <a:pos x="133" y="5"/>
                      </a:cxn>
                      <a:cxn ang="0">
                        <a:pos x="128" y="5"/>
                      </a:cxn>
                      <a:cxn ang="0">
                        <a:pos x="55" y="15"/>
                      </a:cxn>
                      <a:cxn ang="0">
                        <a:pos x="55" y="88"/>
                      </a:cxn>
                      <a:cxn ang="0">
                        <a:pos x="45" y="88"/>
                      </a:cxn>
                      <a:cxn ang="0">
                        <a:pos x="53" y="88"/>
                      </a:cxn>
                      <a:cxn ang="0">
                        <a:pos x="55" y="90"/>
                      </a:cxn>
                      <a:cxn ang="0">
                        <a:pos x="68" y="125"/>
                      </a:cxn>
                      <a:cxn ang="0">
                        <a:pos x="30" y="125"/>
                      </a:cxn>
                      <a:cxn ang="0">
                        <a:pos x="30" y="128"/>
                      </a:cxn>
                      <a:cxn ang="0">
                        <a:pos x="0" y="173"/>
                      </a:cxn>
                      <a:cxn ang="0">
                        <a:pos x="48" y="255"/>
                      </a:cxn>
                      <a:cxn ang="0">
                        <a:pos x="93" y="260"/>
                      </a:cxn>
                      <a:cxn ang="0">
                        <a:pos x="123" y="298"/>
                      </a:cxn>
                      <a:cxn ang="0">
                        <a:pos x="155" y="305"/>
                      </a:cxn>
                      <a:cxn ang="0">
                        <a:pos x="165" y="345"/>
                      </a:cxn>
                      <a:cxn ang="0">
                        <a:pos x="215" y="363"/>
                      </a:cxn>
                      <a:cxn ang="0">
                        <a:pos x="285" y="365"/>
                      </a:cxn>
                      <a:cxn ang="0">
                        <a:pos x="345" y="305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5"/>
                        </a:moveTo>
                        <a:lnTo>
                          <a:pt x="320" y="125"/>
                        </a:lnTo>
                        <a:lnTo>
                          <a:pt x="343" y="93"/>
                        </a:lnTo>
                        <a:lnTo>
                          <a:pt x="320" y="125"/>
                        </a:lnTo>
                        <a:lnTo>
                          <a:pt x="320" y="135"/>
                        </a:lnTo>
                        <a:lnTo>
                          <a:pt x="315" y="135"/>
                        </a:lnTo>
                        <a:lnTo>
                          <a:pt x="215" y="60"/>
                        </a:lnTo>
                        <a:lnTo>
                          <a:pt x="185" y="53"/>
                        </a:lnTo>
                        <a:lnTo>
                          <a:pt x="128" y="0"/>
                        </a:lnTo>
                        <a:lnTo>
                          <a:pt x="133" y="5"/>
                        </a:lnTo>
                        <a:lnTo>
                          <a:pt x="128" y="5"/>
                        </a:lnTo>
                        <a:lnTo>
                          <a:pt x="55" y="15"/>
                        </a:lnTo>
                        <a:lnTo>
                          <a:pt x="55" y="88"/>
                        </a:lnTo>
                        <a:lnTo>
                          <a:pt x="45" y="88"/>
                        </a:lnTo>
                        <a:lnTo>
                          <a:pt x="53" y="88"/>
                        </a:lnTo>
                        <a:lnTo>
                          <a:pt x="55" y="90"/>
                        </a:lnTo>
                        <a:lnTo>
                          <a:pt x="68" y="125"/>
                        </a:lnTo>
                        <a:lnTo>
                          <a:pt x="30" y="125"/>
                        </a:lnTo>
                        <a:lnTo>
                          <a:pt x="30" y="128"/>
                        </a:lnTo>
                        <a:lnTo>
                          <a:pt x="0" y="173"/>
                        </a:lnTo>
                        <a:lnTo>
                          <a:pt x="48" y="255"/>
                        </a:lnTo>
                        <a:lnTo>
                          <a:pt x="93" y="260"/>
                        </a:lnTo>
                        <a:lnTo>
                          <a:pt x="123" y="298"/>
                        </a:lnTo>
                        <a:lnTo>
                          <a:pt x="155" y="305"/>
                        </a:lnTo>
                        <a:lnTo>
                          <a:pt x="165" y="345"/>
                        </a:lnTo>
                        <a:lnTo>
                          <a:pt x="215" y="363"/>
                        </a:lnTo>
                        <a:lnTo>
                          <a:pt x="285" y="365"/>
                        </a:lnTo>
                        <a:lnTo>
                          <a:pt x="345" y="3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1" name="Freeform 213"/>
                  <p:cNvSpPr>
                    <a:spLocks/>
                  </p:cNvSpPr>
                  <p:nvPr/>
                </p:nvSpPr>
                <p:spPr bwMode="auto">
                  <a:xfrm>
                    <a:off x="5190020" y="5777266"/>
                    <a:ext cx="104321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8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6" y="3"/>
                      </a:cxn>
                      <a:cxn ang="0">
                        <a:pos x="29" y="0"/>
                      </a:cxn>
                      <a:cxn ang="0">
                        <a:pos x="61" y="6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8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6" y="3"/>
                        </a:lnTo>
                        <a:lnTo>
                          <a:pt x="29" y="0"/>
                        </a:lnTo>
                        <a:lnTo>
                          <a:pt x="61" y="6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2" name="Freeform 212"/>
                  <p:cNvSpPr>
                    <a:spLocks/>
                  </p:cNvSpPr>
                  <p:nvPr/>
                </p:nvSpPr>
                <p:spPr bwMode="auto">
                  <a:xfrm>
                    <a:off x="5190020" y="5777266"/>
                    <a:ext cx="106804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7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7" y="2"/>
                      </a:cxn>
                      <a:cxn ang="0">
                        <a:pos x="30" y="0"/>
                      </a:cxn>
                      <a:cxn ang="0">
                        <a:pos x="62" y="7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7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7" y="2"/>
                        </a:lnTo>
                        <a:lnTo>
                          <a:pt x="30" y="0"/>
                        </a:lnTo>
                        <a:lnTo>
                          <a:pt x="62" y="7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3" name="Freeform 211"/>
                  <p:cNvSpPr>
                    <a:spLocks/>
                  </p:cNvSpPr>
                  <p:nvPr/>
                </p:nvSpPr>
                <p:spPr bwMode="auto">
                  <a:xfrm>
                    <a:off x="4626190" y="5143889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5"/>
                      </a:cxn>
                      <a:cxn ang="0">
                        <a:pos x="198" y="189"/>
                      </a:cxn>
                      <a:cxn ang="0">
                        <a:pos x="144" y="227"/>
                      </a:cxn>
                      <a:cxn ang="0">
                        <a:pos x="102" y="208"/>
                      </a:cxn>
                      <a:cxn ang="0">
                        <a:pos x="51" y="234"/>
                      </a:cxn>
                      <a:cxn ang="0">
                        <a:pos x="0" y="154"/>
                      </a:cxn>
                      <a:cxn ang="0">
                        <a:pos x="45" y="83"/>
                      </a:cxn>
                      <a:cxn ang="0">
                        <a:pos x="115" y="83"/>
                      </a:cxn>
                      <a:cxn ang="0">
                        <a:pos x="121" y="61"/>
                      </a:cxn>
                      <a:cxn ang="0">
                        <a:pos x="150" y="58"/>
                      </a:cxn>
                      <a:cxn ang="0">
                        <a:pos x="259" y="10"/>
                      </a:cxn>
                      <a:cxn ang="0">
                        <a:pos x="259" y="0"/>
                      </a:cxn>
                      <a:cxn ang="0">
                        <a:pos x="259" y="10"/>
                      </a:cxn>
                      <a:cxn ang="0">
                        <a:pos x="278" y="10"/>
                      </a:cxn>
                      <a:cxn ang="0">
                        <a:pos x="358" y="99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5"/>
                        </a:lnTo>
                        <a:lnTo>
                          <a:pt x="198" y="189"/>
                        </a:lnTo>
                        <a:lnTo>
                          <a:pt x="144" y="227"/>
                        </a:lnTo>
                        <a:lnTo>
                          <a:pt x="102" y="208"/>
                        </a:lnTo>
                        <a:lnTo>
                          <a:pt x="51" y="234"/>
                        </a:lnTo>
                        <a:lnTo>
                          <a:pt x="0" y="154"/>
                        </a:lnTo>
                        <a:lnTo>
                          <a:pt x="45" y="83"/>
                        </a:lnTo>
                        <a:lnTo>
                          <a:pt x="115" y="83"/>
                        </a:lnTo>
                        <a:lnTo>
                          <a:pt x="121" y="61"/>
                        </a:lnTo>
                        <a:lnTo>
                          <a:pt x="150" y="58"/>
                        </a:lnTo>
                        <a:lnTo>
                          <a:pt x="259" y="10"/>
                        </a:lnTo>
                        <a:lnTo>
                          <a:pt x="259" y="0"/>
                        </a:lnTo>
                        <a:lnTo>
                          <a:pt x="259" y="10"/>
                        </a:lnTo>
                        <a:lnTo>
                          <a:pt x="278" y="10"/>
                        </a:lnTo>
                        <a:lnTo>
                          <a:pt x="358" y="99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4" name="Freeform 210"/>
                  <p:cNvSpPr>
                    <a:spLocks/>
                  </p:cNvSpPr>
                  <p:nvPr/>
                </p:nvSpPr>
                <p:spPr bwMode="auto">
                  <a:xfrm>
                    <a:off x="4626190" y="5143889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4"/>
                      </a:cxn>
                      <a:cxn ang="0">
                        <a:pos x="198" y="189"/>
                      </a:cxn>
                      <a:cxn ang="0">
                        <a:pos x="143" y="227"/>
                      </a:cxn>
                      <a:cxn ang="0">
                        <a:pos x="100" y="209"/>
                      </a:cxn>
                      <a:cxn ang="0">
                        <a:pos x="50" y="234"/>
                      </a:cxn>
                      <a:cxn ang="0">
                        <a:pos x="0" y="154"/>
                      </a:cxn>
                      <a:cxn ang="0">
                        <a:pos x="45" y="85"/>
                      </a:cxn>
                      <a:cxn ang="0">
                        <a:pos x="115" y="85"/>
                      </a:cxn>
                      <a:cxn ang="0">
                        <a:pos x="120" y="62"/>
                      </a:cxn>
                      <a:cxn ang="0">
                        <a:pos x="150" y="60"/>
                      </a:cxn>
                      <a:cxn ang="0">
                        <a:pos x="258" y="10"/>
                      </a:cxn>
                      <a:cxn ang="0">
                        <a:pos x="258" y="0"/>
                      </a:cxn>
                      <a:cxn ang="0">
                        <a:pos x="258" y="10"/>
                      </a:cxn>
                      <a:cxn ang="0">
                        <a:pos x="278" y="10"/>
                      </a:cxn>
                      <a:cxn ang="0">
                        <a:pos x="358" y="100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4"/>
                        </a:lnTo>
                        <a:lnTo>
                          <a:pt x="198" y="189"/>
                        </a:lnTo>
                        <a:lnTo>
                          <a:pt x="143" y="227"/>
                        </a:lnTo>
                        <a:lnTo>
                          <a:pt x="100" y="209"/>
                        </a:lnTo>
                        <a:lnTo>
                          <a:pt x="50" y="234"/>
                        </a:lnTo>
                        <a:lnTo>
                          <a:pt x="0" y="154"/>
                        </a:lnTo>
                        <a:lnTo>
                          <a:pt x="45" y="85"/>
                        </a:lnTo>
                        <a:lnTo>
                          <a:pt x="115" y="85"/>
                        </a:lnTo>
                        <a:lnTo>
                          <a:pt x="120" y="62"/>
                        </a:lnTo>
                        <a:lnTo>
                          <a:pt x="150" y="60"/>
                        </a:lnTo>
                        <a:lnTo>
                          <a:pt x="258" y="10"/>
                        </a:lnTo>
                        <a:lnTo>
                          <a:pt x="258" y="0"/>
                        </a:lnTo>
                        <a:lnTo>
                          <a:pt x="258" y="10"/>
                        </a:lnTo>
                        <a:lnTo>
                          <a:pt x="278" y="10"/>
                        </a:lnTo>
                        <a:lnTo>
                          <a:pt x="358" y="100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5" name="Freeform 209"/>
                  <p:cNvSpPr>
                    <a:spLocks/>
                  </p:cNvSpPr>
                  <p:nvPr/>
                </p:nvSpPr>
                <p:spPr bwMode="auto">
                  <a:xfrm>
                    <a:off x="4452322" y="5084277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51" y="304"/>
                      </a:cxn>
                      <a:cxn ang="0">
                        <a:pos x="51" y="311"/>
                      </a:cxn>
                      <a:cxn ang="0">
                        <a:pos x="202" y="317"/>
                      </a:cxn>
                      <a:cxn ang="0">
                        <a:pos x="218" y="295"/>
                      </a:cxn>
                      <a:cxn ang="0">
                        <a:pos x="173" y="215"/>
                      </a:cxn>
                      <a:cxn ang="0">
                        <a:pos x="218" y="144"/>
                      </a:cxn>
                      <a:cxn ang="0">
                        <a:pos x="198" y="109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29" y="167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224" h="317">
                        <a:moveTo>
                          <a:pt x="0" y="234"/>
                        </a:moveTo>
                        <a:lnTo>
                          <a:pt x="51" y="304"/>
                        </a:lnTo>
                        <a:lnTo>
                          <a:pt x="51" y="311"/>
                        </a:lnTo>
                        <a:lnTo>
                          <a:pt x="202" y="317"/>
                        </a:lnTo>
                        <a:lnTo>
                          <a:pt x="218" y="295"/>
                        </a:lnTo>
                        <a:lnTo>
                          <a:pt x="173" y="215"/>
                        </a:lnTo>
                        <a:lnTo>
                          <a:pt x="218" y="144"/>
                        </a:lnTo>
                        <a:lnTo>
                          <a:pt x="198" y="109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29" y="167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6" name="Freeform 208"/>
                  <p:cNvSpPr>
                    <a:spLocks/>
                  </p:cNvSpPr>
                  <p:nvPr/>
                </p:nvSpPr>
                <p:spPr bwMode="auto">
                  <a:xfrm>
                    <a:off x="4452322" y="5084277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5"/>
                      </a:cxn>
                      <a:cxn ang="0">
                        <a:pos x="52" y="305"/>
                      </a:cxn>
                      <a:cxn ang="0">
                        <a:pos x="52" y="310"/>
                      </a:cxn>
                      <a:cxn ang="0">
                        <a:pos x="202" y="317"/>
                      </a:cxn>
                      <a:cxn ang="0">
                        <a:pos x="219" y="295"/>
                      </a:cxn>
                      <a:cxn ang="0">
                        <a:pos x="174" y="215"/>
                      </a:cxn>
                      <a:cxn ang="0">
                        <a:pos x="219" y="145"/>
                      </a:cxn>
                      <a:cxn ang="0">
                        <a:pos x="199" y="110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30" y="167"/>
                      </a:cxn>
                      <a:cxn ang="0">
                        <a:pos x="0" y="235"/>
                      </a:cxn>
                    </a:cxnLst>
                    <a:rect l="0" t="0" r="r" b="b"/>
                    <a:pathLst>
                      <a:path w="224" h="317">
                        <a:moveTo>
                          <a:pt x="0" y="235"/>
                        </a:moveTo>
                        <a:lnTo>
                          <a:pt x="52" y="305"/>
                        </a:lnTo>
                        <a:lnTo>
                          <a:pt x="52" y="310"/>
                        </a:lnTo>
                        <a:lnTo>
                          <a:pt x="202" y="317"/>
                        </a:lnTo>
                        <a:lnTo>
                          <a:pt x="219" y="295"/>
                        </a:lnTo>
                        <a:lnTo>
                          <a:pt x="174" y="215"/>
                        </a:lnTo>
                        <a:lnTo>
                          <a:pt x="219" y="145"/>
                        </a:lnTo>
                        <a:lnTo>
                          <a:pt x="199" y="110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30" y="167"/>
                        </a:lnTo>
                        <a:lnTo>
                          <a:pt x="0" y="2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7" name="Freeform 207"/>
                  <p:cNvSpPr>
                    <a:spLocks/>
                  </p:cNvSpPr>
                  <p:nvPr/>
                </p:nvSpPr>
                <p:spPr bwMode="auto">
                  <a:xfrm>
                    <a:off x="4477161" y="5387304"/>
                    <a:ext cx="64579" cy="64580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8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8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8" name="Freeform 206"/>
                  <p:cNvSpPr>
                    <a:spLocks/>
                  </p:cNvSpPr>
                  <p:nvPr/>
                </p:nvSpPr>
                <p:spPr bwMode="auto">
                  <a:xfrm>
                    <a:off x="4477161" y="5387304"/>
                    <a:ext cx="62096" cy="6209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9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5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9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5"/>
                        </a:lnTo>
                        <a:lnTo>
                          <a:pt x="2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69" name="Freeform 205"/>
                  <p:cNvSpPr>
                    <a:spLocks/>
                  </p:cNvSpPr>
                  <p:nvPr/>
                </p:nvSpPr>
                <p:spPr bwMode="auto">
                  <a:xfrm>
                    <a:off x="4459775" y="5397239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6" y="48"/>
                      </a:cxn>
                      <a:cxn ang="0">
                        <a:pos x="0" y="77"/>
                      </a:cxn>
                      <a:cxn ang="0">
                        <a:pos x="0" y="118"/>
                      </a:cxn>
                      <a:cxn ang="0">
                        <a:pos x="54" y="176"/>
                      </a:cxn>
                      <a:cxn ang="0">
                        <a:pos x="57" y="176"/>
                      </a:cxn>
                      <a:cxn ang="0">
                        <a:pos x="86" y="157"/>
                      </a:cxn>
                      <a:cxn ang="0">
                        <a:pos x="83" y="125"/>
                      </a:cxn>
                      <a:cxn ang="0">
                        <a:pos x="118" y="118"/>
                      </a:cxn>
                      <a:cxn ang="0">
                        <a:pos x="140" y="138"/>
                      </a:cxn>
                      <a:cxn ang="0">
                        <a:pos x="159" y="128"/>
                      </a:cxn>
                      <a:cxn ang="0">
                        <a:pos x="150" y="6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1"/>
                      </a:cxn>
                      <a:cxn ang="0">
                        <a:pos x="16" y="54"/>
                      </a:cxn>
                      <a:cxn ang="0">
                        <a:pos x="16" y="48"/>
                      </a:cxn>
                    </a:cxnLst>
                    <a:rect l="0" t="0" r="r" b="b"/>
                    <a:pathLst>
                      <a:path w="159" h="176">
                        <a:moveTo>
                          <a:pt x="16" y="48"/>
                        </a:moveTo>
                        <a:lnTo>
                          <a:pt x="0" y="77"/>
                        </a:lnTo>
                        <a:lnTo>
                          <a:pt x="0" y="118"/>
                        </a:lnTo>
                        <a:lnTo>
                          <a:pt x="54" y="176"/>
                        </a:lnTo>
                        <a:lnTo>
                          <a:pt x="57" y="176"/>
                        </a:lnTo>
                        <a:lnTo>
                          <a:pt x="86" y="157"/>
                        </a:lnTo>
                        <a:lnTo>
                          <a:pt x="83" y="125"/>
                        </a:lnTo>
                        <a:lnTo>
                          <a:pt x="118" y="118"/>
                        </a:lnTo>
                        <a:lnTo>
                          <a:pt x="140" y="138"/>
                        </a:lnTo>
                        <a:lnTo>
                          <a:pt x="159" y="128"/>
                        </a:lnTo>
                        <a:lnTo>
                          <a:pt x="150" y="6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1"/>
                        </a:lnTo>
                        <a:lnTo>
                          <a:pt x="16" y="54"/>
                        </a:lnTo>
                        <a:lnTo>
                          <a:pt x="16" y="4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0" name="Freeform 204"/>
                  <p:cNvSpPr>
                    <a:spLocks/>
                  </p:cNvSpPr>
                  <p:nvPr/>
                </p:nvSpPr>
                <p:spPr bwMode="auto">
                  <a:xfrm>
                    <a:off x="4459775" y="5397239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7" y="48"/>
                      </a:cxn>
                      <a:cxn ang="0">
                        <a:pos x="0" y="75"/>
                      </a:cxn>
                      <a:cxn ang="0">
                        <a:pos x="0" y="118"/>
                      </a:cxn>
                      <a:cxn ang="0">
                        <a:pos x="55" y="176"/>
                      </a:cxn>
                      <a:cxn ang="0">
                        <a:pos x="57" y="176"/>
                      </a:cxn>
                      <a:cxn ang="0">
                        <a:pos x="87" y="156"/>
                      </a:cxn>
                      <a:cxn ang="0">
                        <a:pos x="82" y="126"/>
                      </a:cxn>
                      <a:cxn ang="0">
                        <a:pos x="117" y="118"/>
                      </a:cxn>
                      <a:cxn ang="0">
                        <a:pos x="139" y="138"/>
                      </a:cxn>
                      <a:cxn ang="0">
                        <a:pos x="159" y="128"/>
                      </a:cxn>
                      <a:cxn ang="0">
                        <a:pos x="149" y="5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0"/>
                      </a:cxn>
                      <a:cxn ang="0">
                        <a:pos x="17" y="53"/>
                      </a:cxn>
                      <a:cxn ang="0">
                        <a:pos x="17" y="48"/>
                      </a:cxn>
                    </a:cxnLst>
                    <a:rect l="0" t="0" r="r" b="b"/>
                    <a:pathLst>
                      <a:path w="159" h="176">
                        <a:moveTo>
                          <a:pt x="17" y="48"/>
                        </a:moveTo>
                        <a:lnTo>
                          <a:pt x="0" y="75"/>
                        </a:lnTo>
                        <a:lnTo>
                          <a:pt x="0" y="118"/>
                        </a:lnTo>
                        <a:lnTo>
                          <a:pt x="55" y="176"/>
                        </a:lnTo>
                        <a:lnTo>
                          <a:pt x="57" y="176"/>
                        </a:lnTo>
                        <a:lnTo>
                          <a:pt x="87" y="156"/>
                        </a:lnTo>
                        <a:lnTo>
                          <a:pt x="82" y="126"/>
                        </a:lnTo>
                        <a:lnTo>
                          <a:pt x="117" y="118"/>
                        </a:lnTo>
                        <a:lnTo>
                          <a:pt x="139" y="138"/>
                        </a:lnTo>
                        <a:lnTo>
                          <a:pt x="159" y="128"/>
                        </a:lnTo>
                        <a:lnTo>
                          <a:pt x="149" y="5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0"/>
                        </a:lnTo>
                        <a:lnTo>
                          <a:pt x="17" y="53"/>
                        </a:lnTo>
                        <a:lnTo>
                          <a:pt x="17" y="4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1" name="Freeform 203"/>
                  <p:cNvSpPr>
                    <a:spLocks/>
                  </p:cNvSpPr>
                  <p:nvPr/>
                </p:nvSpPr>
                <p:spPr bwMode="auto">
                  <a:xfrm>
                    <a:off x="4504483" y="5330177"/>
                    <a:ext cx="268253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1" y="307"/>
                      </a:cxn>
                      <a:cxn ang="0">
                        <a:pos x="106" y="272"/>
                      </a:cxn>
                      <a:cxn ang="0">
                        <a:pos x="202" y="237"/>
                      </a:cxn>
                      <a:cxn ang="0">
                        <a:pos x="199" y="163"/>
                      </a:cxn>
                      <a:cxn ang="0">
                        <a:pos x="243" y="141"/>
                      </a:cxn>
                      <a:cxn ang="0">
                        <a:pos x="237" y="67"/>
                      </a:cxn>
                      <a:cxn ang="0">
                        <a:pos x="269" y="38"/>
                      </a:cxn>
                      <a:cxn ang="0">
                        <a:pos x="266" y="41"/>
                      </a:cxn>
                      <a:cxn ang="0">
                        <a:pos x="224" y="22"/>
                      </a:cxn>
                      <a:cxn ang="0">
                        <a:pos x="173" y="48"/>
                      </a:cxn>
                      <a:cxn ang="0">
                        <a:pos x="141" y="0"/>
                      </a:cxn>
                      <a:cxn ang="0">
                        <a:pos x="167" y="48"/>
                      </a:cxn>
                      <a:cxn ang="0">
                        <a:pos x="151" y="70"/>
                      </a:cxn>
                      <a:cxn ang="0">
                        <a:pos x="77" y="67"/>
                      </a:cxn>
                      <a:cxn ang="0">
                        <a:pos x="93" y="67"/>
                      </a:cxn>
                      <a:cxn ang="0">
                        <a:pos x="106" y="73"/>
                      </a:cxn>
                      <a:cxn ang="0">
                        <a:pos x="115" y="195"/>
                      </a:cxn>
                      <a:cxn ang="0">
                        <a:pos x="96" y="205"/>
                      </a:cxn>
                      <a:cxn ang="0">
                        <a:pos x="74" y="185"/>
                      </a:cxn>
                      <a:cxn ang="0">
                        <a:pos x="39" y="192"/>
                      </a:cxn>
                      <a:cxn ang="0">
                        <a:pos x="42" y="224"/>
                      </a:cxn>
                      <a:cxn ang="0">
                        <a:pos x="13" y="243"/>
                      </a:cxn>
                      <a:cxn ang="0">
                        <a:pos x="10" y="243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1" y="307"/>
                        </a:lnTo>
                        <a:lnTo>
                          <a:pt x="106" y="272"/>
                        </a:lnTo>
                        <a:lnTo>
                          <a:pt x="202" y="237"/>
                        </a:lnTo>
                        <a:lnTo>
                          <a:pt x="199" y="163"/>
                        </a:lnTo>
                        <a:lnTo>
                          <a:pt x="243" y="141"/>
                        </a:lnTo>
                        <a:lnTo>
                          <a:pt x="237" y="67"/>
                        </a:lnTo>
                        <a:lnTo>
                          <a:pt x="269" y="38"/>
                        </a:lnTo>
                        <a:lnTo>
                          <a:pt x="266" y="41"/>
                        </a:lnTo>
                        <a:lnTo>
                          <a:pt x="224" y="22"/>
                        </a:lnTo>
                        <a:lnTo>
                          <a:pt x="173" y="48"/>
                        </a:lnTo>
                        <a:lnTo>
                          <a:pt x="141" y="0"/>
                        </a:lnTo>
                        <a:lnTo>
                          <a:pt x="167" y="48"/>
                        </a:lnTo>
                        <a:lnTo>
                          <a:pt x="151" y="70"/>
                        </a:lnTo>
                        <a:lnTo>
                          <a:pt x="77" y="67"/>
                        </a:lnTo>
                        <a:lnTo>
                          <a:pt x="93" y="67"/>
                        </a:lnTo>
                        <a:lnTo>
                          <a:pt x="106" y="73"/>
                        </a:lnTo>
                        <a:lnTo>
                          <a:pt x="115" y="195"/>
                        </a:lnTo>
                        <a:lnTo>
                          <a:pt x="96" y="205"/>
                        </a:lnTo>
                        <a:lnTo>
                          <a:pt x="74" y="185"/>
                        </a:lnTo>
                        <a:lnTo>
                          <a:pt x="39" y="192"/>
                        </a:lnTo>
                        <a:lnTo>
                          <a:pt x="42" y="224"/>
                        </a:lnTo>
                        <a:lnTo>
                          <a:pt x="13" y="243"/>
                        </a:lnTo>
                        <a:lnTo>
                          <a:pt x="10" y="243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2" name="Freeform 202"/>
                  <p:cNvSpPr>
                    <a:spLocks/>
                  </p:cNvSpPr>
                  <p:nvPr/>
                </p:nvSpPr>
                <p:spPr bwMode="auto">
                  <a:xfrm>
                    <a:off x="4504483" y="5330177"/>
                    <a:ext cx="265769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0" y="307"/>
                      </a:cxn>
                      <a:cxn ang="0">
                        <a:pos x="106" y="272"/>
                      </a:cxn>
                      <a:cxn ang="0">
                        <a:pos x="204" y="237"/>
                      </a:cxn>
                      <a:cxn ang="0">
                        <a:pos x="199" y="162"/>
                      </a:cxn>
                      <a:cxn ang="0">
                        <a:pos x="244" y="140"/>
                      </a:cxn>
                      <a:cxn ang="0">
                        <a:pos x="239" y="67"/>
                      </a:cxn>
                      <a:cxn ang="0">
                        <a:pos x="269" y="37"/>
                      </a:cxn>
                      <a:cxn ang="0">
                        <a:pos x="266" y="40"/>
                      </a:cxn>
                      <a:cxn ang="0">
                        <a:pos x="224" y="22"/>
                      </a:cxn>
                      <a:cxn ang="0">
                        <a:pos x="173" y="47"/>
                      </a:cxn>
                      <a:cxn ang="0">
                        <a:pos x="141" y="0"/>
                      </a:cxn>
                      <a:cxn ang="0">
                        <a:pos x="168" y="47"/>
                      </a:cxn>
                      <a:cxn ang="0">
                        <a:pos x="151" y="70"/>
                      </a:cxn>
                      <a:cxn ang="0">
                        <a:pos x="78" y="67"/>
                      </a:cxn>
                      <a:cxn ang="0">
                        <a:pos x="93" y="67"/>
                      </a:cxn>
                      <a:cxn ang="0">
                        <a:pos x="106" y="72"/>
                      </a:cxn>
                      <a:cxn ang="0">
                        <a:pos x="116" y="195"/>
                      </a:cxn>
                      <a:cxn ang="0">
                        <a:pos x="96" y="205"/>
                      </a:cxn>
                      <a:cxn ang="0">
                        <a:pos x="73" y="185"/>
                      </a:cxn>
                      <a:cxn ang="0">
                        <a:pos x="38" y="192"/>
                      </a:cxn>
                      <a:cxn ang="0">
                        <a:pos x="43" y="222"/>
                      </a:cxn>
                      <a:cxn ang="0">
                        <a:pos x="13" y="242"/>
                      </a:cxn>
                      <a:cxn ang="0">
                        <a:pos x="10" y="242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0" y="307"/>
                        </a:lnTo>
                        <a:lnTo>
                          <a:pt x="106" y="272"/>
                        </a:lnTo>
                        <a:lnTo>
                          <a:pt x="204" y="237"/>
                        </a:lnTo>
                        <a:lnTo>
                          <a:pt x="199" y="162"/>
                        </a:lnTo>
                        <a:lnTo>
                          <a:pt x="244" y="140"/>
                        </a:lnTo>
                        <a:lnTo>
                          <a:pt x="239" y="67"/>
                        </a:lnTo>
                        <a:lnTo>
                          <a:pt x="269" y="37"/>
                        </a:lnTo>
                        <a:lnTo>
                          <a:pt x="266" y="40"/>
                        </a:lnTo>
                        <a:lnTo>
                          <a:pt x="224" y="22"/>
                        </a:lnTo>
                        <a:lnTo>
                          <a:pt x="173" y="47"/>
                        </a:lnTo>
                        <a:lnTo>
                          <a:pt x="141" y="0"/>
                        </a:lnTo>
                        <a:lnTo>
                          <a:pt x="168" y="47"/>
                        </a:lnTo>
                        <a:lnTo>
                          <a:pt x="151" y="70"/>
                        </a:lnTo>
                        <a:lnTo>
                          <a:pt x="78" y="67"/>
                        </a:lnTo>
                        <a:lnTo>
                          <a:pt x="93" y="67"/>
                        </a:lnTo>
                        <a:lnTo>
                          <a:pt x="106" y="72"/>
                        </a:lnTo>
                        <a:lnTo>
                          <a:pt x="116" y="195"/>
                        </a:lnTo>
                        <a:lnTo>
                          <a:pt x="96" y="205"/>
                        </a:lnTo>
                        <a:lnTo>
                          <a:pt x="73" y="185"/>
                        </a:lnTo>
                        <a:lnTo>
                          <a:pt x="38" y="192"/>
                        </a:lnTo>
                        <a:lnTo>
                          <a:pt x="43" y="222"/>
                        </a:lnTo>
                        <a:lnTo>
                          <a:pt x="13" y="242"/>
                        </a:lnTo>
                        <a:lnTo>
                          <a:pt x="10" y="242"/>
                        </a:lnTo>
                        <a:lnTo>
                          <a:pt x="0" y="23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3" name="Freeform 201"/>
                  <p:cNvSpPr>
                    <a:spLocks/>
                  </p:cNvSpPr>
                  <p:nvPr/>
                </p:nvSpPr>
                <p:spPr bwMode="auto">
                  <a:xfrm>
                    <a:off x="4867122" y="5697783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6" y="214"/>
                      </a:cxn>
                      <a:cxn ang="0">
                        <a:pos x="278" y="230"/>
                      </a:cxn>
                      <a:cxn ang="0">
                        <a:pos x="265" y="269"/>
                      </a:cxn>
                      <a:cxn ang="0">
                        <a:pos x="182" y="310"/>
                      </a:cxn>
                      <a:cxn ang="0">
                        <a:pos x="0" y="304"/>
                      </a:cxn>
                      <a:cxn ang="0">
                        <a:pos x="0" y="198"/>
                      </a:cxn>
                      <a:cxn ang="0">
                        <a:pos x="32" y="154"/>
                      </a:cxn>
                      <a:cxn ang="0">
                        <a:pos x="80" y="118"/>
                      </a:cxn>
                      <a:cxn ang="0">
                        <a:pos x="154" y="179"/>
                      </a:cxn>
                      <a:cxn ang="0">
                        <a:pos x="189" y="163"/>
                      </a:cxn>
                      <a:cxn ang="0">
                        <a:pos x="243" y="198"/>
                      </a:cxn>
                      <a:cxn ang="0">
                        <a:pos x="262" y="173"/>
                      </a:cxn>
                      <a:cxn ang="0">
                        <a:pos x="218" y="125"/>
                      </a:cxn>
                      <a:cxn ang="0">
                        <a:pos x="227" y="38"/>
                      </a:cxn>
                      <a:cxn ang="0">
                        <a:pos x="278" y="32"/>
                      </a:cxn>
                      <a:cxn ang="0">
                        <a:pos x="281" y="32"/>
                      </a:cxn>
                      <a:cxn ang="0">
                        <a:pos x="262" y="0"/>
                      </a:cxn>
                      <a:cxn ang="0">
                        <a:pos x="281" y="38"/>
                      </a:cxn>
                      <a:cxn ang="0">
                        <a:pos x="326" y="42"/>
                      </a:cxn>
                      <a:cxn ang="0">
                        <a:pos x="355" y="80"/>
                      </a:cxn>
                      <a:cxn ang="0">
                        <a:pos x="352" y="83"/>
                      </a:cxn>
                      <a:cxn ang="0">
                        <a:pos x="326" y="214"/>
                      </a:cxn>
                    </a:cxnLst>
                    <a:rect l="0" t="0" r="r" b="b"/>
                    <a:pathLst>
                      <a:path w="355" h="310">
                        <a:moveTo>
                          <a:pt x="326" y="214"/>
                        </a:moveTo>
                        <a:lnTo>
                          <a:pt x="278" y="230"/>
                        </a:lnTo>
                        <a:lnTo>
                          <a:pt x="265" y="269"/>
                        </a:lnTo>
                        <a:lnTo>
                          <a:pt x="182" y="310"/>
                        </a:lnTo>
                        <a:lnTo>
                          <a:pt x="0" y="304"/>
                        </a:lnTo>
                        <a:lnTo>
                          <a:pt x="0" y="198"/>
                        </a:lnTo>
                        <a:lnTo>
                          <a:pt x="32" y="154"/>
                        </a:lnTo>
                        <a:lnTo>
                          <a:pt x="80" y="118"/>
                        </a:lnTo>
                        <a:lnTo>
                          <a:pt x="154" y="179"/>
                        </a:lnTo>
                        <a:lnTo>
                          <a:pt x="189" y="163"/>
                        </a:lnTo>
                        <a:lnTo>
                          <a:pt x="243" y="198"/>
                        </a:lnTo>
                        <a:lnTo>
                          <a:pt x="262" y="173"/>
                        </a:lnTo>
                        <a:lnTo>
                          <a:pt x="218" y="125"/>
                        </a:lnTo>
                        <a:lnTo>
                          <a:pt x="227" y="38"/>
                        </a:lnTo>
                        <a:lnTo>
                          <a:pt x="278" y="32"/>
                        </a:lnTo>
                        <a:lnTo>
                          <a:pt x="281" y="32"/>
                        </a:lnTo>
                        <a:lnTo>
                          <a:pt x="262" y="0"/>
                        </a:lnTo>
                        <a:lnTo>
                          <a:pt x="281" y="38"/>
                        </a:lnTo>
                        <a:lnTo>
                          <a:pt x="326" y="42"/>
                        </a:lnTo>
                        <a:lnTo>
                          <a:pt x="355" y="80"/>
                        </a:lnTo>
                        <a:lnTo>
                          <a:pt x="352" y="83"/>
                        </a:lnTo>
                        <a:lnTo>
                          <a:pt x="326" y="21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4" name="Freeform 200"/>
                  <p:cNvSpPr>
                    <a:spLocks/>
                  </p:cNvSpPr>
                  <p:nvPr/>
                </p:nvSpPr>
                <p:spPr bwMode="auto">
                  <a:xfrm>
                    <a:off x="4867122" y="5697783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5" y="215"/>
                      </a:cxn>
                      <a:cxn ang="0">
                        <a:pos x="278" y="230"/>
                      </a:cxn>
                      <a:cxn ang="0">
                        <a:pos x="265" y="270"/>
                      </a:cxn>
                      <a:cxn ang="0">
                        <a:pos x="183" y="310"/>
                      </a:cxn>
                      <a:cxn ang="0">
                        <a:pos x="0" y="305"/>
                      </a:cxn>
                      <a:cxn ang="0">
                        <a:pos x="0" y="198"/>
                      </a:cxn>
                      <a:cxn ang="0">
                        <a:pos x="33" y="155"/>
                      </a:cxn>
                      <a:cxn ang="0">
                        <a:pos x="80" y="118"/>
                      </a:cxn>
                      <a:cxn ang="0">
                        <a:pos x="153" y="180"/>
                      </a:cxn>
                      <a:cxn ang="0">
                        <a:pos x="188" y="163"/>
                      </a:cxn>
                      <a:cxn ang="0">
                        <a:pos x="243" y="198"/>
                      </a:cxn>
                      <a:cxn ang="0">
                        <a:pos x="263" y="173"/>
                      </a:cxn>
                      <a:cxn ang="0">
                        <a:pos x="218" y="125"/>
                      </a:cxn>
                      <a:cxn ang="0">
                        <a:pos x="228" y="38"/>
                      </a:cxn>
                      <a:cxn ang="0">
                        <a:pos x="278" y="33"/>
                      </a:cxn>
                      <a:cxn ang="0">
                        <a:pos x="280" y="33"/>
                      </a:cxn>
                      <a:cxn ang="0">
                        <a:pos x="263" y="0"/>
                      </a:cxn>
                      <a:cxn ang="0">
                        <a:pos x="280" y="38"/>
                      </a:cxn>
                      <a:cxn ang="0">
                        <a:pos x="325" y="43"/>
                      </a:cxn>
                      <a:cxn ang="0">
                        <a:pos x="355" y="80"/>
                      </a:cxn>
                      <a:cxn ang="0">
                        <a:pos x="353" y="83"/>
                      </a:cxn>
                      <a:cxn ang="0">
                        <a:pos x="325" y="215"/>
                      </a:cxn>
                    </a:cxnLst>
                    <a:rect l="0" t="0" r="r" b="b"/>
                    <a:pathLst>
                      <a:path w="355" h="310">
                        <a:moveTo>
                          <a:pt x="325" y="215"/>
                        </a:moveTo>
                        <a:lnTo>
                          <a:pt x="278" y="230"/>
                        </a:lnTo>
                        <a:lnTo>
                          <a:pt x="265" y="270"/>
                        </a:lnTo>
                        <a:lnTo>
                          <a:pt x="183" y="310"/>
                        </a:lnTo>
                        <a:lnTo>
                          <a:pt x="0" y="305"/>
                        </a:lnTo>
                        <a:lnTo>
                          <a:pt x="0" y="198"/>
                        </a:lnTo>
                        <a:lnTo>
                          <a:pt x="33" y="155"/>
                        </a:lnTo>
                        <a:lnTo>
                          <a:pt x="80" y="118"/>
                        </a:lnTo>
                        <a:lnTo>
                          <a:pt x="153" y="180"/>
                        </a:lnTo>
                        <a:lnTo>
                          <a:pt x="188" y="163"/>
                        </a:lnTo>
                        <a:lnTo>
                          <a:pt x="243" y="198"/>
                        </a:lnTo>
                        <a:lnTo>
                          <a:pt x="263" y="173"/>
                        </a:lnTo>
                        <a:lnTo>
                          <a:pt x="218" y="125"/>
                        </a:lnTo>
                        <a:lnTo>
                          <a:pt x="228" y="38"/>
                        </a:lnTo>
                        <a:lnTo>
                          <a:pt x="278" y="33"/>
                        </a:lnTo>
                        <a:lnTo>
                          <a:pt x="280" y="33"/>
                        </a:lnTo>
                        <a:lnTo>
                          <a:pt x="263" y="0"/>
                        </a:lnTo>
                        <a:lnTo>
                          <a:pt x="280" y="38"/>
                        </a:lnTo>
                        <a:lnTo>
                          <a:pt x="325" y="43"/>
                        </a:lnTo>
                        <a:lnTo>
                          <a:pt x="355" y="80"/>
                        </a:lnTo>
                        <a:lnTo>
                          <a:pt x="353" y="83"/>
                        </a:lnTo>
                        <a:lnTo>
                          <a:pt x="325" y="2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5" name="Freeform 199"/>
                  <p:cNvSpPr>
                    <a:spLocks/>
                  </p:cNvSpPr>
                  <p:nvPr/>
                </p:nvSpPr>
                <p:spPr bwMode="auto">
                  <a:xfrm>
                    <a:off x="4539257" y="5653074"/>
                    <a:ext cx="357671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8" y="19"/>
                      </a:cxn>
                      <a:cxn ang="0">
                        <a:pos x="38" y="93"/>
                      </a:cxn>
                      <a:cxn ang="0">
                        <a:pos x="70" y="154"/>
                      </a:cxn>
                      <a:cxn ang="0">
                        <a:pos x="0" y="339"/>
                      </a:cxn>
                      <a:cxn ang="0">
                        <a:pos x="16" y="365"/>
                      </a:cxn>
                      <a:cxn ang="0">
                        <a:pos x="323" y="349"/>
                      </a:cxn>
                      <a:cxn ang="0">
                        <a:pos x="329" y="349"/>
                      </a:cxn>
                      <a:cxn ang="0">
                        <a:pos x="329" y="243"/>
                      </a:cxn>
                      <a:cxn ang="0">
                        <a:pos x="361" y="199"/>
                      </a:cxn>
                      <a:cxn ang="0">
                        <a:pos x="361" y="173"/>
                      </a:cxn>
                      <a:cxn ang="0">
                        <a:pos x="310" y="93"/>
                      </a:cxn>
                      <a:cxn ang="0">
                        <a:pos x="297" y="39"/>
                      </a:cxn>
                      <a:cxn ang="0">
                        <a:pos x="163" y="42"/>
                      </a:cxn>
                      <a:cxn ang="0">
                        <a:pos x="147" y="0"/>
                      </a:cxn>
                      <a:cxn ang="0">
                        <a:pos x="38" y="7"/>
                      </a:cxn>
                      <a:cxn ang="0">
                        <a:pos x="35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8" y="19"/>
                        </a:lnTo>
                        <a:lnTo>
                          <a:pt x="38" y="93"/>
                        </a:lnTo>
                        <a:lnTo>
                          <a:pt x="70" y="154"/>
                        </a:lnTo>
                        <a:lnTo>
                          <a:pt x="0" y="339"/>
                        </a:lnTo>
                        <a:lnTo>
                          <a:pt x="16" y="365"/>
                        </a:lnTo>
                        <a:lnTo>
                          <a:pt x="323" y="349"/>
                        </a:lnTo>
                        <a:lnTo>
                          <a:pt x="329" y="349"/>
                        </a:lnTo>
                        <a:lnTo>
                          <a:pt x="329" y="243"/>
                        </a:lnTo>
                        <a:lnTo>
                          <a:pt x="361" y="199"/>
                        </a:lnTo>
                        <a:lnTo>
                          <a:pt x="361" y="173"/>
                        </a:lnTo>
                        <a:lnTo>
                          <a:pt x="310" y="93"/>
                        </a:lnTo>
                        <a:lnTo>
                          <a:pt x="297" y="39"/>
                        </a:lnTo>
                        <a:lnTo>
                          <a:pt x="163" y="42"/>
                        </a:lnTo>
                        <a:lnTo>
                          <a:pt x="147" y="0"/>
                        </a:lnTo>
                        <a:lnTo>
                          <a:pt x="38" y="7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6" name="Freeform 198"/>
                  <p:cNvSpPr>
                    <a:spLocks/>
                  </p:cNvSpPr>
                  <p:nvPr/>
                </p:nvSpPr>
                <p:spPr bwMode="auto">
                  <a:xfrm>
                    <a:off x="4539257" y="5653074"/>
                    <a:ext cx="360154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7" y="20"/>
                      </a:cxn>
                      <a:cxn ang="0">
                        <a:pos x="37" y="93"/>
                      </a:cxn>
                      <a:cxn ang="0">
                        <a:pos x="70" y="155"/>
                      </a:cxn>
                      <a:cxn ang="0">
                        <a:pos x="0" y="340"/>
                      </a:cxn>
                      <a:cxn ang="0">
                        <a:pos x="17" y="365"/>
                      </a:cxn>
                      <a:cxn ang="0">
                        <a:pos x="321" y="350"/>
                      </a:cxn>
                      <a:cxn ang="0">
                        <a:pos x="329" y="350"/>
                      </a:cxn>
                      <a:cxn ang="0">
                        <a:pos x="329" y="243"/>
                      </a:cxn>
                      <a:cxn ang="0">
                        <a:pos x="361" y="200"/>
                      </a:cxn>
                      <a:cxn ang="0">
                        <a:pos x="361" y="173"/>
                      </a:cxn>
                      <a:cxn ang="0">
                        <a:pos x="309" y="93"/>
                      </a:cxn>
                      <a:cxn ang="0">
                        <a:pos x="296" y="40"/>
                      </a:cxn>
                      <a:cxn ang="0">
                        <a:pos x="162" y="43"/>
                      </a:cxn>
                      <a:cxn ang="0">
                        <a:pos x="147" y="0"/>
                      </a:cxn>
                      <a:cxn ang="0">
                        <a:pos x="37" y="8"/>
                      </a:cxn>
                      <a:cxn ang="0">
                        <a:pos x="35" y="8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7" y="20"/>
                        </a:lnTo>
                        <a:lnTo>
                          <a:pt x="37" y="93"/>
                        </a:lnTo>
                        <a:lnTo>
                          <a:pt x="70" y="155"/>
                        </a:lnTo>
                        <a:lnTo>
                          <a:pt x="0" y="340"/>
                        </a:lnTo>
                        <a:lnTo>
                          <a:pt x="17" y="365"/>
                        </a:lnTo>
                        <a:lnTo>
                          <a:pt x="321" y="350"/>
                        </a:lnTo>
                        <a:lnTo>
                          <a:pt x="329" y="350"/>
                        </a:lnTo>
                        <a:lnTo>
                          <a:pt x="329" y="243"/>
                        </a:lnTo>
                        <a:lnTo>
                          <a:pt x="361" y="200"/>
                        </a:lnTo>
                        <a:lnTo>
                          <a:pt x="361" y="173"/>
                        </a:lnTo>
                        <a:lnTo>
                          <a:pt x="309" y="93"/>
                        </a:lnTo>
                        <a:lnTo>
                          <a:pt x="296" y="40"/>
                        </a:lnTo>
                        <a:lnTo>
                          <a:pt x="162" y="43"/>
                        </a:lnTo>
                        <a:lnTo>
                          <a:pt x="147" y="0"/>
                        </a:lnTo>
                        <a:lnTo>
                          <a:pt x="37" y="8"/>
                        </a:lnTo>
                        <a:lnTo>
                          <a:pt x="35" y="8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7" name="Freeform 197"/>
                  <p:cNvSpPr>
                    <a:spLocks/>
                  </p:cNvSpPr>
                  <p:nvPr/>
                </p:nvSpPr>
                <p:spPr bwMode="auto">
                  <a:xfrm>
                    <a:off x="4946605" y="5963552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0" y="76"/>
                      </a:cxn>
                      <a:cxn ang="0">
                        <a:pos x="131" y="214"/>
                      </a:cxn>
                      <a:cxn ang="0">
                        <a:pos x="208" y="230"/>
                      </a:cxn>
                      <a:cxn ang="0">
                        <a:pos x="265" y="144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2" y="44"/>
                      </a:cxn>
                      <a:cxn ang="0">
                        <a:pos x="6" y="41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265" h="230">
                        <a:moveTo>
                          <a:pt x="0" y="44"/>
                        </a:moveTo>
                        <a:lnTo>
                          <a:pt x="0" y="76"/>
                        </a:lnTo>
                        <a:lnTo>
                          <a:pt x="131" y="214"/>
                        </a:lnTo>
                        <a:lnTo>
                          <a:pt x="208" y="230"/>
                        </a:lnTo>
                        <a:lnTo>
                          <a:pt x="265" y="144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2" y="44"/>
                        </a:lnTo>
                        <a:lnTo>
                          <a:pt x="6" y="4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8" name="Freeform 196"/>
                  <p:cNvSpPr>
                    <a:spLocks/>
                  </p:cNvSpPr>
                  <p:nvPr/>
                </p:nvSpPr>
                <p:spPr bwMode="auto">
                  <a:xfrm>
                    <a:off x="4946605" y="5963552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0" y="75"/>
                      </a:cxn>
                      <a:cxn ang="0">
                        <a:pos x="130" y="213"/>
                      </a:cxn>
                      <a:cxn ang="0">
                        <a:pos x="208" y="230"/>
                      </a:cxn>
                      <a:cxn ang="0">
                        <a:pos x="265" y="143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3" y="43"/>
                      </a:cxn>
                      <a:cxn ang="0">
                        <a:pos x="5" y="40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265" h="230">
                        <a:moveTo>
                          <a:pt x="0" y="43"/>
                        </a:moveTo>
                        <a:lnTo>
                          <a:pt x="0" y="75"/>
                        </a:lnTo>
                        <a:lnTo>
                          <a:pt x="130" y="213"/>
                        </a:lnTo>
                        <a:lnTo>
                          <a:pt x="208" y="230"/>
                        </a:lnTo>
                        <a:lnTo>
                          <a:pt x="265" y="143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3" y="43"/>
                        </a:lnTo>
                        <a:lnTo>
                          <a:pt x="5" y="40"/>
                        </a:lnTo>
                        <a:lnTo>
                          <a:pt x="0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79" name="Freeform 195"/>
                  <p:cNvSpPr>
                    <a:spLocks/>
                  </p:cNvSpPr>
                  <p:nvPr/>
                </p:nvSpPr>
                <p:spPr bwMode="auto">
                  <a:xfrm>
                    <a:off x="4790123" y="6035584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1"/>
                      </a:cxn>
                      <a:cxn ang="0">
                        <a:pos x="189" y="224"/>
                      </a:cxn>
                      <a:cxn ang="0">
                        <a:pos x="115" y="240"/>
                      </a:cxn>
                      <a:cxn ang="0">
                        <a:pos x="71" y="272"/>
                      </a:cxn>
                      <a:cxn ang="0">
                        <a:pos x="0" y="275"/>
                      </a:cxn>
                      <a:cxn ang="0">
                        <a:pos x="23" y="71"/>
                      </a:cxn>
                      <a:cxn ang="0">
                        <a:pos x="154" y="0"/>
                      </a:cxn>
                      <a:cxn ang="0">
                        <a:pos x="157" y="0"/>
                      </a:cxn>
                      <a:cxn ang="0">
                        <a:pos x="157" y="3"/>
                      </a:cxn>
                      <a:cxn ang="0">
                        <a:pos x="285" y="138"/>
                      </a:cxn>
                      <a:cxn ang="0">
                        <a:pos x="285" y="141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1"/>
                        </a:moveTo>
                        <a:lnTo>
                          <a:pt x="189" y="224"/>
                        </a:lnTo>
                        <a:lnTo>
                          <a:pt x="115" y="240"/>
                        </a:lnTo>
                        <a:lnTo>
                          <a:pt x="71" y="272"/>
                        </a:lnTo>
                        <a:lnTo>
                          <a:pt x="0" y="275"/>
                        </a:lnTo>
                        <a:lnTo>
                          <a:pt x="23" y="71"/>
                        </a:lnTo>
                        <a:lnTo>
                          <a:pt x="154" y="0"/>
                        </a:lnTo>
                        <a:lnTo>
                          <a:pt x="157" y="0"/>
                        </a:lnTo>
                        <a:lnTo>
                          <a:pt x="157" y="3"/>
                        </a:lnTo>
                        <a:lnTo>
                          <a:pt x="285" y="138"/>
                        </a:lnTo>
                        <a:lnTo>
                          <a:pt x="285" y="14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0" name="Freeform 194"/>
                  <p:cNvSpPr>
                    <a:spLocks/>
                  </p:cNvSpPr>
                  <p:nvPr/>
                </p:nvSpPr>
                <p:spPr bwMode="auto">
                  <a:xfrm>
                    <a:off x="4790123" y="6035584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0"/>
                      </a:cxn>
                      <a:cxn ang="0">
                        <a:pos x="190" y="223"/>
                      </a:cxn>
                      <a:cxn ang="0">
                        <a:pos x="115" y="240"/>
                      </a:cxn>
                      <a:cxn ang="0">
                        <a:pos x="70" y="273"/>
                      </a:cxn>
                      <a:cxn ang="0">
                        <a:pos x="0" y="275"/>
                      </a:cxn>
                      <a:cxn ang="0">
                        <a:pos x="23" y="70"/>
                      </a:cxn>
                      <a:cxn ang="0">
                        <a:pos x="155" y="0"/>
                      </a:cxn>
                      <a:cxn ang="0">
                        <a:pos x="158" y="0"/>
                      </a:cxn>
                      <a:cxn ang="0">
                        <a:pos x="158" y="3"/>
                      </a:cxn>
                      <a:cxn ang="0">
                        <a:pos x="285" y="138"/>
                      </a:cxn>
                      <a:cxn ang="0">
                        <a:pos x="285" y="140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0"/>
                        </a:moveTo>
                        <a:lnTo>
                          <a:pt x="190" y="223"/>
                        </a:lnTo>
                        <a:lnTo>
                          <a:pt x="115" y="240"/>
                        </a:lnTo>
                        <a:lnTo>
                          <a:pt x="70" y="273"/>
                        </a:lnTo>
                        <a:lnTo>
                          <a:pt x="0" y="275"/>
                        </a:lnTo>
                        <a:lnTo>
                          <a:pt x="23" y="70"/>
                        </a:lnTo>
                        <a:lnTo>
                          <a:pt x="155" y="0"/>
                        </a:lnTo>
                        <a:lnTo>
                          <a:pt x="158" y="0"/>
                        </a:lnTo>
                        <a:lnTo>
                          <a:pt x="158" y="3"/>
                        </a:lnTo>
                        <a:lnTo>
                          <a:pt x="285" y="138"/>
                        </a:lnTo>
                        <a:lnTo>
                          <a:pt x="285" y="1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1" name="Freeform 193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2" name="Freeform 192"/>
                  <p:cNvSpPr>
                    <a:spLocks/>
                  </p:cNvSpPr>
                  <p:nvPr/>
                </p:nvSpPr>
                <p:spPr bwMode="auto">
                  <a:xfrm>
                    <a:off x="5140343" y="6308805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3" y="39"/>
                      </a:cxn>
                      <a:cxn ang="0">
                        <a:pos x="35" y="42"/>
                      </a:cxn>
                      <a:cxn ang="0">
                        <a:pos x="42" y="26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3" y="39"/>
                        </a:lnTo>
                        <a:lnTo>
                          <a:pt x="35" y="42"/>
                        </a:lnTo>
                        <a:lnTo>
                          <a:pt x="42" y="26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3" name="Freeform 191"/>
                  <p:cNvSpPr>
                    <a:spLocks/>
                  </p:cNvSpPr>
                  <p:nvPr/>
                </p:nvSpPr>
                <p:spPr bwMode="auto">
                  <a:xfrm>
                    <a:off x="5140343" y="6308805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2" y="37"/>
                      </a:cxn>
                      <a:cxn ang="0">
                        <a:pos x="35" y="42"/>
                      </a:cxn>
                      <a:cxn ang="0">
                        <a:pos x="42" y="25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2" y="37"/>
                        </a:lnTo>
                        <a:lnTo>
                          <a:pt x="35" y="42"/>
                        </a:lnTo>
                        <a:lnTo>
                          <a:pt x="42" y="25"/>
                        </a:lnTo>
                        <a:lnTo>
                          <a:pt x="2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4" name="Freeform 190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19"/>
                      </a:cxn>
                      <a:cxn ang="0">
                        <a:pos x="9" y="0"/>
                      </a:cxn>
                      <a:cxn ang="0">
                        <a:pos x="32" y="0"/>
                      </a:cxn>
                      <a:cxn ang="0">
                        <a:pos x="41" y="38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19"/>
                        </a:lnTo>
                        <a:lnTo>
                          <a:pt x="9" y="0"/>
                        </a:lnTo>
                        <a:lnTo>
                          <a:pt x="32" y="0"/>
                        </a:lnTo>
                        <a:lnTo>
                          <a:pt x="41" y="38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5" name="Freeform 189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6" name="Freeform 188"/>
                  <p:cNvSpPr>
                    <a:spLocks/>
                  </p:cNvSpPr>
                  <p:nvPr/>
                </p:nvSpPr>
                <p:spPr bwMode="auto">
                  <a:xfrm>
                    <a:off x="5167664" y="6346062"/>
                    <a:ext cx="7452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7" name="Freeform 187"/>
                  <p:cNvSpPr>
                    <a:spLocks/>
                  </p:cNvSpPr>
                  <p:nvPr/>
                </p:nvSpPr>
                <p:spPr bwMode="auto">
                  <a:xfrm>
                    <a:off x="4556643" y="6000810"/>
                    <a:ext cx="422250" cy="392445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73" y="134"/>
                      </a:cxn>
                      <a:cxn ang="0">
                        <a:pos x="60" y="256"/>
                      </a:cxn>
                      <a:cxn ang="0">
                        <a:pos x="131" y="394"/>
                      </a:cxn>
                      <a:cxn ang="0">
                        <a:pos x="127" y="384"/>
                      </a:cxn>
                      <a:cxn ang="0">
                        <a:pos x="217" y="371"/>
                      </a:cxn>
                      <a:cxn ang="0">
                        <a:pos x="243" y="358"/>
                      </a:cxn>
                      <a:cxn ang="0">
                        <a:pos x="243" y="310"/>
                      </a:cxn>
                      <a:cxn ang="0">
                        <a:pos x="262" y="310"/>
                      </a:cxn>
                      <a:cxn ang="0">
                        <a:pos x="236" y="310"/>
                      </a:cxn>
                      <a:cxn ang="0">
                        <a:pos x="259" y="106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6"/>
                      </a:cxn>
                      <a:cxn ang="0">
                        <a:pos x="399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7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425" h="394">
                        <a:moveTo>
                          <a:pt x="0" y="16"/>
                        </a:moveTo>
                        <a:lnTo>
                          <a:pt x="73" y="134"/>
                        </a:lnTo>
                        <a:lnTo>
                          <a:pt x="60" y="256"/>
                        </a:lnTo>
                        <a:lnTo>
                          <a:pt x="131" y="394"/>
                        </a:lnTo>
                        <a:lnTo>
                          <a:pt x="127" y="384"/>
                        </a:lnTo>
                        <a:lnTo>
                          <a:pt x="217" y="371"/>
                        </a:lnTo>
                        <a:lnTo>
                          <a:pt x="243" y="358"/>
                        </a:lnTo>
                        <a:lnTo>
                          <a:pt x="243" y="310"/>
                        </a:lnTo>
                        <a:lnTo>
                          <a:pt x="262" y="310"/>
                        </a:lnTo>
                        <a:lnTo>
                          <a:pt x="236" y="310"/>
                        </a:lnTo>
                        <a:lnTo>
                          <a:pt x="259" y="106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6"/>
                        </a:lnTo>
                        <a:lnTo>
                          <a:pt x="399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8" name="Freeform 186"/>
                  <p:cNvSpPr>
                    <a:spLocks/>
                  </p:cNvSpPr>
                  <p:nvPr/>
                </p:nvSpPr>
                <p:spPr bwMode="auto">
                  <a:xfrm>
                    <a:off x="4556643" y="6000810"/>
                    <a:ext cx="422250" cy="38996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73" y="133"/>
                      </a:cxn>
                      <a:cxn ang="0">
                        <a:pos x="60" y="256"/>
                      </a:cxn>
                      <a:cxn ang="0">
                        <a:pos x="130" y="394"/>
                      </a:cxn>
                      <a:cxn ang="0">
                        <a:pos x="125" y="384"/>
                      </a:cxn>
                      <a:cxn ang="0">
                        <a:pos x="215" y="371"/>
                      </a:cxn>
                      <a:cxn ang="0">
                        <a:pos x="243" y="359"/>
                      </a:cxn>
                      <a:cxn ang="0">
                        <a:pos x="243" y="311"/>
                      </a:cxn>
                      <a:cxn ang="0">
                        <a:pos x="260" y="311"/>
                      </a:cxn>
                      <a:cxn ang="0">
                        <a:pos x="235" y="311"/>
                      </a:cxn>
                      <a:cxn ang="0">
                        <a:pos x="258" y="105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5"/>
                      </a:cxn>
                      <a:cxn ang="0">
                        <a:pos x="398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5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425" h="394">
                        <a:moveTo>
                          <a:pt x="0" y="15"/>
                        </a:moveTo>
                        <a:lnTo>
                          <a:pt x="73" y="133"/>
                        </a:lnTo>
                        <a:lnTo>
                          <a:pt x="60" y="256"/>
                        </a:lnTo>
                        <a:lnTo>
                          <a:pt x="130" y="394"/>
                        </a:lnTo>
                        <a:lnTo>
                          <a:pt x="125" y="384"/>
                        </a:lnTo>
                        <a:lnTo>
                          <a:pt x="215" y="371"/>
                        </a:lnTo>
                        <a:lnTo>
                          <a:pt x="243" y="359"/>
                        </a:lnTo>
                        <a:lnTo>
                          <a:pt x="243" y="311"/>
                        </a:lnTo>
                        <a:lnTo>
                          <a:pt x="260" y="311"/>
                        </a:lnTo>
                        <a:lnTo>
                          <a:pt x="235" y="311"/>
                        </a:lnTo>
                        <a:lnTo>
                          <a:pt x="258" y="105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5"/>
                        </a:lnTo>
                        <a:lnTo>
                          <a:pt x="398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5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89" name="Freeform 185"/>
                  <p:cNvSpPr>
                    <a:spLocks/>
                  </p:cNvSpPr>
                  <p:nvPr/>
                </p:nvSpPr>
                <p:spPr bwMode="auto">
                  <a:xfrm>
                    <a:off x="4591417" y="3710720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4" y="64"/>
                      </a:cxn>
                      <a:cxn ang="0">
                        <a:pos x="60" y="0"/>
                      </a:cxn>
                      <a:cxn ang="0">
                        <a:pos x="22" y="16"/>
                      </a:cxn>
                      <a:cxn ang="0">
                        <a:pos x="0" y="74"/>
                      </a:cxn>
                      <a:cxn ang="0">
                        <a:pos x="6" y="55"/>
                      </a:cxn>
                      <a:cxn ang="0">
                        <a:pos x="44" y="64"/>
                      </a:cxn>
                    </a:cxnLst>
                    <a:rect l="0" t="0" r="r" b="b"/>
                    <a:pathLst>
                      <a:path w="60" h="74">
                        <a:moveTo>
                          <a:pt x="44" y="64"/>
                        </a:moveTo>
                        <a:lnTo>
                          <a:pt x="60" y="0"/>
                        </a:lnTo>
                        <a:lnTo>
                          <a:pt x="22" y="16"/>
                        </a:lnTo>
                        <a:lnTo>
                          <a:pt x="0" y="74"/>
                        </a:lnTo>
                        <a:lnTo>
                          <a:pt x="6" y="55"/>
                        </a:lnTo>
                        <a:lnTo>
                          <a:pt x="44" y="6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0" name="Freeform 184"/>
                  <p:cNvSpPr>
                    <a:spLocks/>
                  </p:cNvSpPr>
                  <p:nvPr/>
                </p:nvSpPr>
                <p:spPr bwMode="auto">
                  <a:xfrm>
                    <a:off x="4591417" y="3710720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3" y="64"/>
                      </a:cxn>
                      <a:cxn ang="0">
                        <a:pos x="60" y="0"/>
                      </a:cxn>
                      <a:cxn ang="0">
                        <a:pos x="20" y="17"/>
                      </a:cxn>
                      <a:cxn ang="0">
                        <a:pos x="0" y="74"/>
                      </a:cxn>
                      <a:cxn ang="0">
                        <a:pos x="5" y="54"/>
                      </a:cxn>
                      <a:cxn ang="0">
                        <a:pos x="43" y="64"/>
                      </a:cxn>
                    </a:cxnLst>
                    <a:rect l="0" t="0" r="r" b="b"/>
                    <a:pathLst>
                      <a:path w="60" h="74">
                        <a:moveTo>
                          <a:pt x="43" y="64"/>
                        </a:moveTo>
                        <a:lnTo>
                          <a:pt x="60" y="0"/>
                        </a:lnTo>
                        <a:lnTo>
                          <a:pt x="20" y="17"/>
                        </a:lnTo>
                        <a:lnTo>
                          <a:pt x="0" y="74"/>
                        </a:lnTo>
                        <a:lnTo>
                          <a:pt x="5" y="54"/>
                        </a:lnTo>
                        <a:lnTo>
                          <a:pt x="43" y="6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1" name="Line 1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9035" y="4311807"/>
                    <a:ext cx="17386" cy="124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2" name="Freeform 148"/>
                  <p:cNvSpPr>
                    <a:spLocks/>
                  </p:cNvSpPr>
                  <p:nvPr/>
                </p:nvSpPr>
                <p:spPr bwMode="auto">
                  <a:xfrm>
                    <a:off x="4104587" y="4108133"/>
                    <a:ext cx="101838" cy="149030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19"/>
                      </a:cxn>
                      <a:cxn ang="0">
                        <a:pos x="29" y="80"/>
                      </a:cxn>
                      <a:cxn ang="0">
                        <a:pos x="0" y="138"/>
                      </a:cxn>
                      <a:cxn ang="0">
                        <a:pos x="35" y="141"/>
                      </a:cxn>
                      <a:cxn ang="0">
                        <a:pos x="42" y="151"/>
                      </a:cxn>
                      <a:cxn ang="0">
                        <a:pos x="103" y="2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19"/>
                        </a:lnTo>
                        <a:lnTo>
                          <a:pt x="29" y="80"/>
                        </a:lnTo>
                        <a:lnTo>
                          <a:pt x="0" y="138"/>
                        </a:lnTo>
                        <a:lnTo>
                          <a:pt x="35" y="141"/>
                        </a:lnTo>
                        <a:lnTo>
                          <a:pt x="42" y="151"/>
                        </a:lnTo>
                        <a:lnTo>
                          <a:pt x="103" y="2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3" name="Freeform 147"/>
                  <p:cNvSpPr>
                    <a:spLocks/>
                  </p:cNvSpPr>
                  <p:nvPr/>
                </p:nvSpPr>
                <p:spPr bwMode="auto">
                  <a:xfrm>
                    <a:off x="4104587" y="4108133"/>
                    <a:ext cx="101838" cy="151513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20"/>
                      </a:cxn>
                      <a:cxn ang="0">
                        <a:pos x="28" y="79"/>
                      </a:cxn>
                      <a:cxn ang="0">
                        <a:pos x="0" y="136"/>
                      </a:cxn>
                      <a:cxn ang="0">
                        <a:pos x="35" y="141"/>
                      </a:cxn>
                      <a:cxn ang="0">
                        <a:pos x="40" y="151"/>
                      </a:cxn>
                      <a:cxn ang="0">
                        <a:pos x="103" y="22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20"/>
                        </a:lnTo>
                        <a:lnTo>
                          <a:pt x="28" y="79"/>
                        </a:lnTo>
                        <a:lnTo>
                          <a:pt x="0" y="136"/>
                        </a:lnTo>
                        <a:lnTo>
                          <a:pt x="35" y="141"/>
                        </a:lnTo>
                        <a:lnTo>
                          <a:pt x="40" y="151"/>
                        </a:lnTo>
                        <a:lnTo>
                          <a:pt x="103" y="22"/>
                        </a:lnTo>
                        <a:lnTo>
                          <a:pt x="4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4" name="Freeform 146"/>
                  <p:cNvSpPr>
                    <a:spLocks/>
                  </p:cNvSpPr>
                  <p:nvPr/>
                </p:nvSpPr>
                <p:spPr bwMode="auto">
                  <a:xfrm>
                    <a:off x="4822413" y="4217421"/>
                    <a:ext cx="153997" cy="146545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10" y="83"/>
                      </a:cxn>
                      <a:cxn ang="0">
                        <a:pos x="55" y="102"/>
                      </a:cxn>
                      <a:cxn ang="0">
                        <a:pos x="61" y="147"/>
                      </a:cxn>
                      <a:cxn ang="0">
                        <a:pos x="90" y="144"/>
                      </a:cxn>
                      <a:cxn ang="0">
                        <a:pos x="115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7" y="6"/>
                      </a:cxn>
                      <a:cxn ang="0">
                        <a:pos x="80" y="0"/>
                      </a:cxn>
                      <a:cxn ang="0">
                        <a:pos x="80" y="13"/>
                      </a:cxn>
                      <a:cxn ang="0">
                        <a:pos x="77" y="13"/>
                      </a:cxn>
                      <a:cxn ang="0">
                        <a:pos x="80" y="10"/>
                      </a:cxn>
                      <a:cxn ang="0">
                        <a:pos x="26" y="45"/>
                      </a:cxn>
                      <a:cxn ang="0">
                        <a:pos x="29" y="48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154" h="147">
                        <a:moveTo>
                          <a:pt x="0" y="58"/>
                        </a:moveTo>
                        <a:lnTo>
                          <a:pt x="10" y="83"/>
                        </a:lnTo>
                        <a:lnTo>
                          <a:pt x="55" y="102"/>
                        </a:lnTo>
                        <a:lnTo>
                          <a:pt x="61" y="147"/>
                        </a:lnTo>
                        <a:lnTo>
                          <a:pt x="90" y="144"/>
                        </a:lnTo>
                        <a:lnTo>
                          <a:pt x="115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7" y="6"/>
                        </a:lnTo>
                        <a:lnTo>
                          <a:pt x="80" y="0"/>
                        </a:lnTo>
                        <a:lnTo>
                          <a:pt x="80" y="13"/>
                        </a:lnTo>
                        <a:lnTo>
                          <a:pt x="77" y="13"/>
                        </a:lnTo>
                        <a:lnTo>
                          <a:pt x="80" y="10"/>
                        </a:lnTo>
                        <a:lnTo>
                          <a:pt x="26" y="45"/>
                        </a:lnTo>
                        <a:lnTo>
                          <a:pt x="29" y="4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5" name="Freeform 145"/>
                  <p:cNvSpPr>
                    <a:spLocks/>
                  </p:cNvSpPr>
                  <p:nvPr/>
                </p:nvSpPr>
                <p:spPr bwMode="auto">
                  <a:xfrm>
                    <a:off x="4822413" y="4217421"/>
                    <a:ext cx="151513" cy="146545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10" y="82"/>
                      </a:cxn>
                      <a:cxn ang="0">
                        <a:pos x="56" y="102"/>
                      </a:cxn>
                      <a:cxn ang="0">
                        <a:pos x="61" y="147"/>
                      </a:cxn>
                      <a:cxn ang="0">
                        <a:pos x="91" y="142"/>
                      </a:cxn>
                      <a:cxn ang="0">
                        <a:pos x="116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8" y="5"/>
                      </a:cxn>
                      <a:cxn ang="0">
                        <a:pos x="81" y="0"/>
                      </a:cxn>
                      <a:cxn ang="0">
                        <a:pos x="81" y="12"/>
                      </a:cxn>
                      <a:cxn ang="0">
                        <a:pos x="78" y="12"/>
                      </a:cxn>
                      <a:cxn ang="0">
                        <a:pos x="81" y="10"/>
                      </a:cxn>
                      <a:cxn ang="0">
                        <a:pos x="25" y="45"/>
                      </a:cxn>
                      <a:cxn ang="0">
                        <a:pos x="28" y="47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154" h="147">
                        <a:moveTo>
                          <a:pt x="0" y="57"/>
                        </a:moveTo>
                        <a:lnTo>
                          <a:pt x="10" y="82"/>
                        </a:lnTo>
                        <a:lnTo>
                          <a:pt x="56" y="102"/>
                        </a:lnTo>
                        <a:lnTo>
                          <a:pt x="61" y="147"/>
                        </a:lnTo>
                        <a:lnTo>
                          <a:pt x="91" y="142"/>
                        </a:lnTo>
                        <a:lnTo>
                          <a:pt x="116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8" y="5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78" y="12"/>
                        </a:lnTo>
                        <a:lnTo>
                          <a:pt x="81" y="10"/>
                        </a:lnTo>
                        <a:lnTo>
                          <a:pt x="25" y="45"/>
                        </a:lnTo>
                        <a:lnTo>
                          <a:pt x="28" y="47"/>
                        </a:lnTo>
                        <a:lnTo>
                          <a:pt x="0" y="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6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98741" y="2426580"/>
                    <a:ext cx="4968" cy="1242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7" name="Freeform 143"/>
                  <p:cNvSpPr>
                    <a:spLocks/>
                  </p:cNvSpPr>
                  <p:nvPr/>
                </p:nvSpPr>
                <p:spPr bwMode="auto">
                  <a:xfrm>
                    <a:off x="2703709" y="2404226"/>
                    <a:ext cx="2485" cy="1241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3" y="1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3">
                        <a:moveTo>
                          <a:pt x="0" y="13"/>
                        </a:moveTo>
                        <a:lnTo>
                          <a:pt x="3" y="1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8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8676" y="2381871"/>
                    <a:ext cx="0" cy="1242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399" name="Line 1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1161" y="2357033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0" name="Line 1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3644" y="2334679"/>
                    <a:ext cx="4968" cy="1738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1" name="Line 1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1096" y="2312324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2" name="Line 1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3579" y="2289970"/>
                    <a:ext cx="4968" cy="1738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3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1032" y="2267615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4" name="Freeform 136"/>
                  <p:cNvSpPr>
                    <a:spLocks/>
                  </p:cNvSpPr>
                  <p:nvPr/>
                </p:nvSpPr>
                <p:spPr bwMode="auto">
                  <a:xfrm>
                    <a:off x="2733515" y="2245261"/>
                    <a:ext cx="4968" cy="1738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3" y="9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6">
                        <a:moveTo>
                          <a:pt x="0" y="16"/>
                        </a:moveTo>
                        <a:lnTo>
                          <a:pt x="3" y="9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5405" name="Line 1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40967" y="2222906"/>
                    <a:ext cx="2483" cy="173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540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4246190" y="3596464"/>
                    <a:ext cx="193739" cy="280672"/>
                    <a:chOff x="4770" y="4410"/>
                    <a:chExt cx="195" cy="282"/>
                  </a:xfrm>
                  <a:noFill/>
                </p:grpSpPr>
                <p:sp>
                  <p:nvSpPr>
                    <p:cNvPr id="5407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805" y="4410"/>
                      <a:ext cx="160" cy="282"/>
                    </a:xfrm>
                    <a:custGeom>
                      <a:avLst/>
                      <a:gdLst/>
                      <a:ahLst/>
                      <a:cxnLst>
                        <a:cxn ang="0">
                          <a:pos x="90" y="10"/>
                        </a:cxn>
                        <a:cxn ang="0">
                          <a:pos x="144" y="0"/>
                        </a:cxn>
                        <a:cxn ang="0">
                          <a:pos x="122" y="67"/>
                        </a:cxn>
                        <a:cxn ang="0">
                          <a:pos x="132" y="115"/>
                        </a:cxn>
                        <a:cxn ang="0">
                          <a:pos x="144" y="166"/>
                        </a:cxn>
                        <a:cxn ang="0">
                          <a:pos x="125" y="189"/>
                        </a:cxn>
                        <a:cxn ang="0">
                          <a:pos x="160" y="195"/>
                        </a:cxn>
                        <a:cxn ang="0">
                          <a:pos x="160" y="243"/>
                        </a:cxn>
                        <a:cxn ang="0">
                          <a:pos x="87" y="266"/>
                        </a:cxn>
                        <a:cxn ang="0">
                          <a:pos x="39" y="275"/>
                        </a:cxn>
                        <a:cxn ang="0">
                          <a:pos x="4" y="282"/>
                        </a:cxn>
                        <a:cxn ang="0">
                          <a:pos x="0" y="256"/>
                        </a:cxn>
                        <a:cxn ang="0">
                          <a:pos x="39" y="234"/>
                        </a:cxn>
                        <a:cxn ang="0">
                          <a:pos x="20" y="214"/>
                        </a:cxn>
                        <a:cxn ang="0">
                          <a:pos x="23" y="186"/>
                        </a:cxn>
                        <a:cxn ang="0">
                          <a:pos x="55" y="170"/>
                        </a:cxn>
                        <a:cxn ang="0">
                          <a:pos x="61" y="74"/>
                        </a:cxn>
                        <a:cxn ang="0">
                          <a:pos x="90" y="10"/>
                        </a:cxn>
                      </a:cxnLst>
                      <a:rect l="0" t="0" r="r" b="b"/>
                      <a:pathLst>
                        <a:path w="160" h="282">
                          <a:moveTo>
                            <a:pt x="90" y="10"/>
                          </a:moveTo>
                          <a:lnTo>
                            <a:pt x="144" y="0"/>
                          </a:lnTo>
                          <a:lnTo>
                            <a:pt x="122" y="67"/>
                          </a:lnTo>
                          <a:lnTo>
                            <a:pt x="132" y="115"/>
                          </a:lnTo>
                          <a:lnTo>
                            <a:pt x="144" y="166"/>
                          </a:lnTo>
                          <a:lnTo>
                            <a:pt x="125" y="189"/>
                          </a:lnTo>
                          <a:lnTo>
                            <a:pt x="160" y="195"/>
                          </a:lnTo>
                          <a:lnTo>
                            <a:pt x="160" y="243"/>
                          </a:lnTo>
                          <a:lnTo>
                            <a:pt x="87" y="266"/>
                          </a:lnTo>
                          <a:lnTo>
                            <a:pt x="39" y="275"/>
                          </a:lnTo>
                          <a:lnTo>
                            <a:pt x="4" y="282"/>
                          </a:lnTo>
                          <a:lnTo>
                            <a:pt x="0" y="256"/>
                          </a:lnTo>
                          <a:lnTo>
                            <a:pt x="39" y="234"/>
                          </a:lnTo>
                          <a:lnTo>
                            <a:pt x="20" y="214"/>
                          </a:lnTo>
                          <a:lnTo>
                            <a:pt x="23" y="186"/>
                          </a:lnTo>
                          <a:lnTo>
                            <a:pt x="55" y="170"/>
                          </a:lnTo>
                          <a:lnTo>
                            <a:pt x="61" y="74"/>
                          </a:lnTo>
                          <a:lnTo>
                            <a:pt x="90" y="1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5408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4770" y="4509"/>
                      <a:ext cx="58" cy="71"/>
                    </a:xfrm>
                    <a:custGeom>
                      <a:avLst/>
                      <a:gdLst/>
                      <a:ahLst/>
                      <a:cxnLst>
                        <a:cxn ang="0">
                          <a:pos x="45" y="0"/>
                        </a:cxn>
                        <a:cxn ang="0">
                          <a:pos x="58" y="45"/>
                        </a:cxn>
                        <a:cxn ang="0">
                          <a:pos x="45" y="71"/>
                        </a:cxn>
                        <a:cxn ang="0">
                          <a:pos x="10" y="45"/>
                        </a:cxn>
                        <a:cxn ang="0">
                          <a:pos x="0" y="16"/>
                        </a:cxn>
                        <a:cxn ang="0">
                          <a:pos x="0" y="13"/>
                        </a:cxn>
                        <a:cxn ang="0">
                          <a:pos x="45" y="0"/>
                        </a:cxn>
                      </a:cxnLst>
                      <a:rect l="0" t="0" r="r" b="b"/>
                      <a:pathLst>
                        <a:path w="58" h="71">
                          <a:moveTo>
                            <a:pt x="45" y="0"/>
                          </a:moveTo>
                          <a:lnTo>
                            <a:pt x="58" y="45"/>
                          </a:lnTo>
                          <a:lnTo>
                            <a:pt x="45" y="71"/>
                          </a:lnTo>
                          <a:lnTo>
                            <a:pt x="10" y="45"/>
                          </a:lnTo>
                          <a:lnTo>
                            <a:pt x="0" y="16"/>
                          </a:lnTo>
                          <a:lnTo>
                            <a:pt x="0" y="1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</p:grpSp>
            <p:grpSp>
              <p:nvGrpSpPr>
                <p:cNvPr id="4242" name="Groupe 4241"/>
                <p:cNvGrpSpPr/>
                <p:nvPr/>
              </p:nvGrpSpPr>
              <p:grpSpPr>
                <a:xfrm>
                  <a:off x="144000" y="856800"/>
                  <a:ext cx="8862292" cy="5760000"/>
                  <a:chOff x="140400" y="856800"/>
                  <a:chExt cx="8862292" cy="5760000"/>
                </a:xfrm>
              </p:grpSpPr>
              <p:sp>
                <p:nvSpPr>
                  <p:cNvPr id="4308" name="Freeform 714"/>
                  <p:cNvSpPr>
                    <a:spLocks/>
                  </p:cNvSpPr>
                  <p:nvPr/>
                </p:nvSpPr>
                <p:spPr bwMode="auto">
                  <a:xfrm>
                    <a:off x="4854702" y="1780784"/>
                    <a:ext cx="1326363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29"/>
                      </a:cxn>
                      <a:cxn ang="0">
                        <a:pos x="80" y="1997"/>
                      </a:cxn>
                      <a:cxn ang="0">
                        <a:pos x="176" y="2099"/>
                      </a:cxn>
                      <a:cxn ang="0">
                        <a:pos x="342" y="2243"/>
                      </a:cxn>
                      <a:cxn ang="0">
                        <a:pos x="400" y="2317"/>
                      </a:cxn>
                      <a:cxn ang="0">
                        <a:pos x="624" y="2285"/>
                      </a:cxn>
                      <a:cxn ang="0">
                        <a:pos x="627" y="2285"/>
                      </a:cxn>
                      <a:cxn ang="0">
                        <a:pos x="634" y="2115"/>
                      </a:cxn>
                      <a:cxn ang="0">
                        <a:pos x="560" y="2032"/>
                      </a:cxn>
                      <a:cxn ang="0">
                        <a:pos x="694" y="1779"/>
                      </a:cxn>
                      <a:cxn ang="0">
                        <a:pos x="1037" y="1475"/>
                      </a:cxn>
                      <a:cxn ang="0">
                        <a:pos x="1094" y="1161"/>
                      </a:cxn>
                      <a:cxn ang="0">
                        <a:pos x="1120" y="870"/>
                      </a:cxn>
                      <a:cxn ang="0">
                        <a:pos x="1113" y="813"/>
                      </a:cxn>
                      <a:cxn ang="0">
                        <a:pos x="1101" y="611"/>
                      </a:cxn>
                      <a:cxn ang="0">
                        <a:pos x="1165" y="422"/>
                      </a:cxn>
                      <a:cxn ang="0">
                        <a:pos x="1318" y="451"/>
                      </a:cxn>
                      <a:cxn ang="0">
                        <a:pos x="1334" y="416"/>
                      </a:cxn>
                      <a:cxn ang="0">
                        <a:pos x="1181" y="317"/>
                      </a:cxn>
                      <a:cxn ang="0">
                        <a:pos x="931" y="393"/>
                      </a:cxn>
                      <a:cxn ang="0">
                        <a:pos x="698" y="352"/>
                      </a:cxn>
                      <a:cxn ang="0">
                        <a:pos x="589" y="205"/>
                      </a:cxn>
                      <a:cxn ang="0">
                        <a:pos x="480" y="198"/>
                      </a:cxn>
                      <a:cxn ang="0">
                        <a:pos x="576" y="144"/>
                      </a:cxn>
                      <a:cxn ang="0">
                        <a:pos x="454" y="109"/>
                      </a:cxn>
                      <a:cxn ang="0">
                        <a:pos x="326" y="89"/>
                      </a:cxn>
                      <a:cxn ang="0">
                        <a:pos x="205" y="176"/>
                      </a:cxn>
                      <a:cxn ang="0">
                        <a:pos x="7" y="163"/>
                      </a:cxn>
                      <a:cxn ang="0">
                        <a:pos x="135" y="294"/>
                      </a:cxn>
                      <a:cxn ang="0">
                        <a:pos x="301" y="470"/>
                      </a:cxn>
                      <a:cxn ang="0">
                        <a:pos x="381" y="608"/>
                      </a:cxn>
                      <a:cxn ang="0">
                        <a:pos x="397" y="729"/>
                      </a:cxn>
                      <a:cxn ang="0">
                        <a:pos x="323" y="896"/>
                      </a:cxn>
                      <a:cxn ang="0">
                        <a:pos x="365" y="1129"/>
                      </a:cxn>
                      <a:cxn ang="0">
                        <a:pos x="387" y="1248"/>
                      </a:cxn>
                      <a:cxn ang="0">
                        <a:pos x="496" y="1350"/>
                      </a:cxn>
                      <a:cxn ang="0">
                        <a:pos x="352" y="1331"/>
                      </a:cxn>
                      <a:cxn ang="0">
                        <a:pos x="333" y="1440"/>
                      </a:cxn>
                      <a:cxn ang="0">
                        <a:pos x="294" y="1504"/>
                      </a:cxn>
                      <a:cxn ang="0">
                        <a:pos x="221" y="1529"/>
                      </a:cxn>
                      <a:cxn ang="0">
                        <a:pos x="186" y="1712"/>
                      </a:cxn>
                      <a:cxn ang="0">
                        <a:pos x="106" y="1645"/>
                      </a:cxn>
                      <a:cxn ang="0">
                        <a:pos x="195" y="1565"/>
                      </a:cxn>
                      <a:cxn ang="0">
                        <a:pos x="64" y="1533"/>
                      </a:cxn>
                      <a:cxn ang="0">
                        <a:pos x="58" y="1574"/>
                      </a:cxn>
                      <a:cxn ang="0">
                        <a:pos x="99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4" y="1824"/>
                        </a:moveTo>
                        <a:lnTo>
                          <a:pt x="74" y="1856"/>
                        </a:lnTo>
                        <a:lnTo>
                          <a:pt x="58" y="1872"/>
                        </a:lnTo>
                        <a:lnTo>
                          <a:pt x="58" y="1869"/>
                        </a:lnTo>
                        <a:lnTo>
                          <a:pt x="67" y="1869"/>
                        </a:lnTo>
                        <a:lnTo>
                          <a:pt x="80" y="1929"/>
                        </a:lnTo>
                        <a:lnTo>
                          <a:pt x="80" y="1981"/>
                        </a:lnTo>
                        <a:lnTo>
                          <a:pt x="74" y="2029"/>
                        </a:lnTo>
                        <a:lnTo>
                          <a:pt x="80" y="1997"/>
                        </a:lnTo>
                        <a:lnTo>
                          <a:pt x="80" y="1993"/>
                        </a:lnTo>
                        <a:lnTo>
                          <a:pt x="170" y="2035"/>
                        </a:lnTo>
                        <a:lnTo>
                          <a:pt x="176" y="2099"/>
                        </a:lnTo>
                        <a:lnTo>
                          <a:pt x="243" y="2096"/>
                        </a:lnTo>
                        <a:lnTo>
                          <a:pt x="323" y="2157"/>
                        </a:lnTo>
                        <a:lnTo>
                          <a:pt x="342" y="2243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6" y="2275"/>
                        </a:lnTo>
                        <a:lnTo>
                          <a:pt x="611" y="2259"/>
                        </a:lnTo>
                        <a:lnTo>
                          <a:pt x="624" y="2285"/>
                        </a:lnTo>
                        <a:lnTo>
                          <a:pt x="627" y="2285"/>
                        </a:lnTo>
                        <a:lnTo>
                          <a:pt x="627" y="2278"/>
                        </a:lnTo>
                        <a:lnTo>
                          <a:pt x="627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4" y="2115"/>
                        </a:lnTo>
                        <a:lnTo>
                          <a:pt x="653" y="2051"/>
                        </a:lnTo>
                        <a:lnTo>
                          <a:pt x="653" y="2048"/>
                        </a:lnTo>
                        <a:lnTo>
                          <a:pt x="560" y="2032"/>
                        </a:lnTo>
                        <a:lnTo>
                          <a:pt x="605" y="1904"/>
                        </a:lnTo>
                        <a:lnTo>
                          <a:pt x="720" y="1827"/>
                        </a:lnTo>
                        <a:lnTo>
                          <a:pt x="694" y="1779"/>
                        </a:lnTo>
                        <a:lnTo>
                          <a:pt x="762" y="1625"/>
                        </a:lnTo>
                        <a:lnTo>
                          <a:pt x="918" y="1549"/>
                        </a:lnTo>
                        <a:lnTo>
                          <a:pt x="1037" y="1475"/>
                        </a:lnTo>
                        <a:lnTo>
                          <a:pt x="1014" y="1251"/>
                        </a:lnTo>
                        <a:lnTo>
                          <a:pt x="1056" y="1168"/>
                        </a:lnTo>
                        <a:lnTo>
                          <a:pt x="1094" y="1161"/>
                        </a:lnTo>
                        <a:lnTo>
                          <a:pt x="1161" y="992"/>
                        </a:lnTo>
                        <a:lnTo>
                          <a:pt x="1123" y="953"/>
                        </a:lnTo>
                        <a:lnTo>
                          <a:pt x="1120" y="870"/>
                        </a:lnTo>
                        <a:lnTo>
                          <a:pt x="1123" y="870"/>
                        </a:lnTo>
                        <a:lnTo>
                          <a:pt x="1123" y="873"/>
                        </a:lnTo>
                        <a:lnTo>
                          <a:pt x="1113" y="813"/>
                        </a:lnTo>
                        <a:lnTo>
                          <a:pt x="1008" y="752"/>
                        </a:lnTo>
                        <a:lnTo>
                          <a:pt x="1005" y="701"/>
                        </a:lnTo>
                        <a:lnTo>
                          <a:pt x="1101" y="611"/>
                        </a:lnTo>
                        <a:lnTo>
                          <a:pt x="1126" y="557"/>
                        </a:lnTo>
                        <a:lnTo>
                          <a:pt x="1120" y="451"/>
                        </a:lnTo>
                        <a:lnTo>
                          <a:pt x="1165" y="422"/>
                        </a:lnTo>
                        <a:lnTo>
                          <a:pt x="1267" y="467"/>
                        </a:lnTo>
                        <a:lnTo>
                          <a:pt x="1302" y="470"/>
                        </a:lnTo>
                        <a:lnTo>
                          <a:pt x="1318" y="451"/>
                        </a:lnTo>
                        <a:lnTo>
                          <a:pt x="1321" y="416"/>
                        </a:lnTo>
                        <a:lnTo>
                          <a:pt x="1328" y="413"/>
                        </a:lnTo>
                        <a:lnTo>
                          <a:pt x="1334" y="416"/>
                        </a:lnTo>
                        <a:lnTo>
                          <a:pt x="1296" y="406"/>
                        </a:lnTo>
                        <a:lnTo>
                          <a:pt x="1283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3"/>
                        </a:lnTo>
                        <a:lnTo>
                          <a:pt x="867" y="400"/>
                        </a:lnTo>
                        <a:lnTo>
                          <a:pt x="774" y="381"/>
                        </a:lnTo>
                        <a:lnTo>
                          <a:pt x="698" y="352"/>
                        </a:lnTo>
                        <a:lnTo>
                          <a:pt x="659" y="297"/>
                        </a:lnTo>
                        <a:lnTo>
                          <a:pt x="678" y="262"/>
                        </a:lnTo>
                        <a:lnTo>
                          <a:pt x="589" y="205"/>
                        </a:lnTo>
                        <a:lnTo>
                          <a:pt x="566" y="224"/>
                        </a:lnTo>
                        <a:lnTo>
                          <a:pt x="480" y="230"/>
                        </a:lnTo>
                        <a:lnTo>
                          <a:pt x="480" y="198"/>
                        </a:lnTo>
                        <a:lnTo>
                          <a:pt x="413" y="198"/>
                        </a:lnTo>
                        <a:lnTo>
                          <a:pt x="438" y="160"/>
                        </a:lnTo>
                        <a:lnTo>
                          <a:pt x="576" y="144"/>
                        </a:lnTo>
                        <a:lnTo>
                          <a:pt x="694" y="0"/>
                        </a:lnTo>
                        <a:lnTo>
                          <a:pt x="525" y="38"/>
                        </a:lnTo>
                        <a:lnTo>
                          <a:pt x="454" y="109"/>
                        </a:lnTo>
                        <a:lnTo>
                          <a:pt x="400" y="118"/>
                        </a:lnTo>
                        <a:lnTo>
                          <a:pt x="358" y="128"/>
                        </a:lnTo>
                        <a:lnTo>
                          <a:pt x="326" y="89"/>
                        </a:lnTo>
                        <a:lnTo>
                          <a:pt x="247" y="121"/>
                        </a:lnTo>
                        <a:lnTo>
                          <a:pt x="151" y="128"/>
                        </a:lnTo>
                        <a:lnTo>
                          <a:pt x="205" y="176"/>
                        </a:lnTo>
                        <a:lnTo>
                          <a:pt x="125" y="169"/>
                        </a:lnTo>
                        <a:lnTo>
                          <a:pt x="83" y="134"/>
                        </a:lnTo>
                        <a:lnTo>
                          <a:pt x="7" y="163"/>
                        </a:lnTo>
                        <a:lnTo>
                          <a:pt x="0" y="208"/>
                        </a:lnTo>
                        <a:lnTo>
                          <a:pt x="48" y="224"/>
                        </a:lnTo>
                        <a:lnTo>
                          <a:pt x="135" y="294"/>
                        </a:lnTo>
                        <a:lnTo>
                          <a:pt x="205" y="384"/>
                        </a:lnTo>
                        <a:lnTo>
                          <a:pt x="243" y="384"/>
                        </a:lnTo>
                        <a:lnTo>
                          <a:pt x="301" y="470"/>
                        </a:lnTo>
                        <a:lnTo>
                          <a:pt x="333" y="505"/>
                        </a:lnTo>
                        <a:lnTo>
                          <a:pt x="342" y="566"/>
                        </a:lnTo>
                        <a:lnTo>
                          <a:pt x="381" y="608"/>
                        </a:lnTo>
                        <a:lnTo>
                          <a:pt x="419" y="605"/>
                        </a:lnTo>
                        <a:lnTo>
                          <a:pt x="432" y="665"/>
                        </a:lnTo>
                        <a:lnTo>
                          <a:pt x="397" y="729"/>
                        </a:lnTo>
                        <a:lnTo>
                          <a:pt x="403" y="896"/>
                        </a:lnTo>
                        <a:lnTo>
                          <a:pt x="352" y="861"/>
                        </a:lnTo>
                        <a:lnTo>
                          <a:pt x="323" y="896"/>
                        </a:lnTo>
                        <a:lnTo>
                          <a:pt x="317" y="985"/>
                        </a:lnTo>
                        <a:lnTo>
                          <a:pt x="352" y="1062"/>
                        </a:lnTo>
                        <a:lnTo>
                          <a:pt x="365" y="1129"/>
                        </a:lnTo>
                        <a:lnTo>
                          <a:pt x="419" y="1158"/>
                        </a:lnTo>
                        <a:lnTo>
                          <a:pt x="368" y="1216"/>
                        </a:lnTo>
                        <a:lnTo>
                          <a:pt x="387" y="1248"/>
                        </a:lnTo>
                        <a:lnTo>
                          <a:pt x="534" y="1280"/>
                        </a:lnTo>
                        <a:lnTo>
                          <a:pt x="486" y="1296"/>
                        </a:lnTo>
                        <a:lnTo>
                          <a:pt x="496" y="1350"/>
                        </a:lnTo>
                        <a:lnTo>
                          <a:pt x="451" y="1299"/>
                        </a:lnTo>
                        <a:lnTo>
                          <a:pt x="352" y="1277"/>
                        </a:lnTo>
                        <a:lnTo>
                          <a:pt x="352" y="1331"/>
                        </a:lnTo>
                        <a:lnTo>
                          <a:pt x="381" y="1366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6" y="1507"/>
                        </a:lnTo>
                        <a:lnTo>
                          <a:pt x="294" y="1504"/>
                        </a:lnTo>
                        <a:lnTo>
                          <a:pt x="291" y="1558"/>
                        </a:lnTo>
                        <a:lnTo>
                          <a:pt x="272" y="1526"/>
                        </a:lnTo>
                        <a:lnTo>
                          <a:pt x="221" y="1529"/>
                        </a:lnTo>
                        <a:lnTo>
                          <a:pt x="253" y="1584"/>
                        </a:lnTo>
                        <a:lnTo>
                          <a:pt x="243" y="1641"/>
                        </a:lnTo>
                        <a:lnTo>
                          <a:pt x="186" y="1712"/>
                        </a:lnTo>
                        <a:lnTo>
                          <a:pt x="160" y="1670"/>
                        </a:lnTo>
                        <a:lnTo>
                          <a:pt x="106" y="1661"/>
                        </a:lnTo>
                        <a:lnTo>
                          <a:pt x="106" y="1645"/>
                        </a:lnTo>
                        <a:lnTo>
                          <a:pt x="195" y="1648"/>
                        </a:lnTo>
                        <a:lnTo>
                          <a:pt x="208" y="1606"/>
                        </a:lnTo>
                        <a:lnTo>
                          <a:pt x="195" y="1565"/>
                        </a:lnTo>
                        <a:lnTo>
                          <a:pt x="138" y="1568"/>
                        </a:lnTo>
                        <a:lnTo>
                          <a:pt x="64" y="1529"/>
                        </a:lnTo>
                        <a:lnTo>
                          <a:pt x="64" y="1533"/>
                        </a:lnTo>
                        <a:lnTo>
                          <a:pt x="64" y="1574"/>
                        </a:lnTo>
                        <a:lnTo>
                          <a:pt x="55" y="1574"/>
                        </a:lnTo>
                        <a:lnTo>
                          <a:pt x="58" y="1574"/>
                        </a:lnTo>
                        <a:lnTo>
                          <a:pt x="58" y="1577"/>
                        </a:lnTo>
                        <a:lnTo>
                          <a:pt x="67" y="1696"/>
                        </a:lnTo>
                        <a:lnTo>
                          <a:pt x="99" y="1705"/>
                        </a:lnTo>
                        <a:lnTo>
                          <a:pt x="80" y="1821"/>
                        </a:lnTo>
                        <a:lnTo>
                          <a:pt x="74" y="182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9" name="Freeform 713"/>
                  <p:cNvSpPr>
                    <a:spLocks/>
                  </p:cNvSpPr>
                  <p:nvPr/>
                </p:nvSpPr>
                <p:spPr bwMode="auto">
                  <a:xfrm>
                    <a:off x="4854702" y="1780784"/>
                    <a:ext cx="1323880" cy="2302510"/>
                  </a:xfrm>
                  <a:custGeom>
                    <a:avLst/>
                    <a:gdLst/>
                    <a:ahLst/>
                    <a:cxnLst>
                      <a:cxn ang="0">
                        <a:pos x="58" y="1872"/>
                      </a:cxn>
                      <a:cxn ang="0">
                        <a:pos x="80" y="1930"/>
                      </a:cxn>
                      <a:cxn ang="0">
                        <a:pos x="80" y="1997"/>
                      </a:cxn>
                      <a:cxn ang="0">
                        <a:pos x="175" y="2100"/>
                      </a:cxn>
                      <a:cxn ang="0">
                        <a:pos x="340" y="2245"/>
                      </a:cxn>
                      <a:cxn ang="0">
                        <a:pos x="400" y="2317"/>
                      </a:cxn>
                      <a:cxn ang="0">
                        <a:pos x="623" y="2285"/>
                      </a:cxn>
                      <a:cxn ang="0">
                        <a:pos x="626" y="2285"/>
                      </a:cxn>
                      <a:cxn ang="0">
                        <a:pos x="633" y="2115"/>
                      </a:cxn>
                      <a:cxn ang="0">
                        <a:pos x="561" y="2032"/>
                      </a:cxn>
                      <a:cxn ang="0">
                        <a:pos x="693" y="1780"/>
                      </a:cxn>
                      <a:cxn ang="0">
                        <a:pos x="1036" y="1475"/>
                      </a:cxn>
                      <a:cxn ang="0">
                        <a:pos x="1094" y="1162"/>
                      </a:cxn>
                      <a:cxn ang="0">
                        <a:pos x="1121" y="870"/>
                      </a:cxn>
                      <a:cxn ang="0">
                        <a:pos x="1114" y="815"/>
                      </a:cxn>
                      <a:cxn ang="0">
                        <a:pos x="1101" y="612"/>
                      </a:cxn>
                      <a:cxn ang="0">
                        <a:pos x="1166" y="422"/>
                      </a:cxn>
                      <a:cxn ang="0">
                        <a:pos x="1319" y="452"/>
                      </a:cxn>
                      <a:cxn ang="0">
                        <a:pos x="1334" y="417"/>
                      </a:cxn>
                      <a:cxn ang="0">
                        <a:pos x="1181" y="317"/>
                      </a:cxn>
                      <a:cxn ang="0">
                        <a:pos x="931" y="395"/>
                      </a:cxn>
                      <a:cxn ang="0">
                        <a:pos x="698" y="352"/>
                      </a:cxn>
                      <a:cxn ang="0">
                        <a:pos x="588" y="205"/>
                      </a:cxn>
                      <a:cxn ang="0">
                        <a:pos x="481" y="200"/>
                      </a:cxn>
                      <a:cxn ang="0">
                        <a:pos x="576" y="145"/>
                      </a:cxn>
                      <a:cxn ang="0">
                        <a:pos x="453" y="110"/>
                      </a:cxn>
                      <a:cxn ang="0">
                        <a:pos x="325" y="90"/>
                      </a:cxn>
                      <a:cxn ang="0">
                        <a:pos x="205" y="177"/>
                      </a:cxn>
                      <a:cxn ang="0">
                        <a:pos x="5" y="165"/>
                      </a:cxn>
                      <a:cxn ang="0">
                        <a:pos x="135" y="295"/>
                      </a:cxn>
                      <a:cxn ang="0">
                        <a:pos x="300" y="470"/>
                      </a:cxn>
                      <a:cxn ang="0">
                        <a:pos x="380" y="610"/>
                      </a:cxn>
                      <a:cxn ang="0">
                        <a:pos x="395" y="730"/>
                      </a:cxn>
                      <a:cxn ang="0">
                        <a:pos x="323" y="897"/>
                      </a:cxn>
                      <a:cxn ang="0">
                        <a:pos x="365" y="1130"/>
                      </a:cxn>
                      <a:cxn ang="0">
                        <a:pos x="385" y="1250"/>
                      </a:cxn>
                      <a:cxn ang="0">
                        <a:pos x="496" y="1350"/>
                      </a:cxn>
                      <a:cxn ang="0">
                        <a:pos x="350" y="1332"/>
                      </a:cxn>
                      <a:cxn ang="0">
                        <a:pos x="333" y="1440"/>
                      </a:cxn>
                      <a:cxn ang="0">
                        <a:pos x="293" y="1505"/>
                      </a:cxn>
                      <a:cxn ang="0">
                        <a:pos x="220" y="1530"/>
                      </a:cxn>
                      <a:cxn ang="0">
                        <a:pos x="185" y="1712"/>
                      </a:cxn>
                      <a:cxn ang="0">
                        <a:pos x="105" y="1645"/>
                      </a:cxn>
                      <a:cxn ang="0">
                        <a:pos x="195" y="1565"/>
                      </a:cxn>
                      <a:cxn ang="0">
                        <a:pos x="63" y="1535"/>
                      </a:cxn>
                      <a:cxn ang="0">
                        <a:pos x="58" y="1575"/>
                      </a:cxn>
                      <a:cxn ang="0">
                        <a:pos x="98" y="1705"/>
                      </a:cxn>
                    </a:cxnLst>
                    <a:rect l="0" t="0" r="r" b="b"/>
                    <a:pathLst>
                      <a:path w="1334" h="2317">
                        <a:moveTo>
                          <a:pt x="73" y="1825"/>
                        </a:moveTo>
                        <a:lnTo>
                          <a:pt x="73" y="1857"/>
                        </a:lnTo>
                        <a:lnTo>
                          <a:pt x="58" y="1872"/>
                        </a:lnTo>
                        <a:lnTo>
                          <a:pt x="58" y="1870"/>
                        </a:lnTo>
                        <a:lnTo>
                          <a:pt x="65" y="1870"/>
                        </a:lnTo>
                        <a:lnTo>
                          <a:pt x="80" y="1930"/>
                        </a:lnTo>
                        <a:lnTo>
                          <a:pt x="80" y="1982"/>
                        </a:lnTo>
                        <a:lnTo>
                          <a:pt x="73" y="2030"/>
                        </a:lnTo>
                        <a:lnTo>
                          <a:pt x="80" y="1997"/>
                        </a:lnTo>
                        <a:lnTo>
                          <a:pt x="80" y="1995"/>
                        </a:lnTo>
                        <a:lnTo>
                          <a:pt x="170" y="2035"/>
                        </a:lnTo>
                        <a:lnTo>
                          <a:pt x="175" y="2100"/>
                        </a:lnTo>
                        <a:lnTo>
                          <a:pt x="243" y="2097"/>
                        </a:lnTo>
                        <a:lnTo>
                          <a:pt x="323" y="2157"/>
                        </a:lnTo>
                        <a:lnTo>
                          <a:pt x="340" y="2245"/>
                        </a:lnTo>
                        <a:lnTo>
                          <a:pt x="323" y="2310"/>
                        </a:lnTo>
                        <a:lnTo>
                          <a:pt x="403" y="2317"/>
                        </a:lnTo>
                        <a:lnTo>
                          <a:pt x="400" y="2317"/>
                        </a:lnTo>
                        <a:lnTo>
                          <a:pt x="425" y="2275"/>
                        </a:lnTo>
                        <a:lnTo>
                          <a:pt x="611" y="2260"/>
                        </a:lnTo>
                        <a:lnTo>
                          <a:pt x="623" y="2285"/>
                        </a:lnTo>
                        <a:lnTo>
                          <a:pt x="626" y="2285"/>
                        </a:lnTo>
                        <a:lnTo>
                          <a:pt x="626" y="2280"/>
                        </a:lnTo>
                        <a:lnTo>
                          <a:pt x="626" y="2285"/>
                        </a:lnTo>
                        <a:lnTo>
                          <a:pt x="691" y="2240"/>
                        </a:lnTo>
                        <a:lnTo>
                          <a:pt x="656" y="2147"/>
                        </a:lnTo>
                        <a:lnTo>
                          <a:pt x="633" y="2115"/>
                        </a:lnTo>
                        <a:lnTo>
                          <a:pt x="653" y="2052"/>
                        </a:lnTo>
                        <a:lnTo>
                          <a:pt x="653" y="2050"/>
                        </a:lnTo>
                        <a:lnTo>
                          <a:pt x="561" y="2032"/>
                        </a:lnTo>
                        <a:lnTo>
                          <a:pt x="606" y="1905"/>
                        </a:lnTo>
                        <a:lnTo>
                          <a:pt x="721" y="1827"/>
                        </a:lnTo>
                        <a:lnTo>
                          <a:pt x="693" y="1780"/>
                        </a:lnTo>
                        <a:lnTo>
                          <a:pt x="761" y="1625"/>
                        </a:lnTo>
                        <a:lnTo>
                          <a:pt x="919" y="1550"/>
                        </a:lnTo>
                        <a:lnTo>
                          <a:pt x="1036" y="1475"/>
                        </a:lnTo>
                        <a:lnTo>
                          <a:pt x="1014" y="1252"/>
                        </a:lnTo>
                        <a:lnTo>
                          <a:pt x="1056" y="1170"/>
                        </a:lnTo>
                        <a:lnTo>
                          <a:pt x="1094" y="1162"/>
                        </a:lnTo>
                        <a:lnTo>
                          <a:pt x="1161" y="992"/>
                        </a:lnTo>
                        <a:lnTo>
                          <a:pt x="1124" y="955"/>
                        </a:lnTo>
                        <a:lnTo>
                          <a:pt x="1121" y="870"/>
                        </a:lnTo>
                        <a:lnTo>
                          <a:pt x="1124" y="870"/>
                        </a:lnTo>
                        <a:lnTo>
                          <a:pt x="1124" y="875"/>
                        </a:lnTo>
                        <a:lnTo>
                          <a:pt x="1114" y="815"/>
                        </a:lnTo>
                        <a:lnTo>
                          <a:pt x="1009" y="752"/>
                        </a:lnTo>
                        <a:lnTo>
                          <a:pt x="1006" y="702"/>
                        </a:lnTo>
                        <a:lnTo>
                          <a:pt x="1101" y="612"/>
                        </a:lnTo>
                        <a:lnTo>
                          <a:pt x="1126" y="557"/>
                        </a:lnTo>
                        <a:lnTo>
                          <a:pt x="1121" y="452"/>
                        </a:lnTo>
                        <a:lnTo>
                          <a:pt x="1166" y="422"/>
                        </a:lnTo>
                        <a:lnTo>
                          <a:pt x="1266" y="467"/>
                        </a:lnTo>
                        <a:lnTo>
                          <a:pt x="1301" y="470"/>
                        </a:lnTo>
                        <a:lnTo>
                          <a:pt x="1319" y="452"/>
                        </a:lnTo>
                        <a:lnTo>
                          <a:pt x="1321" y="417"/>
                        </a:lnTo>
                        <a:lnTo>
                          <a:pt x="1329" y="415"/>
                        </a:lnTo>
                        <a:lnTo>
                          <a:pt x="1334" y="417"/>
                        </a:lnTo>
                        <a:lnTo>
                          <a:pt x="1296" y="407"/>
                        </a:lnTo>
                        <a:lnTo>
                          <a:pt x="1284" y="352"/>
                        </a:lnTo>
                        <a:lnTo>
                          <a:pt x="1181" y="317"/>
                        </a:lnTo>
                        <a:lnTo>
                          <a:pt x="1059" y="285"/>
                        </a:lnTo>
                        <a:lnTo>
                          <a:pt x="896" y="342"/>
                        </a:lnTo>
                        <a:lnTo>
                          <a:pt x="931" y="395"/>
                        </a:lnTo>
                        <a:lnTo>
                          <a:pt x="866" y="400"/>
                        </a:lnTo>
                        <a:lnTo>
                          <a:pt x="773" y="382"/>
                        </a:lnTo>
                        <a:lnTo>
                          <a:pt x="698" y="352"/>
                        </a:lnTo>
                        <a:lnTo>
                          <a:pt x="658" y="297"/>
                        </a:lnTo>
                        <a:lnTo>
                          <a:pt x="678" y="262"/>
                        </a:lnTo>
                        <a:lnTo>
                          <a:pt x="588" y="205"/>
                        </a:lnTo>
                        <a:lnTo>
                          <a:pt x="566" y="225"/>
                        </a:lnTo>
                        <a:lnTo>
                          <a:pt x="481" y="230"/>
                        </a:lnTo>
                        <a:lnTo>
                          <a:pt x="481" y="200"/>
                        </a:lnTo>
                        <a:lnTo>
                          <a:pt x="413" y="200"/>
                        </a:lnTo>
                        <a:lnTo>
                          <a:pt x="438" y="160"/>
                        </a:lnTo>
                        <a:lnTo>
                          <a:pt x="576" y="145"/>
                        </a:lnTo>
                        <a:lnTo>
                          <a:pt x="693" y="0"/>
                        </a:lnTo>
                        <a:lnTo>
                          <a:pt x="526" y="40"/>
                        </a:lnTo>
                        <a:lnTo>
                          <a:pt x="453" y="110"/>
                        </a:lnTo>
                        <a:lnTo>
                          <a:pt x="400" y="120"/>
                        </a:lnTo>
                        <a:lnTo>
                          <a:pt x="358" y="130"/>
                        </a:lnTo>
                        <a:lnTo>
                          <a:pt x="325" y="90"/>
                        </a:lnTo>
                        <a:lnTo>
                          <a:pt x="245" y="122"/>
                        </a:lnTo>
                        <a:lnTo>
                          <a:pt x="150" y="130"/>
                        </a:lnTo>
                        <a:lnTo>
                          <a:pt x="205" y="177"/>
                        </a:lnTo>
                        <a:lnTo>
                          <a:pt x="125" y="170"/>
                        </a:lnTo>
                        <a:lnTo>
                          <a:pt x="83" y="135"/>
                        </a:lnTo>
                        <a:lnTo>
                          <a:pt x="5" y="165"/>
                        </a:lnTo>
                        <a:lnTo>
                          <a:pt x="0" y="210"/>
                        </a:lnTo>
                        <a:lnTo>
                          <a:pt x="48" y="225"/>
                        </a:lnTo>
                        <a:lnTo>
                          <a:pt x="135" y="295"/>
                        </a:lnTo>
                        <a:lnTo>
                          <a:pt x="205" y="385"/>
                        </a:lnTo>
                        <a:lnTo>
                          <a:pt x="243" y="385"/>
                        </a:lnTo>
                        <a:lnTo>
                          <a:pt x="300" y="470"/>
                        </a:lnTo>
                        <a:lnTo>
                          <a:pt x="333" y="505"/>
                        </a:lnTo>
                        <a:lnTo>
                          <a:pt x="340" y="567"/>
                        </a:lnTo>
                        <a:lnTo>
                          <a:pt x="380" y="610"/>
                        </a:lnTo>
                        <a:lnTo>
                          <a:pt x="418" y="605"/>
                        </a:lnTo>
                        <a:lnTo>
                          <a:pt x="430" y="665"/>
                        </a:lnTo>
                        <a:lnTo>
                          <a:pt x="395" y="730"/>
                        </a:lnTo>
                        <a:lnTo>
                          <a:pt x="403" y="897"/>
                        </a:lnTo>
                        <a:lnTo>
                          <a:pt x="350" y="862"/>
                        </a:lnTo>
                        <a:lnTo>
                          <a:pt x="323" y="897"/>
                        </a:lnTo>
                        <a:lnTo>
                          <a:pt x="315" y="985"/>
                        </a:lnTo>
                        <a:lnTo>
                          <a:pt x="350" y="1062"/>
                        </a:lnTo>
                        <a:lnTo>
                          <a:pt x="365" y="1130"/>
                        </a:lnTo>
                        <a:lnTo>
                          <a:pt x="418" y="1160"/>
                        </a:lnTo>
                        <a:lnTo>
                          <a:pt x="368" y="1217"/>
                        </a:lnTo>
                        <a:lnTo>
                          <a:pt x="385" y="1250"/>
                        </a:lnTo>
                        <a:lnTo>
                          <a:pt x="533" y="1280"/>
                        </a:lnTo>
                        <a:lnTo>
                          <a:pt x="486" y="1297"/>
                        </a:lnTo>
                        <a:lnTo>
                          <a:pt x="496" y="1350"/>
                        </a:lnTo>
                        <a:lnTo>
                          <a:pt x="451" y="1300"/>
                        </a:lnTo>
                        <a:lnTo>
                          <a:pt x="350" y="1277"/>
                        </a:lnTo>
                        <a:lnTo>
                          <a:pt x="350" y="1332"/>
                        </a:lnTo>
                        <a:lnTo>
                          <a:pt x="380" y="1367"/>
                        </a:lnTo>
                        <a:lnTo>
                          <a:pt x="330" y="1392"/>
                        </a:lnTo>
                        <a:lnTo>
                          <a:pt x="333" y="1440"/>
                        </a:lnTo>
                        <a:lnTo>
                          <a:pt x="365" y="1440"/>
                        </a:lnTo>
                        <a:lnTo>
                          <a:pt x="325" y="1507"/>
                        </a:lnTo>
                        <a:lnTo>
                          <a:pt x="293" y="1505"/>
                        </a:lnTo>
                        <a:lnTo>
                          <a:pt x="290" y="1560"/>
                        </a:lnTo>
                        <a:lnTo>
                          <a:pt x="270" y="1527"/>
                        </a:lnTo>
                        <a:lnTo>
                          <a:pt x="220" y="1530"/>
                        </a:lnTo>
                        <a:lnTo>
                          <a:pt x="253" y="1585"/>
                        </a:lnTo>
                        <a:lnTo>
                          <a:pt x="243" y="1642"/>
                        </a:lnTo>
                        <a:lnTo>
                          <a:pt x="185" y="1712"/>
                        </a:lnTo>
                        <a:lnTo>
                          <a:pt x="160" y="1670"/>
                        </a:lnTo>
                        <a:lnTo>
                          <a:pt x="105" y="1662"/>
                        </a:lnTo>
                        <a:lnTo>
                          <a:pt x="105" y="1645"/>
                        </a:lnTo>
                        <a:lnTo>
                          <a:pt x="195" y="1650"/>
                        </a:lnTo>
                        <a:lnTo>
                          <a:pt x="208" y="1607"/>
                        </a:lnTo>
                        <a:lnTo>
                          <a:pt x="195" y="1565"/>
                        </a:lnTo>
                        <a:lnTo>
                          <a:pt x="138" y="1570"/>
                        </a:lnTo>
                        <a:lnTo>
                          <a:pt x="63" y="1530"/>
                        </a:lnTo>
                        <a:lnTo>
                          <a:pt x="63" y="1535"/>
                        </a:lnTo>
                        <a:lnTo>
                          <a:pt x="63" y="1575"/>
                        </a:lnTo>
                        <a:lnTo>
                          <a:pt x="55" y="1575"/>
                        </a:lnTo>
                        <a:lnTo>
                          <a:pt x="58" y="1575"/>
                        </a:lnTo>
                        <a:lnTo>
                          <a:pt x="58" y="1577"/>
                        </a:lnTo>
                        <a:lnTo>
                          <a:pt x="65" y="1697"/>
                        </a:lnTo>
                        <a:lnTo>
                          <a:pt x="98" y="1705"/>
                        </a:lnTo>
                        <a:lnTo>
                          <a:pt x="80" y="1822"/>
                        </a:lnTo>
                        <a:lnTo>
                          <a:pt x="73" y="18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0" name="Freeform 712"/>
                  <p:cNvSpPr>
                    <a:spLocks/>
                  </p:cNvSpPr>
                  <p:nvPr/>
                </p:nvSpPr>
                <p:spPr bwMode="auto">
                  <a:xfrm>
                    <a:off x="4680834" y="6172194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1"/>
                      </a:cxn>
                      <a:cxn ang="0">
                        <a:pos x="4" y="221"/>
                      </a:cxn>
                      <a:cxn ang="0">
                        <a:pos x="52" y="307"/>
                      </a:cxn>
                      <a:cxn ang="0">
                        <a:pos x="52" y="365"/>
                      </a:cxn>
                      <a:cxn ang="0">
                        <a:pos x="109" y="448"/>
                      </a:cxn>
                      <a:cxn ang="0">
                        <a:pos x="160" y="406"/>
                      </a:cxn>
                      <a:cxn ang="0">
                        <a:pos x="324" y="400"/>
                      </a:cxn>
                      <a:cxn ang="0">
                        <a:pos x="535" y="176"/>
                      </a:cxn>
                      <a:cxn ang="0">
                        <a:pos x="503" y="169"/>
                      </a:cxn>
                      <a:cxn ang="0">
                        <a:pos x="496" y="179"/>
                      </a:cxn>
                      <a:cxn ang="0">
                        <a:pos x="474" y="176"/>
                      </a:cxn>
                      <a:cxn ang="0">
                        <a:pos x="461" y="147"/>
                      </a:cxn>
                      <a:cxn ang="0">
                        <a:pos x="483" y="137"/>
                      </a:cxn>
                      <a:cxn ang="0">
                        <a:pos x="471" y="19"/>
                      </a:cxn>
                      <a:cxn ang="0">
                        <a:pos x="397" y="3"/>
                      </a:cxn>
                      <a:cxn ang="0">
                        <a:pos x="394" y="0"/>
                      </a:cxn>
                      <a:cxn ang="0">
                        <a:pos x="394" y="3"/>
                      </a:cxn>
                      <a:cxn ang="0">
                        <a:pos x="298" y="86"/>
                      </a:cxn>
                      <a:cxn ang="0">
                        <a:pos x="224" y="102"/>
                      </a:cxn>
                      <a:cxn ang="0">
                        <a:pos x="180" y="134"/>
                      </a:cxn>
                      <a:cxn ang="0">
                        <a:pos x="116" y="137"/>
                      </a:cxn>
                      <a:cxn ang="0">
                        <a:pos x="116" y="185"/>
                      </a:cxn>
                      <a:cxn ang="0">
                        <a:pos x="90" y="198"/>
                      </a:cxn>
                      <a:cxn ang="0">
                        <a:pos x="0" y="211"/>
                      </a:cxn>
                    </a:cxnLst>
                    <a:rect l="0" t="0" r="r" b="b"/>
                    <a:pathLst>
                      <a:path w="535" h="448">
                        <a:moveTo>
                          <a:pt x="0" y="211"/>
                        </a:moveTo>
                        <a:lnTo>
                          <a:pt x="4" y="221"/>
                        </a:lnTo>
                        <a:lnTo>
                          <a:pt x="52" y="307"/>
                        </a:lnTo>
                        <a:lnTo>
                          <a:pt x="52" y="365"/>
                        </a:lnTo>
                        <a:lnTo>
                          <a:pt x="109" y="448"/>
                        </a:lnTo>
                        <a:lnTo>
                          <a:pt x="160" y="406"/>
                        </a:lnTo>
                        <a:lnTo>
                          <a:pt x="324" y="400"/>
                        </a:lnTo>
                        <a:lnTo>
                          <a:pt x="535" y="176"/>
                        </a:lnTo>
                        <a:lnTo>
                          <a:pt x="503" y="169"/>
                        </a:lnTo>
                        <a:lnTo>
                          <a:pt x="496" y="179"/>
                        </a:lnTo>
                        <a:lnTo>
                          <a:pt x="474" y="176"/>
                        </a:lnTo>
                        <a:lnTo>
                          <a:pt x="461" y="147"/>
                        </a:lnTo>
                        <a:lnTo>
                          <a:pt x="483" y="137"/>
                        </a:lnTo>
                        <a:lnTo>
                          <a:pt x="471" y="19"/>
                        </a:lnTo>
                        <a:lnTo>
                          <a:pt x="397" y="3"/>
                        </a:lnTo>
                        <a:lnTo>
                          <a:pt x="394" y="0"/>
                        </a:lnTo>
                        <a:lnTo>
                          <a:pt x="394" y="3"/>
                        </a:lnTo>
                        <a:lnTo>
                          <a:pt x="298" y="86"/>
                        </a:lnTo>
                        <a:lnTo>
                          <a:pt x="224" y="102"/>
                        </a:lnTo>
                        <a:lnTo>
                          <a:pt x="180" y="134"/>
                        </a:lnTo>
                        <a:lnTo>
                          <a:pt x="116" y="137"/>
                        </a:lnTo>
                        <a:lnTo>
                          <a:pt x="116" y="185"/>
                        </a:lnTo>
                        <a:lnTo>
                          <a:pt x="90" y="198"/>
                        </a:lnTo>
                        <a:lnTo>
                          <a:pt x="0" y="21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1" name="Freeform 711"/>
                  <p:cNvSpPr>
                    <a:spLocks/>
                  </p:cNvSpPr>
                  <p:nvPr/>
                </p:nvSpPr>
                <p:spPr bwMode="auto">
                  <a:xfrm>
                    <a:off x="4680834" y="6172194"/>
                    <a:ext cx="531539" cy="444606"/>
                  </a:xfrm>
                  <a:custGeom>
                    <a:avLst/>
                    <a:gdLst/>
                    <a:ahLst/>
                    <a:cxnLst>
                      <a:cxn ang="0">
                        <a:pos x="0" y="210"/>
                      </a:cxn>
                      <a:cxn ang="0">
                        <a:pos x="5" y="220"/>
                      </a:cxn>
                      <a:cxn ang="0">
                        <a:pos x="53" y="308"/>
                      </a:cxn>
                      <a:cxn ang="0">
                        <a:pos x="53" y="365"/>
                      </a:cxn>
                      <a:cxn ang="0">
                        <a:pos x="110" y="448"/>
                      </a:cxn>
                      <a:cxn ang="0">
                        <a:pos x="160" y="405"/>
                      </a:cxn>
                      <a:cxn ang="0">
                        <a:pos x="325" y="400"/>
                      </a:cxn>
                      <a:cxn ang="0">
                        <a:pos x="535" y="175"/>
                      </a:cxn>
                      <a:cxn ang="0">
                        <a:pos x="505" y="170"/>
                      </a:cxn>
                      <a:cxn ang="0">
                        <a:pos x="498" y="180"/>
                      </a:cxn>
                      <a:cxn ang="0">
                        <a:pos x="475" y="175"/>
                      </a:cxn>
                      <a:cxn ang="0">
                        <a:pos x="463" y="148"/>
                      </a:cxn>
                      <a:cxn ang="0">
                        <a:pos x="485" y="138"/>
                      </a:cxn>
                      <a:cxn ang="0">
                        <a:pos x="473" y="20"/>
                      </a:cxn>
                      <a:cxn ang="0">
                        <a:pos x="398" y="3"/>
                      </a:cxn>
                      <a:cxn ang="0">
                        <a:pos x="395" y="0"/>
                      </a:cxn>
                      <a:cxn ang="0">
                        <a:pos x="395" y="3"/>
                      </a:cxn>
                      <a:cxn ang="0">
                        <a:pos x="300" y="85"/>
                      </a:cxn>
                      <a:cxn ang="0">
                        <a:pos x="225" y="103"/>
                      </a:cxn>
                      <a:cxn ang="0">
                        <a:pos x="180" y="135"/>
                      </a:cxn>
                      <a:cxn ang="0">
                        <a:pos x="118" y="138"/>
                      </a:cxn>
                      <a:cxn ang="0">
                        <a:pos x="118" y="185"/>
                      </a:cxn>
                      <a:cxn ang="0">
                        <a:pos x="90" y="198"/>
                      </a:cxn>
                      <a:cxn ang="0">
                        <a:pos x="0" y="210"/>
                      </a:cxn>
                    </a:cxnLst>
                    <a:rect l="0" t="0" r="r" b="b"/>
                    <a:pathLst>
                      <a:path w="535" h="448">
                        <a:moveTo>
                          <a:pt x="0" y="210"/>
                        </a:moveTo>
                        <a:lnTo>
                          <a:pt x="5" y="220"/>
                        </a:lnTo>
                        <a:lnTo>
                          <a:pt x="53" y="308"/>
                        </a:lnTo>
                        <a:lnTo>
                          <a:pt x="53" y="365"/>
                        </a:lnTo>
                        <a:lnTo>
                          <a:pt x="110" y="448"/>
                        </a:lnTo>
                        <a:lnTo>
                          <a:pt x="160" y="405"/>
                        </a:lnTo>
                        <a:lnTo>
                          <a:pt x="325" y="400"/>
                        </a:lnTo>
                        <a:lnTo>
                          <a:pt x="535" y="175"/>
                        </a:lnTo>
                        <a:lnTo>
                          <a:pt x="505" y="170"/>
                        </a:lnTo>
                        <a:lnTo>
                          <a:pt x="498" y="180"/>
                        </a:lnTo>
                        <a:lnTo>
                          <a:pt x="475" y="175"/>
                        </a:lnTo>
                        <a:lnTo>
                          <a:pt x="463" y="148"/>
                        </a:lnTo>
                        <a:lnTo>
                          <a:pt x="485" y="138"/>
                        </a:lnTo>
                        <a:lnTo>
                          <a:pt x="473" y="20"/>
                        </a:lnTo>
                        <a:lnTo>
                          <a:pt x="398" y="3"/>
                        </a:lnTo>
                        <a:lnTo>
                          <a:pt x="395" y="0"/>
                        </a:lnTo>
                        <a:lnTo>
                          <a:pt x="395" y="3"/>
                        </a:lnTo>
                        <a:lnTo>
                          <a:pt x="300" y="85"/>
                        </a:lnTo>
                        <a:lnTo>
                          <a:pt x="225" y="103"/>
                        </a:lnTo>
                        <a:lnTo>
                          <a:pt x="180" y="135"/>
                        </a:lnTo>
                        <a:lnTo>
                          <a:pt x="118" y="138"/>
                        </a:lnTo>
                        <a:lnTo>
                          <a:pt x="118" y="185"/>
                        </a:lnTo>
                        <a:lnTo>
                          <a:pt x="90" y="198"/>
                        </a:lnTo>
                        <a:lnTo>
                          <a:pt x="0" y="2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2" name="Freeform 710"/>
                  <p:cNvSpPr>
                    <a:spLocks/>
                  </p:cNvSpPr>
                  <p:nvPr/>
                </p:nvSpPr>
                <p:spPr bwMode="auto">
                  <a:xfrm>
                    <a:off x="5130408" y="5772298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4" y="579"/>
                      </a:cxn>
                      <a:cxn ang="0">
                        <a:pos x="84" y="544"/>
                      </a:cxn>
                      <a:cxn ang="0">
                        <a:pos x="157" y="512"/>
                      </a:cxn>
                      <a:cxn ang="0">
                        <a:pos x="154" y="316"/>
                      </a:cxn>
                      <a:cxn ang="0">
                        <a:pos x="269" y="246"/>
                      </a:cxn>
                      <a:cxn ang="0">
                        <a:pos x="340" y="166"/>
                      </a:cxn>
                      <a:cxn ang="0">
                        <a:pos x="314" y="0"/>
                      </a:cxn>
                      <a:cxn ang="0">
                        <a:pos x="314" y="12"/>
                      </a:cxn>
                      <a:cxn ang="0">
                        <a:pos x="253" y="73"/>
                      </a:cxn>
                      <a:cxn ang="0">
                        <a:pos x="183" y="70"/>
                      </a:cxn>
                      <a:cxn ang="0">
                        <a:pos x="132" y="54"/>
                      </a:cxn>
                      <a:cxn ang="0">
                        <a:pos x="132" y="51"/>
                      </a:cxn>
                      <a:cxn ang="0">
                        <a:pos x="125" y="51"/>
                      </a:cxn>
                      <a:cxn ang="0">
                        <a:pos x="125" y="134"/>
                      </a:cxn>
                      <a:cxn ang="0">
                        <a:pos x="167" y="198"/>
                      </a:cxn>
                      <a:cxn ang="0">
                        <a:pos x="132" y="220"/>
                      </a:cxn>
                      <a:cxn ang="0">
                        <a:pos x="61" y="140"/>
                      </a:cxn>
                      <a:cxn ang="0">
                        <a:pos x="87" y="9"/>
                      </a:cxn>
                      <a:cxn ang="0">
                        <a:pos x="61" y="140"/>
                      </a:cxn>
                      <a:cxn ang="0">
                        <a:pos x="13" y="156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6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2" y="540"/>
                      </a:cxn>
                      <a:cxn ang="0">
                        <a:pos x="52" y="566"/>
                      </a:cxn>
                      <a:cxn ang="0">
                        <a:pos x="45" y="582"/>
                      </a:cxn>
                      <a:cxn ang="0">
                        <a:pos x="52" y="572"/>
                      </a:cxn>
                      <a:cxn ang="0">
                        <a:pos x="84" y="579"/>
                      </a:cxn>
                    </a:cxnLst>
                    <a:rect l="0" t="0" r="r" b="b"/>
                    <a:pathLst>
                      <a:path w="340" h="582">
                        <a:moveTo>
                          <a:pt x="84" y="579"/>
                        </a:moveTo>
                        <a:lnTo>
                          <a:pt x="84" y="544"/>
                        </a:lnTo>
                        <a:lnTo>
                          <a:pt x="157" y="512"/>
                        </a:lnTo>
                        <a:lnTo>
                          <a:pt x="154" y="316"/>
                        </a:lnTo>
                        <a:lnTo>
                          <a:pt x="269" y="246"/>
                        </a:lnTo>
                        <a:lnTo>
                          <a:pt x="340" y="166"/>
                        </a:lnTo>
                        <a:lnTo>
                          <a:pt x="314" y="0"/>
                        </a:lnTo>
                        <a:lnTo>
                          <a:pt x="314" y="12"/>
                        </a:lnTo>
                        <a:lnTo>
                          <a:pt x="253" y="73"/>
                        </a:lnTo>
                        <a:lnTo>
                          <a:pt x="183" y="70"/>
                        </a:lnTo>
                        <a:lnTo>
                          <a:pt x="132" y="54"/>
                        </a:lnTo>
                        <a:lnTo>
                          <a:pt x="132" y="51"/>
                        </a:lnTo>
                        <a:lnTo>
                          <a:pt x="125" y="51"/>
                        </a:lnTo>
                        <a:lnTo>
                          <a:pt x="125" y="134"/>
                        </a:lnTo>
                        <a:lnTo>
                          <a:pt x="167" y="198"/>
                        </a:lnTo>
                        <a:lnTo>
                          <a:pt x="132" y="220"/>
                        </a:lnTo>
                        <a:lnTo>
                          <a:pt x="61" y="140"/>
                        </a:lnTo>
                        <a:lnTo>
                          <a:pt x="87" y="9"/>
                        </a:lnTo>
                        <a:lnTo>
                          <a:pt x="61" y="140"/>
                        </a:lnTo>
                        <a:lnTo>
                          <a:pt x="13" y="156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6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2" y="540"/>
                        </a:lnTo>
                        <a:lnTo>
                          <a:pt x="52" y="566"/>
                        </a:lnTo>
                        <a:lnTo>
                          <a:pt x="45" y="582"/>
                        </a:lnTo>
                        <a:lnTo>
                          <a:pt x="52" y="572"/>
                        </a:lnTo>
                        <a:lnTo>
                          <a:pt x="84" y="57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3" name="Freeform 709"/>
                  <p:cNvSpPr>
                    <a:spLocks/>
                  </p:cNvSpPr>
                  <p:nvPr/>
                </p:nvSpPr>
                <p:spPr bwMode="auto">
                  <a:xfrm>
                    <a:off x="5130408" y="5772298"/>
                    <a:ext cx="337800" cy="578731"/>
                  </a:xfrm>
                  <a:custGeom>
                    <a:avLst/>
                    <a:gdLst/>
                    <a:ahLst/>
                    <a:cxnLst>
                      <a:cxn ang="0">
                        <a:pos x="83" y="577"/>
                      </a:cxn>
                      <a:cxn ang="0">
                        <a:pos x="83" y="542"/>
                      </a:cxn>
                      <a:cxn ang="0">
                        <a:pos x="158" y="512"/>
                      </a:cxn>
                      <a:cxn ang="0">
                        <a:pos x="153" y="315"/>
                      </a:cxn>
                      <a:cxn ang="0">
                        <a:pos x="268" y="245"/>
                      </a:cxn>
                      <a:cxn ang="0">
                        <a:pos x="340" y="165"/>
                      </a:cxn>
                      <a:cxn ang="0">
                        <a:pos x="313" y="0"/>
                      </a:cxn>
                      <a:cxn ang="0">
                        <a:pos x="313" y="12"/>
                      </a:cxn>
                      <a:cxn ang="0">
                        <a:pos x="253" y="72"/>
                      </a:cxn>
                      <a:cxn ang="0">
                        <a:pos x="183" y="70"/>
                      </a:cxn>
                      <a:cxn ang="0">
                        <a:pos x="133" y="52"/>
                      </a:cxn>
                      <a:cxn ang="0">
                        <a:pos x="133" y="50"/>
                      </a:cxn>
                      <a:cxn ang="0">
                        <a:pos x="125" y="50"/>
                      </a:cxn>
                      <a:cxn ang="0">
                        <a:pos x="125" y="132"/>
                      </a:cxn>
                      <a:cxn ang="0">
                        <a:pos x="168" y="197"/>
                      </a:cxn>
                      <a:cxn ang="0">
                        <a:pos x="133" y="220"/>
                      </a:cxn>
                      <a:cxn ang="0">
                        <a:pos x="60" y="140"/>
                      </a:cxn>
                      <a:cxn ang="0">
                        <a:pos x="88" y="7"/>
                      </a:cxn>
                      <a:cxn ang="0">
                        <a:pos x="60" y="140"/>
                      </a:cxn>
                      <a:cxn ang="0">
                        <a:pos x="13" y="155"/>
                      </a:cxn>
                      <a:cxn ang="0">
                        <a:pos x="0" y="195"/>
                      </a:cxn>
                      <a:cxn ang="0">
                        <a:pos x="0" y="192"/>
                      </a:cxn>
                      <a:cxn ang="0">
                        <a:pos x="55" y="220"/>
                      </a:cxn>
                      <a:cxn ang="0">
                        <a:pos x="55" y="297"/>
                      </a:cxn>
                      <a:cxn ang="0">
                        <a:pos x="80" y="335"/>
                      </a:cxn>
                      <a:cxn ang="0">
                        <a:pos x="23" y="422"/>
                      </a:cxn>
                      <a:cxn ang="0">
                        <a:pos x="20" y="422"/>
                      </a:cxn>
                      <a:cxn ang="0">
                        <a:pos x="33" y="540"/>
                      </a:cxn>
                      <a:cxn ang="0">
                        <a:pos x="53" y="565"/>
                      </a:cxn>
                      <a:cxn ang="0">
                        <a:pos x="45" y="582"/>
                      </a:cxn>
                      <a:cxn ang="0">
                        <a:pos x="53" y="572"/>
                      </a:cxn>
                      <a:cxn ang="0">
                        <a:pos x="83" y="577"/>
                      </a:cxn>
                    </a:cxnLst>
                    <a:rect l="0" t="0" r="r" b="b"/>
                    <a:pathLst>
                      <a:path w="340" h="582">
                        <a:moveTo>
                          <a:pt x="83" y="577"/>
                        </a:moveTo>
                        <a:lnTo>
                          <a:pt x="83" y="542"/>
                        </a:lnTo>
                        <a:lnTo>
                          <a:pt x="158" y="512"/>
                        </a:lnTo>
                        <a:lnTo>
                          <a:pt x="153" y="315"/>
                        </a:lnTo>
                        <a:lnTo>
                          <a:pt x="268" y="245"/>
                        </a:lnTo>
                        <a:lnTo>
                          <a:pt x="340" y="165"/>
                        </a:lnTo>
                        <a:lnTo>
                          <a:pt x="313" y="0"/>
                        </a:lnTo>
                        <a:lnTo>
                          <a:pt x="313" y="12"/>
                        </a:lnTo>
                        <a:lnTo>
                          <a:pt x="253" y="72"/>
                        </a:lnTo>
                        <a:lnTo>
                          <a:pt x="183" y="70"/>
                        </a:lnTo>
                        <a:lnTo>
                          <a:pt x="133" y="52"/>
                        </a:lnTo>
                        <a:lnTo>
                          <a:pt x="133" y="50"/>
                        </a:lnTo>
                        <a:lnTo>
                          <a:pt x="125" y="50"/>
                        </a:lnTo>
                        <a:lnTo>
                          <a:pt x="125" y="132"/>
                        </a:lnTo>
                        <a:lnTo>
                          <a:pt x="168" y="197"/>
                        </a:lnTo>
                        <a:lnTo>
                          <a:pt x="133" y="220"/>
                        </a:lnTo>
                        <a:lnTo>
                          <a:pt x="60" y="140"/>
                        </a:lnTo>
                        <a:lnTo>
                          <a:pt x="88" y="7"/>
                        </a:lnTo>
                        <a:lnTo>
                          <a:pt x="60" y="140"/>
                        </a:lnTo>
                        <a:lnTo>
                          <a:pt x="13" y="155"/>
                        </a:lnTo>
                        <a:lnTo>
                          <a:pt x="0" y="195"/>
                        </a:lnTo>
                        <a:lnTo>
                          <a:pt x="0" y="192"/>
                        </a:lnTo>
                        <a:lnTo>
                          <a:pt x="55" y="220"/>
                        </a:lnTo>
                        <a:lnTo>
                          <a:pt x="55" y="297"/>
                        </a:lnTo>
                        <a:lnTo>
                          <a:pt x="80" y="335"/>
                        </a:lnTo>
                        <a:lnTo>
                          <a:pt x="23" y="422"/>
                        </a:lnTo>
                        <a:lnTo>
                          <a:pt x="20" y="422"/>
                        </a:lnTo>
                        <a:lnTo>
                          <a:pt x="33" y="540"/>
                        </a:lnTo>
                        <a:lnTo>
                          <a:pt x="53" y="565"/>
                        </a:lnTo>
                        <a:lnTo>
                          <a:pt x="45" y="582"/>
                        </a:lnTo>
                        <a:lnTo>
                          <a:pt x="53" y="572"/>
                        </a:lnTo>
                        <a:lnTo>
                          <a:pt x="83" y="57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4" name="Freeform 708"/>
                  <p:cNvSpPr>
                    <a:spLocks/>
                  </p:cNvSpPr>
                  <p:nvPr/>
                </p:nvSpPr>
                <p:spPr bwMode="auto">
                  <a:xfrm>
                    <a:off x="4574031" y="5310306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6"/>
                      </a:cxn>
                      <a:cxn ang="0">
                        <a:pos x="0" y="352"/>
                      </a:cxn>
                      <a:cxn ang="0">
                        <a:pos x="3" y="352"/>
                      </a:cxn>
                      <a:cxn ang="0">
                        <a:pos x="112" y="345"/>
                      </a:cxn>
                      <a:cxn ang="0">
                        <a:pos x="128" y="387"/>
                      </a:cxn>
                      <a:cxn ang="0">
                        <a:pos x="262" y="384"/>
                      </a:cxn>
                      <a:cxn ang="0">
                        <a:pos x="275" y="438"/>
                      </a:cxn>
                      <a:cxn ang="0">
                        <a:pos x="326" y="518"/>
                      </a:cxn>
                      <a:cxn ang="0">
                        <a:pos x="326" y="544"/>
                      </a:cxn>
                      <a:cxn ang="0">
                        <a:pos x="374" y="508"/>
                      </a:cxn>
                      <a:cxn ang="0">
                        <a:pos x="448" y="569"/>
                      </a:cxn>
                      <a:cxn ang="0">
                        <a:pos x="483" y="553"/>
                      </a:cxn>
                      <a:cxn ang="0">
                        <a:pos x="537" y="588"/>
                      </a:cxn>
                      <a:cxn ang="0">
                        <a:pos x="556" y="563"/>
                      </a:cxn>
                      <a:cxn ang="0">
                        <a:pos x="512" y="515"/>
                      </a:cxn>
                      <a:cxn ang="0">
                        <a:pos x="521" y="428"/>
                      </a:cxn>
                      <a:cxn ang="0">
                        <a:pos x="572" y="422"/>
                      </a:cxn>
                      <a:cxn ang="0">
                        <a:pos x="575" y="422"/>
                      </a:cxn>
                      <a:cxn ang="0">
                        <a:pos x="528" y="345"/>
                      </a:cxn>
                      <a:cxn ang="0">
                        <a:pos x="556" y="300"/>
                      </a:cxn>
                      <a:cxn ang="0">
                        <a:pos x="556" y="297"/>
                      </a:cxn>
                      <a:cxn ang="0">
                        <a:pos x="553" y="297"/>
                      </a:cxn>
                      <a:cxn ang="0">
                        <a:pos x="540" y="262"/>
                      </a:cxn>
                      <a:cxn ang="0">
                        <a:pos x="537" y="262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2"/>
                      </a:cxn>
                      <a:cxn ang="0">
                        <a:pos x="553" y="153"/>
                      </a:cxn>
                      <a:cxn ang="0">
                        <a:pos x="579" y="124"/>
                      </a:cxn>
                      <a:cxn ang="0">
                        <a:pos x="572" y="51"/>
                      </a:cxn>
                      <a:cxn ang="0">
                        <a:pos x="419" y="0"/>
                      </a:cxn>
                      <a:cxn ang="0">
                        <a:pos x="326" y="38"/>
                      </a:cxn>
                      <a:cxn ang="0">
                        <a:pos x="249" y="22"/>
                      </a:cxn>
                      <a:cxn ang="0">
                        <a:pos x="195" y="60"/>
                      </a:cxn>
                      <a:cxn ang="0">
                        <a:pos x="198" y="57"/>
                      </a:cxn>
                      <a:cxn ang="0">
                        <a:pos x="166" y="86"/>
                      </a:cxn>
                      <a:cxn ang="0">
                        <a:pos x="172" y="160"/>
                      </a:cxn>
                      <a:cxn ang="0">
                        <a:pos x="128" y="182"/>
                      </a:cxn>
                      <a:cxn ang="0">
                        <a:pos x="131" y="256"/>
                      </a:cxn>
                      <a:cxn ang="0">
                        <a:pos x="35" y="291"/>
                      </a:cxn>
                      <a:cxn ang="0">
                        <a:pos x="0" y="326"/>
                      </a:cxn>
                    </a:cxnLst>
                    <a:rect l="0" t="0" r="r" b="b"/>
                    <a:pathLst>
                      <a:path w="579" h="588">
                        <a:moveTo>
                          <a:pt x="0" y="326"/>
                        </a:moveTo>
                        <a:lnTo>
                          <a:pt x="0" y="352"/>
                        </a:lnTo>
                        <a:lnTo>
                          <a:pt x="3" y="352"/>
                        </a:lnTo>
                        <a:lnTo>
                          <a:pt x="112" y="345"/>
                        </a:lnTo>
                        <a:lnTo>
                          <a:pt x="128" y="387"/>
                        </a:lnTo>
                        <a:lnTo>
                          <a:pt x="262" y="384"/>
                        </a:lnTo>
                        <a:lnTo>
                          <a:pt x="275" y="438"/>
                        </a:lnTo>
                        <a:lnTo>
                          <a:pt x="326" y="518"/>
                        </a:lnTo>
                        <a:lnTo>
                          <a:pt x="326" y="544"/>
                        </a:lnTo>
                        <a:lnTo>
                          <a:pt x="374" y="508"/>
                        </a:lnTo>
                        <a:lnTo>
                          <a:pt x="448" y="569"/>
                        </a:lnTo>
                        <a:lnTo>
                          <a:pt x="483" y="553"/>
                        </a:lnTo>
                        <a:lnTo>
                          <a:pt x="537" y="588"/>
                        </a:lnTo>
                        <a:lnTo>
                          <a:pt x="556" y="563"/>
                        </a:lnTo>
                        <a:lnTo>
                          <a:pt x="512" y="515"/>
                        </a:lnTo>
                        <a:lnTo>
                          <a:pt x="521" y="428"/>
                        </a:lnTo>
                        <a:lnTo>
                          <a:pt x="572" y="422"/>
                        </a:lnTo>
                        <a:lnTo>
                          <a:pt x="575" y="422"/>
                        </a:lnTo>
                        <a:lnTo>
                          <a:pt x="528" y="345"/>
                        </a:lnTo>
                        <a:lnTo>
                          <a:pt x="556" y="300"/>
                        </a:lnTo>
                        <a:lnTo>
                          <a:pt x="556" y="297"/>
                        </a:lnTo>
                        <a:lnTo>
                          <a:pt x="553" y="297"/>
                        </a:lnTo>
                        <a:lnTo>
                          <a:pt x="540" y="262"/>
                        </a:lnTo>
                        <a:lnTo>
                          <a:pt x="537" y="262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2"/>
                        </a:lnTo>
                        <a:lnTo>
                          <a:pt x="553" y="153"/>
                        </a:lnTo>
                        <a:lnTo>
                          <a:pt x="579" y="124"/>
                        </a:lnTo>
                        <a:lnTo>
                          <a:pt x="572" y="51"/>
                        </a:lnTo>
                        <a:lnTo>
                          <a:pt x="419" y="0"/>
                        </a:lnTo>
                        <a:lnTo>
                          <a:pt x="326" y="38"/>
                        </a:lnTo>
                        <a:lnTo>
                          <a:pt x="249" y="22"/>
                        </a:lnTo>
                        <a:lnTo>
                          <a:pt x="195" y="60"/>
                        </a:lnTo>
                        <a:lnTo>
                          <a:pt x="198" y="57"/>
                        </a:lnTo>
                        <a:lnTo>
                          <a:pt x="166" y="86"/>
                        </a:lnTo>
                        <a:lnTo>
                          <a:pt x="172" y="160"/>
                        </a:lnTo>
                        <a:lnTo>
                          <a:pt x="128" y="182"/>
                        </a:lnTo>
                        <a:lnTo>
                          <a:pt x="131" y="256"/>
                        </a:lnTo>
                        <a:lnTo>
                          <a:pt x="35" y="291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5" name="Freeform 707"/>
                  <p:cNvSpPr>
                    <a:spLocks/>
                  </p:cNvSpPr>
                  <p:nvPr/>
                </p:nvSpPr>
                <p:spPr bwMode="auto">
                  <a:xfrm>
                    <a:off x="4574031" y="5310306"/>
                    <a:ext cx="576248" cy="583699"/>
                  </a:xfrm>
                  <a:custGeom>
                    <a:avLst/>
                    <a:gdLst/>
                    <a:ahLst/>
                    <a:cxnLst>
                      <a:cxn ang="0">
                        <a:pos x="0" y="328"/>
                      </a:cxn>
                      <a:cxn ang="0">
                        <a:pos x="0" y="353"/>
                      </a:cxn>
                      <a:cxn ang="0">
                        <a:pos x="2" y="353"/>
                      </a:cxn>
                      <a:cxn ang="0">
                        <a:pos x="112" y="345"/>
                      </a:cxn>
                      <a:cxn ang="0">
                        <a:pos x="127" y="388"/>
                      </a:cxn>
                      <a:cxn ang="0">
                        <a:pos x="262" y="385"/>
                      </a:cxn>
                      <a:cxn ang="0">
                        <a:pos x="275" y="438"/>
                      </a:cxn>
                      <a:cxn ang="0">
                        <a:pos x="327" y="518"/>
                      </a:cxn>
                      <a:cxn ang="0">
                        <a:pos x="327" y="545"/>
                      </a:cxn>
                      <a:cxn ang="0">
                        <a:pos x="374" y="508"/>
                      </a:cxn>
                      <a:cxn ang="0">
                        <a:pos x="447" y="570"/>
                      </a:cxn>
                      <a:cxn ang="0">
                        <a:pos x="482" y="553"/>
                      </a:cxn>
                      <a:cxn ang="0">
                        <a:pos x="537" y="588"/>
                      </a:cxn>
                      <a:cxn ang="0">
                        <a:pos x="557" y="563"/>
                      </a:cxn>
                      <a:cxn ang="0">
                        <a:pos x="512" y="515"/>
                      </a:cxn>
                      <a:cxn ang="0">
                        <a:pos x="522" y="428"/>
                      </a:cxn>
                      <a:cxn ang="0">
                        <a:pos x="572" y="423"/>
                      </a:cxn>
                      <a:cxn ang="0">
                        <a:pos x="574" y="423"/>
                      </a:cxn>
                      <a:cxn ang="0">
                        <a:pos x="527" y="345"/>
                      </a:cxn>
                      <a:cxn ang="0">
                        <a:pos x="557" y="300"/>
                      </a:cxn>
                      <a:cxn ang="0">
                        <a:pos x="557" y="298"/>
                      </a:cxn>
                      <a:cxn ang="0">
                        <a:pos x="552" y="298"/>
                      </a:cxn>
                      <a:cxn ang="0">
                        <a:pos x="539" y="263"/>
                      </a:cxn>
                      <a:cxn ang="0">
                        <a:pos x="537" y="263"/>
                      </a:cxn>
                      <a:cxn ang="0">
                        <a:pos x="534" y="243"/>
                      </a:cxn>
                      <a:cxn ang="0">
                        <a:pos x="537" y="195"/>
                      </a:cxn>
                      <a:cxn ang="0">
                        <a:pos x="537" y="193"/>
                      </a:cxn>
                      <a:cxn ang="0">
                        <a:pos x="552" y="153"/>
                      </a:cxn>
                      <a:cxn ang="0">
                        <a:pos x="579" y="125"/>
                      </a:cxn>
                      <a:cxn ang="0">
                        <a:pos x="572" y="53"/>
                      </a:cxn>
                      <a:cxn ang="0">
                        <a:pos x="419" y="0"/>
                      </a:cxn>
                      <a:cxn ang="0">
                        <a:pos x="327" y="38"/>
                      </a:cxn>
                      <a:cxn ang="0">
                        <a:pos x="250" y="23"/>
                      </a:cxn>
                      <a:cxn ang="0">
                        <a:pos x="195" y="60"/>
                      </a:cxn>
                      <a:cxn ang="0">
                        <a:pos x="197" y="58"/>
                      </a:cxn>
                      <a:cxn ang="0">
                        <a:pos x="167" y="88"/>
                      </a:cxn>
                      <a:cxn ang="0">
                        <a:pos x="172" y="160"/>
                      </a:cxn>
                      <a:cxn ang="0">
                        <a:pos x="127" y="183"/>
                      </a:cxn>
                      <a:cxn ang="0">
                        <a:pos x="132" y="258"/>
                      </a:cxn>
                      <a:cxn ang="0">
                        <a:pos x="35" y="293"/>
                      </a:cxn>
                      <a:cxn ang="0">
                        <a:pos x="0" y="328"/>
                      </a:cxn>
                    </a:cxnLst>
                    <a:rect l="0" t="0" r="r" b="b"/>
                    <a:pathLst>
                      <a:path w="579" h="588">
                        <a:moveTo>
                          <a:pt x="0" y="328"/>
                        </a:moveTo>
                        <a:lnTo>
                          <a:pt x="0" y="353"/>
                        </a:lnTo>
                        <a:lnTo>
                          <a:pt x="2" y="353"/>
                        </a:lnTo>
                        <a:lnTo>
                          <a:pt x="112" y="345"/>
                        </a:lnTo>
                        <a:lnTo>
                          <a:pt x="127" y="388"/>
                        </a:lnTo>
                        <a:lnTo>
                          <a:pt x="262" y="385"/>
                        </a:lnTo>
                        <a:lnTo>
                          <a:pt x="275" y="438"/>
                        </a:lnTo>
                        <a:lnTo>
                          <a:pt x="327" y="518"/>
                        </a:lnTo>
                        <a:lnTo>
                          <a:pt x="327" y="545"/>
                        </a:lnTo>
                        <a:lnTo>
                          <a:pt x="374" y="508"/>
                        </a:lnTo>
                        <a:lnTo>
                          <a:pt x="447" y="570"/>
                        </a:lnTo>
                        <a:lnTo>
                          <a:pt x="482" y="553"/>
                        </a:lnTo>
                        <a:lnTo>
                          <a:pt x="537" y="588"/>
                        </a:lnTo>
                        <a:lnTo>
                          <a:pt x="557" y="563"/>
                        </a:lnTo>
                        <a:lnTo>
                          <a:pt x="512" y="515"/>
                        </a:lnTo>
                        <a:lnTo>
                          <a:pt x="522" y="428"/>
                        </a:lnTo>
                        <a:lnTo>
                          <a:pt x="572" y="423"/>
                        </a:lnTo>
                        <a:lnTo>
                          <a:pt x="574" y="423"/>
                        </a:lnTo>
                        <a:lnTo>
                          <a:pt x="527" y="345"/>
                        </a:lnTo>
                        <a:lnTo>
                          <a:pt x="557" y="300"/>
                        </a:lnTo>
                        <a:lnTo>
                          <a:pt x="557" y="298"/>
                        </a:lnTo>
                        <a:lnTo>
                          <a:pt x="552" y="298"/>
                        </a:lnTo>
                        <a:lnTo>
                          <a:pt x="539" y="263"/>
                        </a:lnTo>
                        <a:lnTo>
                          <a:pt x="537" y="263"/>
                        </a:lnTo>
                        <a:lnTo>
                          <a:pt x="534" y="243"/>
                        </a:lnTo>
                        <a:lnTo>
                          <a:pt x="537" y="195"/>
                        </a:lnTo>
                        <a:lnTo>
                          <a:pt x="537" y="193"/>
                        </a:lnTo>
                        <a:lnTo>
                          <a:pt x="552" y="153"/>
                        </a:lnTo>
                        <a:lnTo>
                          <a:pt x="579" y="125"/>
                        </a:lnTo>
                        <a:lnTo>
                          <a:pt x="572" y="53"/>
                        </a:lnTo>
                        <a:lnTo>
                          <a:pt x="419" y="0"/>
                        </a:lnTo>
                        <a:lnTo>
                          <a:pt x="327" y="38"/>
                        </a:lnTo>
                        <a:lnTo>
                          <a:pt x="250" y="23"/>
                        </a:lnTo>
                        <a:lnTo>
                          <a:pt x="195" y="60"/>
                        </a:lnTo>
                        <a:lnTo>
                          <a:pt x="197" y="58"/>
                        </a:lnTo>
                        <a:lnTo>
                          <a:pt x="167" y="88"/>
                        </a:lnTo>
                        <a:lnTo>
                          <a:pt x="172" y="160"/>
                        </a:lnTo>
                        <a:lnTo>
                          <a:pt x="127" y="183"/>
                        </a:lnTo>
                        <a:lnTo>
                          <a:pt x="132" y="258"/>
                        </a:lnTo>
                        <a:lnTo>
                          <a:pt x="35" y="293"/>
                        </a:lnTo>
                        <a:lnTo>
                          <a:pt x="0" y="328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6" name="Freeform 706"/>
                  <p:cNvSpPr>
                    <a:spLocks/>
                  </p:cNvSpPr>
                  <p:nvPr/>
                </p:nvSpPr>
                <p:spPr bwMode="auto">
                  <a:xfrm>
                    <a:off x="4872090" y="4741508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8"/>
                      </a:cxn>
                      <a:cxn ang="0">
                        <a:pos x="413" y="0"/>
                      </a:cxn>
                      <a:cxn ang="0">
                        <a:pos x="349" y="54"/>
                      </a:cxn>
                      <a:cxn ang="0">
                        <a:pos x="269" y="48"/>
                      </a:cxn>
                      <a:cxn ang="0">
                        <a:pos x="167" y="54"/>
                      </a:cxn>
                      <a:cxn ang="0">
                        <a:pos x="90" y="61"/>
                      </a:cxn>
                      <a:cxn ang="0">
                        <a:pos x="87" y="54"/>
                      </a:cxn>
                      <a:cxn ang="0">
                        <a:pos x="87" y="42"/>
                      </a:cxn>
                      <a:cxn ang="0">
                        <a:pos x="87" y="54"/>
                      </a:cxn>
                      <a:cxn ang="0">
                        <a:pos x="90" y="58"/>
                      </a:cxn>
                      <a:cxn ang="0">
                        <a:pos x="39" y="138"/>
                      </a:cxn>
                      <a:cxn ang="0">
                        <a:pos x="52" y="249"/>
                      </a:cxn>
                      <a:cxn ang="0">
                        <a:pos x="0" y="304"/>
                      </a:cxn>
                      <a:cxn ang="0">
                        <a:pos x="10" y="416"/>
                      </a:cxn>
                      <a:cxn ang="0">
                        <a:pos x="29" y="416"/>
                      </a:cxn>
                      <a:cxn ang="0">
                        <a:pos x="109" y="505"/>
                      </a:cxn>
                      <a:cxn ang="0">
                        <a:pos x="116" y="573"/>
                      </a:cxn>
                      <a:cxn ang="0">
                        <a:pos x="272" y="627"/>
                      </a:cxn>
                      <a:cxn ang="0">
                        <a:pos x="384" y="624"/>
                      </a:cxn>
                      <a:cxn ang="0">
                        <a:pos x="445" y="585"/>
                      </a:cxn>
                      <a:cxn ang="0">
                        <a:pos x="355" y="473"/>
                      </a:cxn>
                      <a:cxn ang="0">
                        <a:pos x="464" y="281"/>
                      </a:cxn>
                      <a:cxn ang="0">
                        <a:pos x="461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8"/>
                        </a:lnTo>
                        <a:lnTo>
                          <a:pt x="413" y="0"/>
                        </a:lnTo>
                        <a:lnTo>
                          <a:pt x="349" y="54"/>
                        </a:lnTo>
                        <a:lnTo>
                          <a:pt x="269" y="48"/>
                        </a:lnTo>
                        <a:lnTo>
                          <a:pt x="167" y="54"/>
                        </a:lnTo>
                        <a:lnTo>
                          <a:pt x="90" y="61"/>
                        </a:lnTo>
                        <a:lnTo>
                          <a:pt x="87" y="54"/>
                        </a:lnTo>
                        <a:lnTo>
                          <a:pt x="87" y="42"/>
                        </a:lnTo>
                        <a:lnTo>
                          <a:pt x="87" y="54"/>
                        </a:lnTo>
                        <a:lnTo>
                          <a:pt x="90" y="58"/>
                        </a:lnTo>
                        <a:lnTo>
                          <a:pt x="39" y="138"/>
                        </a:lnTo>
                        <a:lnTo>
                          <a:pt x="52" y="249"/>
                        </a:lnTo>
                        <a:lnTo>
                          <a:pt x="0" y="304"/>
                        </a:lnTo>
                        <a:lnTo>
                          <a:pt x="10" y="416"/>
                        </a:lnTo>
                        <a:lnTo>
                          <a:pt x="29" y="416"/>
                        </a:lnTo>
                        <a:lnTo>
                          <a:pt x="109" y="505"/>
                        </a:lnTo>
                        <a:lnTo>
                          <a:pt x="116" y="573"/>
                        </a:lnTo>
                        <a:lnTo>
                          <a:pt x="272" y="627"/>
                        </a:lnTo>
                        <a:lnTo>
                          <a:pt x="384" y="624"/>
                        </a:lnTo>
                        <a:lnTo>
                          <a:pt x="445" y="585"/>
                        </a:lnTo>
                        <a:lnTo>
                          <a:pt x="355" y="473"/>
                        </a:lnTo>
                        <a:lnTo>
                          <a:pt x="464" y="281"/>
                        </a:lnTo>
                        <a:lnTo>
                          <a:pt x="461" y="205"/>
                        </a:lnTo>
                        <a:lnTo>
                          <a:pt x="503" y="15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7" name="Freeform 705"/>
                  <p:cNvSpPr>
                    <a:spLocks/>
                  </p:cNvSpPr>
                  <p:nvPr/>
                </p:nvSpPr>
                <p:spPr bwMode="auto">
                  <a:xfrm>
                    <a:off x="4872090" y="4741508"/>
                    <a:ext cx="499248" cy="623442"/>
                  </a:xfrm>
                  <a:custGeom>
                    <a:avLst/>
                    <a:gdLst/>
                    <a:ahLst/>
                    <a:cxnLst>
                      <a:cxn ang="0">
                        <a:pos x="503" y="157"/>
                      </a:cxn>
                      <a:cxn ang="0">
                        <a:pos x="448" y="57"/>
                      </a:cxn>
                      <a:cxn ang="0">
                        <a:pos x="413" y="0"/>
                      </a:cxn>
                      <a:cxn ang="0">
                        <a:pos x="350" y="55"/>
                      </a:cxn>
                      <a:cxn ang="0">
                        <a:pos x="270" y="47"/>
                      </a:cxn>
                      <a:cxn ang="0">
                        <a:pos x="168" y="55"/>
                      </a:cxn>
                      <a:cxn ang="0">
                        <a:pos x="90" y="60"/>
                      </a:cxn>
                      <a:cxn ang="0">
                        <a:pos x="88" y="55"/>
                      </a:cxn>
                      <a:cxn ang="0">
                        <a:pos x="88" y="42"/>
                      </a:cxn>
                      <a:cxn ang="0">
                        <a:pos x="88" y="55"/>
                      </a:cxn>
                      <a:cxn ang="0">
                        <a:pos x="90" y="57"/>
                      </a:cxn>
                      <a:cxn ang="0">
                        <a:pos x="40" y="137"/>
                      </a:cxn>
                      <a:cxn ang="0">
                        <a:pos x="53" y="250"/>
                      </a:cxn>
                      <a:cxn ang="0">
                        <a:pos x="0" y="305"/>
                      </a:cxn>
                      <a:cxn ang="0">
                        <a:pos x="10" y="415"/>
                      </a:cxn>
                      <a:cxn ang="0">
                        <a:pos x="30" y="415"/>
                      </a:cxn>
                      <a:cxn ang="0">
                        <a:pos x="110" y="505"/>
                      </a:cxn>
                      <a:cxn ang="0">
                        <a:pos x="118" y="572"/>
                      </a:cxn>
                      <a:cxn ang="0">
                        <a:pos x="273" y="627"/>
                      </a:cxn>
                      <a:cxn ang="0">
                        <a:pos x="385" y="625"/>
                      </a:cxn>
                      <a:cxn ang="0">
                        <a:pos x="445" y="585"/>
                      </a:cxn>
                      <a:cxn ang="0">
                        <a:pos x="355" y="472"/>
                      </a:cxn>
                      <a:cxn ang="0">
                        <a:pos x="465" y="280"/>
                      </a:cxn>
                      <a:cxn ang="0">
                        <a:pos x="463" y="205"/>
                      </a:cxn>
                      <a:cxn ang="0">
                        <a:pos x="503" y="157"/>
                      </a:cxn>
                    </a:cxnLst>
                    <a:rect l="0" t="0" r="r" b="b"/>
                    <a:pathLst>
                      <a:path w="503" h="627">
                        <a:moveTo>
                          <a:pt x="503" y="157"/>
                        </a:moveTo>
                        <a:lnTo>
                          <a:pt x="448" y="57"/>
                        </a:lnTo>
                        <a:lnTo>
                          <a:pt x="413" y="0"/>
                        </a:lnTo>
                        <a:lnTo>
                          <a:pt x="350" y="55"/>
                        </a:lnTo>
                        <a:lnTo>
                          <a:pt x="270" y="47"/>
                        </a:lnTo>
                        <a:lnTo>
                          <a:pt x="168" y="55"/>
                        </a:lnTo>
                        <a:lnTo>
                          <a:pt x="90" y="60"/>
                        </a:lnTo>
                        <a:lnTo>
                          <a:pt x="88" y="55"/>
                        </a:lnTo>
                        <a:lnTo>
                          <a:pt x="88" y="42"/>
                        </a:lnTo>
                        <a:lnTo>
                          <a:pt x="88" y="55"/>
                        </a:lnTo>
                        <a:lnTo>
                          <a:pt x="90" y="57"/>
                        </a:lnTo>
                        <a:lnTo>
                          <a:pt x="40" y="137"/>
                        </a:lnTo>
                        <a:lnTo>
                          <a:pt x="53" y="250"/>
                        </a:lnTo>
                        <a:lnTo>
                          <a:pt x="0" y="305"/>
                        </a:lnTo>
                        <a:lnTo>
                          <a:pt x="10" y="415"/>
                        </a:lnTo>
                        <a:lnTo>
                          <a:pt x="30" y="415"/>
                        </a:lnTo>
                        <a:lnTo>
                          <a:pt x="110" y="505"/>
                        </a:lnTo>
                        <a:lnTo>
                          <a:pt x="118" y="572"/>
                        </a:lnTo>
                        <a:lnTo>
                          <a:pt x="273" y="627"/>
                        </a:lnTo>
                        <a:lnTo>
                          <a:pt x="385" y="625"/>
                        </a:lnTo>
                        <a:lnTo>
                          <a:pt x="445" y="585"/>
                        </a:lnTo>
                        <a:lnTo>
                          <a:pt x="355" y="472"/>
                        </a:lnTo>
                        <a:lnTo>
                          <a:pt x="465" y="280"/>
                        </a:lnTo>
                        <a:lnTo>
                          <a:pt x="463" y="205"/>
                        </a:lnTo>
                        <a:lnTo>
                          <a:pt x="503" y="15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8" name="Freeform 704"/>
                  <p:cNvSpPr>
                    <a:spLocks/>
                  </p:cNvSpPr>
                  <p:nvPr/>
                </p:nvSpPr>
                <p:spPr bwMode="auto">
                  <a:xfrm>
                    <a:off x="5411079" y="3243760"/>
                    <a:ext cx="521604" cy="730246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60"/>
                      </a:cxn>
                      <a:cxn ang="0">
                        <a:pos x="45" y="432"/>
                      </a:cxn>
                      <a:cxn ang="0">
                        <a:pos x="160" y="355"/>
                      </a:cxn>
                      <a:cxn ang="0">
                        <a:pos x="134" y="307"/>
                      </a:cxn>
                      <a:cxn ang="0">
                        <a:pos x="202" y="153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4"/>
                      </a:cxn>
                      <a:cxn ang="0">
                        <a:pos x="509" y="157"/>
                      </a:cxn>
                      <a:cxn ang="0">
                        <a:pos x="509" y="291"/>
                      </a:cxn>
                      <a:cxn ang="0">
                        <a:pos x="422" y="416"/>
                      </a:cxn>
                      <a:cxn ang="0">
                        <a:pos x="429" y="525"/>
                      </a:cxn>
                      <a:cxn ang="0">
                        <a:pos x="464" y="502"/>
                      </a:cxn>
                      <a:cxn ang="0">
                        <a:pos x="425" y="525"/>
                      </a:cxn>
                      <a:cxn ang="0">
                        <a:pos x="281" y="537"/>
                      </a:cxn>
                      <a:cxn ang="0">
                        <a:pos x="272" y="592"/>
                      </a:cxn>
                      <a:cxn ang="0">
                        <a:pos x="326" y="662"/>
                      </a:cxn>
                      <a:cxn ang="0">
                        <a:pos x="393" y="643"/>
                      </a:cxn>
                      <a:cxn ang="0">
                        <a:pos x="326" y="662"/>
                      </a:cxn>
                      <a:cxn ang="0">
                        <a:pos x="256" y="729"/>
                      </a:cxn>
                      <a:cxn ang="0">
                        <a:pos x="253" y="736"/>
                      </a:cxn>
                      <a:cxn ang="0">
                        <a:pos x="163" y="643"/>
                      </a:cxn>
                      <a:cxn ang="0">
                        <a:pos x="202" y="585"/>
                      </a:cxn>
                      <a:cxn ang="0">
                        <a:pos x="160" y="515"/>
                      </a:cxn>
                      <a:cxn ang="0">
                        <a:pos x="96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60"/>
                        </a:lnTo>
                        <a:lnTo>
                          <a:pt x="45" y="432"/>
                        </a:lnTo>
                        <a:lnTo>
                          <a:pt x="160" y="355"/>
                        </a:lnTo>
                        <a:lnTo>
                          <a:pt x="134" y="307"/>
                        </a:lnTo>
                        <a:lnTo>
                          <a:pt x="202" y="153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4"/>
                        </a:lnTo>
                        <a:lnTo>
                          <a:pt x="509" y="157"/>
                        </a:lnTo>
                        <a:lnTo>
                          <a:pt x="509" y="291"/>
                        </a:lnTo>
                        <a:lnTo>
                          <a:pt x="422" y="416"/>
                        </a:lnTo>
                        <a:lnTo>
                          <a:pt x="429" y="525"/>
                        </a:lnTo>
                        <a:lnTo>
                          <a:pt x="464" y="502"/>
                        </a:lnTo>
                        <a:lnTo>
                          <a:pt x="425" y="525"/>
                        </a:lnTo>
                        <a:lnTo>
                          <a:pt x="281" y="537"/>
                        </a:lnTo>
                        <a:lnTo>
                          <a:pt x="272" y="592"/>
                        </a:lnTo>
                        <a:lnTo>
                          <a:pt x="326" y="662"/>
                        </a:lnTo>
                        <a:lnTo>
                          <a:pt x="393" y="643"/>
                        </a:lnTo>
                        <a:lnTo>
                          <a:pt x="326" y="662"/>
                        </a:lnTo>
                        <a:lnTo>
                          <a:pt x="256" y="729"/>
                        </a:lnTo>
                        <a:lnTo>
                          <a:pt x="253" y="736"/>
                        </a:lnTo>
                        <a:lnTo>
                          <a:pt x="163" y="643"/>
                        </a:lnTo>
                        <a:lnTo>
                          <a:pt x="202" y="585"/>
                        </a:lnTo>
                        <a:lnTo>
                          <a:pt x="160" y="515"/>
                        </a:lnTo>
                        <a:lnTo>
                          <a:pt x="96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19" name="Freeform 703"/>
                  <p:cNvSpPr>
                    <a:spLocks/>
                  </p:cNvSpPr>
                  <p:nvPr/>
                </p:nvSpPr>
                <p:spPr bwMode="auto">
                  <a:xfrm>
                    <a:off x="5411079" y="3243760"/>
                    <a:ext cx="521604" cy="732729"/>
                  </a:xfrm>
                  <a:custGeom>
                    <a:avLst/>
                    <a:gdLst/>
                    <a:ahLst/>
                    <a:cxnLst>
                      <a:cxn ang="0">
                        <a:pos x="93" y="576"/>
                      </a:cxn>
                      <a:cxn ang="0">
                        <a:pos x="0" y="559"/>
                      </a:cxn>
                      <a:cxn ang="0">
                        <a:pos x="45" y="432"/>
                      </a:cxn>
                      <a:cxn ang="0">
                        <a:pos x="160" y="354"/>
                      </a:cxn>
                      <a:cxn ang="0">
                        <a:pos x="133" y="307"/>
                      </a:cxn>
                      <a:cxn ang="0">
                        <a:pos x="200" y="152"/>
                      </a:cxn>
                      <a:cxn ang="0">
                        <a:pos x="358" y="77"/>
                      </a:cxn>
                      <a:cxn ang="0">
                        <a:pos x="480" y="0"/>
                      </a:cxn>
                      <a:cxn ang="0">
                        <a:pos x="483" y="77"/>
                      </a:cxn>
                      <a:cxn ang="0">
                        <a:pos x="525" y="135"/>
                      </a:cxn>
                      <a:cxn ang="0">
                        <a:pos x="508" y="157"/>
                      </a:cxn>
                      <a:cxn ang="0">
                        <a:pos x="508" y="292"/>
                      </a:cxn>
                      <a:cxn ang="0">
                        <a:pos x="420" y="417"/>
                      </a:cxn>
                      <a:cxn ang="0">
                        <a:pos x="428" y="524"/>
                      </a:cxn>
                      <a:cxn ang="0">
                        <a:pos x="463" y="501"/>
                      </a:cxn>
                      <a:cxn ang="0">
                        <a:pos x="425" y="524"/>
                      </a:cxn>
                      <a:cxn ang="0">
                        <a:pos x="280" y="536"/>
                      </a:cxn>
                      <a:cxn ang="0">
                        <a:pos x="270" y="591"/>
                      </a:cxn>
                      <a:cxn ang="0">
                        <a:pos x="325" y="661"/>
                      </a:cxn>
                      <a:cxn ang="0">
                        <a:pos x="393" y="641"/>
                      </a:cxn>
                      <a:cxn ang="0">
                        <a:pos x="325" y="661"/>
                      </a:cxn>
                      <a:cxn ang="0">
                        <a:pos x="255" y="729"/>
                      </a:cxn>
                      <a:cxn ang="0">
                        <a:pos x="253" y="736"/>
                      </a:cxn>
                      <a:cxn ang="0">
                        <a:pos x="163" y="641"/>
                      </a:cxn>
                      <a:cxn ang="0">
                        <a:pos x="200" y="584"/>
                      </a:cxn>
                      <a:cxn ang="0">
                        <a:pos x="160" y="514"/>
                      </a:cxn>
                      <a:cxn ang="0">
                        <a:pos x="95" y="576"/>
                      </a:cxn>
                      <a:cxn ang="0">
                        <a:pos x="93" y="579"/>
                      </a:cxn>
                      <a:cxn ang="0">
                        <a:pos x="93" y="576"/>
                      </a:cxn>
                    </a:cxnLst>
                    <a:rect l="0" t="0" r="r" b="b"/>
                    <a:pathLst>
                      <a:path w="525" h="736">
                        <a:moveTo>
                          <a:pt x="93" y="576"/>
                        </a:moveTo>
                        <a:lnTo>
                          <a:pt x="0" y="559"/>
                        </a:lnTo>
                        <a:lnTo>
                          <a:pt x="45" y="432"/>
                        </a:lnTo>
                        <a:lnTo>
                          <a:pt x="160" y="354"/>
                        </a:lnTo>
                        <a:lnTo>
                          <a:pt x="133" y="307"/>
                        </a:lnTo>
                        <a:lnTo>
                          <a:pt x="200" y="152"/>
                        </a:lnTo>
                        <a:lnTo>
                          <a:pt x="358" y="77"/>
                        </a:lnTo>
                        <a:lnTo>
                          <a:pt x="480" y="0"/>
                        </a:lnTo>
                        <a:lnTo>
                          <a:pt x="483" y="77"/>
                        </a:lnTo>
                        <a:lnTo>
                          <a:pt x="525" y="135"/>
                        </a:lnTo>
                        <a:lnTo>
                          <a:pt x="508" y="157"/>
                        </a:lnTo>
                        <a:lnTo>
                          <a:pt x="508" y="292"/>
                        </a:lnTo>
                        <a:lnTo>
                          <a:pt x="420" y="417"/>
                        </a:lnTo>
                        <a:lnTo>
                          <a:pt x="428" y="524"/>
                        </a:lnTo>
                        <a:lnTo>
                          <a:pt x="463" y="501"/>
                        </a:lnTo>
                        <a:lnTo>
                          <a:pt x="425" y="524"/>
                        </a:lnTo>
                        <a:lnTo>
                          <a:pt x="280" y="536"/>
                        </a:lnTo>
                        <a:lnTo>
                          <a:pt x="270" y="591"/>
                        </a:lnTo>
                        <a:lnTo>
                          <a:pt x="325" y="661"/>
                        </a:lnTo>
                        <a:lnTo>
                          <a:pt x="393" y="641"/>
                        </a:lnTo>
                        <a:lnTo>
                          <a:pt x="325" y="661"/>
                        </a:lnTo>
                        <a:lnTo>
                          <a:pt x="255" y="729"/>
                        </a:lnTo>
                        <a:lnTo>
                          <a:pt x="253" y="736"/>
                        </a:lnTo>
                        <a:lnTo>
                          <a:pt x="163" y="641"/>
                        </a:lnTo>
                        <a:lnTo>
                          <a:pt x="200" y="584"/>
                        </a:lnTo>
                        <a:lnTo>
                          <a:pt x="160" y="514"/>
                        </a:lnTo>
                        <a:lnTo>
                          <a:pt x="95" y="576"/>
                        </a:lnTo>
                        <a:lnTo>
                          <a:pt x="93" y="579"/>
                        </a:lnTo>
                        <a:lnTo>
                          <a:pt x="93" y="57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0" name="Freeform 702"/>
                  <p:cNvSpPr>
                    <a:spLocks/>
                  </p:cNvSpPr>
                  <p:nvPr/>
                </p:nvSpPr>
                <p:spPr bwMode="auto">
                  <a:xfrm>
                    <a:off x="4710640" y="4093230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7" y="103"/>
                      </a:cxn>
                      <a:cxn ang="0">
                        <a:pos x="80" y="99"/>
                      </a:cxn>
                      <a:cxn ang="0">
                        <a:pos x="87" y="48"/>
                      </a:cxn>
                      <a:cxn ang="0">
                        <a:pos x="131" y="51"/>
                      </a:cxn>
                      <a:cxn ang="0">
                        <a:pos x="138" y="48"/>
                      </a:cxn>
                      <a:cxn ang="0">
                        <a:pos x="144" y="13"/>
                      </a:cxn>
                      <a:cxn ang="0">
                        <a:pos x="141" y="10"/>
                      </a:cxn>
                      <a:cxn ang="0">
                        <a:pos x="93" y="0"/>
                      </a:cxn>
                      <a:cxn ang="0">
                        <a:pos x="87" y="0"/>
                      </a:cxn>
                      <a:cxn ang="0">
                        <a:pos x="90" y="0"/>
                      </a:cxn>
                      <a:cxn ang="0">
                        <a:pos x="64" y="26"/>
                      </a:cxn>
                      <a:cxn ang="0">
                        <a:pos x="0" y="32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80" y="99"/>
                        </a:lnTo>
                        <a:lnTo>
                          <a:pt x="87" y="48"/>
                        </a:lnTo>
                        <a:lnTo>
                          <a:pt x="131" y="51"/>
                        </a:lnTo>
                        <a:lnTo>
                          <a:pt x="138" y="48"/>
                        </a:lnTo>
                        <a:lnTo>
                          <a:pt x="144" y="13"/>
                        </a:lnTo>
                        <a:lnTo>
                          <a:pt x="141" y="10"/>
                        </a:lnTo>
                        <a:lnTo>
                          <a:pt x="93" y="0"/>
                        </a:lnTo>
                        <a:lnTo>
                          <a:pt x="87" y="0"/>
                        </a:lnTo>
                        <a:lnTo>
                          <a:pt x="90" y="0"/>
                        </a:lnTo>
                        <a:lnTo>
                          <a:pt x="64" y="26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1" name="Freeform 701"/>
                  <p:cNvSpPr>
                    <a:spLocks/>
                  </p:cNvSpPr>
                  <p:nvPr/>
                </p:nvSpPr>
                <p:spPr bwMode="auto">
                  <a:xfrm>
                    <a:off x="4710640" y="4093230"/>
                    <a:ext cx="144062" cy="101836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77" y="103"/>
                      </a:cxn>
                      <a:cxn ang="0">
                        <a:pos x="79" y="98"/>
                      </a:cxn>
                      <a:cxn ang="0">
                        <a:pos x="87" y="48"/>
                      </a:cxn>
                      <a:cxn ang="0">
                        <a:pos x="129" y="50"/>
                      </a:cxn>
                      <a:cxn ang="0">
                        <a:pos x="137" y="48"/>
                      </a:cxn>
                      <a:cxn ang="0">
                        <a:pos x="144" y="13"/>
                      </a:cxn>
                      <a:cxn ang="0">
                        <a:pos x="139" y="10"/>
                      </a:cxn>
                      <a:cxn ang="0">
                        <a:pos x="92" y="0"/>
                      </a:cxn>
                      <a:cxn ang="0">
                        <a:pos x="87" y="0"/>
                      </a:cxn>
                      <a:cxn ang="0">
                        <a:pos x="89" y="0"/>
                      </a:cxn>
                      <a:cxn ang="0">
                        <a:pos x="65" y="25"/>
                      </a:cxn>
                      <a:cxn ang="0">
                        <a:pos x="0" y="33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144" h="103">
                        <a:moveTo>
                          <a:pt x="0" y="35"/>
                        </a:moveTo>
                        <a:lnTo>
                          <a:pt x="77" y="103"/>
                        </a:lnTo>
                        <a:lnTo>
                          <a:pt x="79" y="98"/>
                        </a:lnTo>
                        <a:lnTo>
                          <a:pt x="87" y="48"/>
                        </a:lnTo>
                        <a:lnTo>
                          <a:pt x="129" y="50"/>
                        </a:lnTo>
                        <a:lnTo>
                          <a:pt x="137" y="48"/>
                        </a:lnTo>
                        <a:lnTo>
                          <a:pt x="144" y="13"/>
                        </a:lnTo>
                        <a:lnTo>
                          <a:pt x="139" y="10"/>
                        </a:lnTo>
                        <a:lnTo>
                          <a:pt x="92" y="0"/>
                        </a:lnTo>
                        <a:lnTo>
                          <a:pt x="87" y="0"/>
                        </a:lnTo>
                        <a:lnTo>
                          <a:pt x="89" y="0"/>
                        </a:lnTo>
                        <a:lnTo>
                          <a:pt x="65" y="25"/>
                        </a:lnTo>
                        <a:lnTo>
                          <a:pt x="0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2" name="Freeform 700"/>
                  <p:cNvSpPr>
                    <a:spLocks/>
                  </p:cNvSpPr>
                  <p:nvPr/>
                </p:nvSpPr>
                <p:spPr bwMode="auto">
                  <a:xfrm>
                    <a:off x="4298325" y="3867201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7" y="0"/>
                      </a:cxn>
                      <a:cxn ang="0">
                        <a:pos x="148" y="3"/>
                      </a:cxn>
                      <a:cxn ang="0">
                        <a:pos x="132" y="32"/>
                      </a:cxn>
                      <a:cxn ang="0">
                        <a:pos x="90" y="48"/>
                      </a:cxn>
                      <a:cxn ang="0">
                        <a:pos x="71" y="16"/>
                      </a:cxn>
                      <a:cxn ang="0">
                        <a:pos x="58" y="54"/>
                      </a:cxn>
                      <a:cxn ang="0">
                        <a:pos x="0" y="58"/>
                      </a:cxn>
                      <a:cxn ang="0">
                        <a:pos x="7" y="83"/>
                      </a:cxn>
                      <a:cxn ang="0">
                        <a:pos x="52" y="102"/>
                      </a:cxn>
                      <a:cxn ang="0">
                        <a:pos x="42" y="166"/>
                      </a:cxn>
                      <a:cxn ang="0">
                        <a:pos x="7" y="221"/>
                      </a:cxn>
                      <a:cxn ang="0">
                        <a:pos x="10" y="221"/>
                      </a:cxn>
                      <a:cxn ang="0">
                        <a:pos x="10" y="243"/>
                      </a:cxn>
                      <a:cxn ang="0">
                        <a:pos x="112" y="294"/>
                      </a:cxn>
                      <a:cxn ang="0">
                        <a:pos x="106" y="317"/>
                      </a:cxn>
                      <a:cxn ang="0">
                        <a:pos x="122" y="275"/>
                      </a:cxn>
                      <a:cxn ang="0">
                        <a:pos x="215" y="288"/>
                      </a:cxn>
                      <a:cxn ang="0">
                        <a:pos x="228" y="272"/>
                      </a:cxn>
                      <a:cxn ang="0">
                        <a:pos x="212" y="253"/>
                      </a:cxn>
                      <a:cxn ang="0">
                        <a:pos x="237" y="208"/>
                      </a:cxn>
                      <a:cxn ang="0">
                        <a:pos x="215" y="170"/>
                      </a:cxn>
                      <a:cxn ang="0">
                        <a:pos x="250" y="141"/>
                      </a:cxn>
                      <a:cxn ang="0">
                        <a:pos x="247" y="102"/>
                      </a:cxn>
                      <a:cxn ang="0">
                        <a:pos x="218" y="80"/>
                      </a:cxn>
                      <a:cxn ang="0">
                        <a:pos x="176" y="32"/>
                      </a:cxn>
                      <a:cxn ang="0">
                        <a:pos x="173" y="3"/>
                      </a:cxn>
                      <a:cxn ang="0">
                        <a:pos x="167" y="0"/>
                      </a:cxn>
                    </a:cxnLst>
                    <a:rect l="0" t="0" r="r" b="b"/>
                    <a:pathLst>
                      <a:path w="250" h="317">
                        <a:moveTo>
                          <a:pt x="167" y="0"/>
                        </a:moveTo>
                        <a:lnTo>
                          <a:pt x="148" y="3"/>
                        </a:lnTo>
                        <a:lnTo>
                          <a:pt x="132" y="32"/>
                        </a:lnTo>
                        <a:lnTo>
                          <a:pt x="90" y="48"/>
                        </a:lnTo>
                        <a:lnTo>
                          <a:pt x="71" y="16"/>
                        </a:lnTo>
                        <a:lnTo>
                          <a:pt x="58" y="54"/>
                        </a:lnTo>
                        <a:lnTo>
                          <a:pt x="0" y="58"/>
                        </a:lnTo>
                        <a:lnTo>
                          <a:pt x="7" y="83"/>
                        </a:lnTo>
                        <a:lnTo>
                          <a:pt x="52" y="102"/>
                        </a:lnTo>
                        <a:lnTo>
                          <a:pt x="42" y="166"/>
                        </a:lnTo>
                        <a:lnTo>
                          <a:pt x="7" y="221"/>
                        </a:lnTo>
                        <a:lnTo>
                          <a:pt x="10" y="221"/>
                        </a:lnTo>
                        <a:lnTo>
                          <a:pt x="10" y="243"/>
                        </a:lnTo>
                        <a:lnTo>
                          <a:pt x="112" y="294"/>
                        </a:lnTo>
                        <a:lnTo>
                          <a:pt x="106" y="317"/>
                        </a:lnTo>
                        <a:lnTo>
                          <a:pt x="122" y="275"/>
                        </a:lnTo>
                        <a:lnTo>
                          <a:pt x="215" y="288"/>
                        </a:lnTo>
                        <a:lnTo>
                          <a:pt x="228" y="272"/>
                        </a:lnTo>
                        <a:lnTo>
                          <a:pt x="212" y="253"/>
                        </a:lnTo>
                        <a:lnTo>
                          <a:pt x="237" y="208"/>
                        </a:lnTo>
                        <a:lnTo>
                          <a:pt x="215" y="170"/>
                        </a:lnTo>
                        <a:lnTo>
                          <a:pt x="250" y="141"/>
                        </a:lnTo>
                        <a:lnTo>
                          <a:pt x="247" y="102"/>
                        </a:lnTo>
                        <a:lnTo>
                          <a:pt x="218" y="80"/>
                        </a:lnTo>
                        <a:lnTo>
                          <a:pt x="176" y="32"/>
                        </a:lnTo>
                        <a:lnTo>
                          <a:pt x="173" y="3"/>
                        </a:lnTo>
                        <a:lnTo>
                          <a:pt x="16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3" name="Freeform 699"/>
                  <p:cNvSpPr>
                    <a:spLocks/>
                  </p:cNvSpPr>
                  <p:nvPr/>
                </p:nvSpPr>
                <p:spPr bwMode="auto">
                  <a:xfrm>
                    <a:off x="4298325" y="3867201"/>
                    <a:ext cx="248383" cy="315447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48" y="2"/>
                      </a:cxn>
                      <a:cxn ang="0">
                        <a:pos x="130" y="32"/>
                      </a:cxn>
                      <a:cxn ang="0">
                        <a:pos x="90" y="47"/>
                      </a:cxn>
                      <a:cxn ang="0">
                        <a:pos x="70" y="15"/>
                      </a:cxn>
                      <a:cxn ang="0">
                        <a:pos x="58" y="55"/>
                      </a:cxn>
                      <a:cxn ang="0">
                        <a:pos x="0" y="57"/>
                      </a:cxn>
                      <a:cxn ang="0">
                        <a:pos x="5" y="82"/>
                      </a:cxn>
                      <a:cxn ang="0">
                        <a:pos x="50" y="102"/>
                      </a:cxn>
                      <a:cxn ang="0">
                        <a:pos x="40" y="165"/>
                      </a:cxn>
                      <a:cxn ang="0">
                        <a:pos x="5" y="220"/>
                      </a:cxn>
                      <a:cxn ang="0">
                        <a:pos x="10" y="220"/>
                      </a:cxn>
                      <a:cxn ang="0">
                        <a:pos x="10" y="242"/>
                      </a:cxn>
                      <a:cxn ang="0">
                        <a:pos x="110" y="295"/>
                      </a:cxn>
                      <a:cxn ang="0">
                        <a:pos x="105" y="317"/>
                      </a:cxn>
                      <a:cxn ang="0">
                        <a:pos x="120" y="275"/>
                      </a:cxn>
                      <a:cxn ang="0">
                        <a:pos x="215" y="287"/>
                      </a:cxn>
                      <a:cxn ang="0">
                        <a:pos x="228" y="272"/>
                      </a:cxn>
                      <a:cxn ang="0">
                        <a:pos x="210" y="252"/>
                      </a:cxn>
                      <a:cxn ang="0">
                        <a:pos x="235" y="207"/>
                      </a:cxn>
                      <a:cxn ang="0">
                        <a:pos x="215" y="170"/>
                      </a:cxn>
                      <a:cxn ang="0">
                        <a:pos x="250" y="140"/>
                      </a:cxn>
                      <a:cxn ang="0">
                        <a:pos x="245" y="102"/>
                      </a:cxn>
                      <a:cxn ang="0">
                        <a:pos x="218" y="80"/>
                      </a:cxn>
                      <a:cxn ang="0">
                        <a:pos x="175" y="32"/>
                      </a:cxn>
                      <a:cxn ang="0">
                        <a:pos x="173" y="2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317">
                        <a:moveTo>
                          <a:pt x="165" y="0"/>
                        </a:moveTo>
                        <a:lnTo>
                          <a:pt x="148" y="2"/>
                        </a:lnTo>
                        <a:lnTo>
                          <a:pt x="130" y="32"/>
                        </a:lnTo>
                        <a:lnTo>
                          <a:pt x="90" y="47"/>
                        </a:lnTo>
                        <a:lnTo>
                          <a:pt x="70" y="15"/>
                        </a:lnTo>
                        <a:lnTo>
                          <a:pt x="58" y="55"/>
                        </a:lnTo>
                        <a:lnTo>
                          <a:pt x="0" y="57"/>
                        </a:lnTo>
                        <a:lnTo>
                          <a:pt x="5" y="82"/>
                        </a:lnTo>
                        <a:lnTo>
                          <a:pt x="50" y="102"/>
                        </a:lnTo>
                        <a:lnTo>
                          <a:pt x="40" y="165"/>
                        </a:lnTo>
                        <a:lnTo>
                          <a:pt x="5" y="220"/>
                        </a:lnTo>
                        <a:lnTo>
                          <a:pt x="10" y="220"/>
                        </a:lnTo>
                        <a:lnTo>
                          <a:pt x="10" y="242"/>
                        </a:lnTo>
                        <a:lnTo>
                          <a:pt x="110" y="295"/>
                        </a:lnTo>
                        <a:lnTo>
                          <a:pt x="105" y="317"/>
                        </a:lnTo>
                        <a:lnTo>
                          <a:pt x="120" y="275"/>
                        </a:lnTo>
                        <a:lnTo>
                          <a:pt x="215" y="287"/>
                        </a:lnTo>
                        <a:lnTo>
                          <a:pt x="228" y="272"/>
                        </a:lnTo>
                        <a:lnTo>
                          <a:pt x="210" y="252"/>
                        </a:lnTo>
                        <a:lnTo>
                          <a:pt x="235" y="207"/>
                        </a:lnTo>
                        <a:lnTo>
                          <a:pt x="215" y="170"/>
                        </a:lnTo>
                        <a:lnTo>
                          <a:pt x="250" y="140"/>
                        </a:lnTo>
                        <a:lnTo>
                          <a:pt x="245" y="102"/>
                        </a:lnTo>
                        <a:lnTo>
                          <a:pt x="218" y="80"/>
                        </a:lnTo>
                        <a:lnTo>
                          <a:pt x="175" y="32"/>
                        </a:lnTo>
                        <a:lnTo>
                          <a:pt x="173" y="2"/>
                        </a:lnTo>
                        <a:lnTo>
                          <a:pt x="1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4" name="Freeform 698"/>
                  <p:cNvSpPr>
                    <a:spLocks/>
                  </p:cNvSpPr>
                  <p:nvPr/>
                </p:nvSpPr>
                <p:spPr bwMode="auto">
                  <a:xfrm>
                    <a:off x="4457290" y="3862233"/>
                    <a:ext cx="91902" cy="9190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6" y="3"/>
                      </a:cxn>
                      <a:cxn ang="0">
                        <a:pos x="0" y="6"/>
                      </a:cxn>
                      <a:cxn ang="0">
                        <a:pos x="7" y="6"/>
                      </a:cxn>
                      <a:cxn ang="0">
                        <a:pos x="13" y="9"/>
                      </a:cxn>
                      <a:cxn ang="0">
                        <a:pos x="16" y="38"/>
                      </a:cxn>
                      <a:cxn ang="0">
                        <a:pos x="58" y="86"/>
                      </a:cxn>
                      <a:cxn ang="0">
                        <a:pos x="68" y="92"/>
                      </a:cxn>
                      <a:cxn ang="0">
                        <a:pos x="93" y="70"/>
                      </a:cxn>
                      <a:cxn ang="0">
                        <a:pos x="93" y="64"/>
                      </a:cxn>
                      <a:cxn ang="0">
                        <a:pos x="84" y="38"/>
                      </a:cxn>
                      <a:cxn ang="0">
                        <a:pos x="42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6" y="3"/>
                        </a:lnTo>
                        <a:lnTo>
                          <a:pt x="0" y="6"/>
                        </a:lnTo>
                        <a:lnTo>
                          <a:pt x="7" y="6"/>
                        </a:lnTo>
                        <a:lnTo>
                          <a:pt x="13" y="9"/>
                        </a:lnTo>
                        <a:lnTo>
                          <a:pt x="16" y="38"/>
                        </a:lnTo>
                        <a:lnTo>
                          <a:pt x="58" y="86"/>
                        </a:lnTo>
                        <a:lnTo>
                          <a:pt x="68" y="92"/>
                        </a:lnTo>
                        <a:lnTo>
                          <a:pt x="93" y="70"/>
                        </a:lnTo>
                        <a:lnTo>
                          <a:pt x="93" y="64"/>
                        </a:lnTo>
                        <a:lnTo>
                          <a:pt x="84" y="38"/>
                        </a:lnTo>
                        <a:lnTo>
                          <a:pt x="42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5" name="Freeform 697"/>
                  <p:cNvSpPr>
                    <a:spLocks/>
                  </p:cNvSpPr>
                  <p:nvPr/>
                </p:nvSpPr>
                <p:spPr bwMode="auto">
                  <a:xfrm>
                    <a:off x="4457290" y="3862233"/>
                    <a:ext cx="91902" cy="89418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35" y="3"/>
                      </a:cxn>
                      <a:cxn ang="0">
                        <a:pos x="0" y="5"/>
                      </a:cxn>
                      <a:cxn ang="0">
                        <a:pos x="5" y="5"/>
                      </a:cxn>
                      <a:cxn ang="0">
                        <a:pos x="13" y="8"/>
                      </a:cxn>
                      <a:cxn ang="0">
                        <a:pos x="15" y="38"/>
                      </a:cxn>
                      <a:cxn ang="0">
                        <a:pos x="58" y="87"/>
                      </a:cxn>
                      <a:cxn ang="0">
                        <a:pos x="68" y="92"/>
                      </a:cxn>
                      <a:cxn ang="0">
                        <a:pos x="93" y="72"/>
                      </a:cxn>
                      <a:cxn ang="0">
                        <a:pos x="93" y="64"/>
                      </a:cxn>
                      <a:cxn ang="0">
                        <a:pos x="83" y="38"/>
                      </a:cxn>
                      <a:cxn ang="0">
                        <a:pos x="4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93" h="92">
                        <a:moveTo>
                          <a:pt x="48" y="0"/>
                        </a:moveTo>
                        <a:lnTo>
                          <a:pt x="35" y="3"/>
                        </a:lnTo>
                        <a:lnTo>
                          <a:pt x="0" y="5"/>
                        </a:lnTo>
                        <a:lnTo>
                          <a:pt x="5" y="5"/>
                        </a:lnTo>
                        <a:lnTo>
                          <a:pt x="13" y="8"/>
                        </a:lnTo>
                        <a:lnTo>
                          <a:pt x="15" y="38"/>
                        </a:lnTo>
                        <a:lnTo>
                          <a:pt x="58" y="87"/>
                        </a:lnTo>
                        <a:lnTo>
                          <a:pt x="68" y="92"/>
                        </a:lnTo>
                        <a:lnTo>
                          <a:pt x="93" y="72"/>
                        </a:lnTo>
                        <a:lnTo>
                          <a:pt x="93" y="64"/>
                        </a:lnTo>
                        <a:lnTo>
                          <a:pt x="83" y="38"/>
                        </a:lnTo>
                        <a:lnTo>
                          <a:pt x="40" y="0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6" name="Freeform 696"/>
                  <p:cNvSpPr>
                    <a:spLocks/>
                  </p:cNvSpPr>
                  <p:nvPr/>
                </p:nvSpPr>
                <p:spPr bwMode="auto">
                  <a:xfrm>
                    <a:off x="4144328" y="4070875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6"/>
                      </a:cxn>
                      <a:cxn ang="0">
                        <a:pos x="96" y="16"/>
                      </a:cxn>
                      <a:cxn ang="0">
                        <a:pos x="16" y="0"/>
                      </a:cxn>
                      <a:cxn ang="0">
                        <a:pos x="3" y="38"/>
                      </a:cxn>
                      <a:cxn ang="0">
                        <a:pos x="61" y="61"/>
                      </a:cxn>
                      <a:cxn ang="0">
                        <a:pos x="0" y="189"/>
                      </a:cxn>
                      <a:cxn ang="0">
                        <a:pos x="38" y="243"/>
                      </a:cxn>
                      <a:cxn ang="0">
                        <a:pos x="109" y="224"/>
                      </a:cxn>
                      <a:cxn ang="0">
                        <a:pos x="141" y="233"/>
                      </a:cxn>
                      <a:cxn ang="0">
                        <a:pos x="211" y="208"/>
                      </a:cxn>
                      <a:cxn ang="0">
                        <a:pos x="211" y="147"/>
                      </a:cxn>
                      <a:cxn ang="0">
                        <a:pos x="259" y="112"/>
                      </a:cxn>
                      <a:cxn ang="0">
                        <a:pos x="265" y="89"/>
                      </a:cxn>
                      <a:cxn ang="0">
                        <a:pos x="163" y="38"/>
                      </a:cxn>
                      <a:cxn ang="0">
                        <a:pos x="163" y="16"/>
                      </a:cxn>
                      <a:cxn ang="0">
                        <a:pos x="160" y="16"/>
                      </a:cxn>
                    </a:cxnLst>
                    <a:rect l="0" t="0" r="r" b="b"/>
                    <a:pathLst>
                      <a:path w="265" h="243">
                        <a:moveTo>
                          <a:pt x="160" y="16"/>
                        </a:moveTo>
                        <a:lnTo>
                          <a:pt x="96" y="16"/>
                        </a:lnTo>
                        <a:lnTo>
                          <a:pt x="16" y="0"/>
                        </a:lnTo>
                        <a:lnTo>
                          <a:pt x="3" y="38"/>
                        </a:lnTo>
                        <a:lnTo>
                          <a:pt x="61" y="61"/>
                        </a:lnTo>
                        <a:lnTo>
                          <a:pt x="0" y="189"/>
                        </a:lnTo>
                        <a:lnTo>
                          <a:pt x="38" y="243"/>
                        </a:lnTo>
                        <a:lnTo>
                          <a:pt x="109" y="224"/>
                        </a:lnTo>
                        <a:lnTo>
                          <a:pt x="141" y="233"/>
                        </a:lnTo>
                        <a:lnTo>
                          <a:pt x="211" y="208"/>
                        </a:lnTo>
                        <a:lnTo>
                          <a:pt x="211" y="147"/>
                        </a:lnTo>
                        <a:lnTo>
                          <a:pt x="259" y="112"/>
                        </a:lnTo>
                        <a:lnTo>
                          <a:pt x="265" y="89"/>
                        </a:lnTo>
                        <a:lnTo>
                          <a:pt x="163" y="38"/>
                        </a:lnTo>
                        <a:lnTo>
                          <a:pt x="163" y="16"/>
                        </a:lnTo>
                        <a:lnTo>
                          <a:pt x="16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7" name="Freeform 695"/>
                  <p:cNvSpPr>
                    <a:spLocks/>
                  </p:cNvSpPr>
                  <p:nvPr/>
                </p:nvSpPr>
                <p:spPr bwMode="auto">
                  <a:xfrm>
                    <a:off x="4144328" y="4070875"/>
                    <a:ext cx="263286" cy="240932"/>
                  </a:xfrm>
                  <a:custGeom>
                    <a:avLst/>
                    <a:gdLst/>
                    <a:ahLst/>
                    <a:cxnLst>
                      <a:cxn ang="0">
                        <a:pos x="160" y="15"/>
                      </a:cxn>
                      <a:cxn ang="0">
                        <a:pos x="98" y="15"/>
                      </a:cxn>
                      <a:cxn ang="0">
                        <a:pos x="18" y="0"/>
                      </a:cxn>
                      <a:cxn ang="0">
                        <a:pos x="5" y="38"/>
                      </a:cxn>
                      <a:cxn ang="0">
                        <a:pos x="63" y="60"/>
                      </a:cxn>
                      <a:cxn ang="0">
                        <a:pos x="0" y="190"/>
                      </a:cxn>
                      <a:cxn ang="0">
                        <a:pos x="40" y="243"/>
                      </a:cxn>
                      <a:cxn ang="0">
                        <a:pos x="110" y="225"/>
                      </a:cxn>
                      <a:cxn ang="0">
                        <a:pos x="143" y="233"/>
                      </a:cxn>
                      <a:cxn ang="0">
                        <a:pos x="213" y="208"/>
                      </a:cxn>
                      <a:cxn ang="0">
                        <a:pos x="213" y="148"/>
                      </a:cxn>
                      <a:cxn ang="0">
                        <a:pos x="260" y="113"/>
                      </a:cxn>
                      <a:cxn ang="0">
                        <a:pos x="265" y="90"/>
                      </a:cxn>
                      <a:cxn ang="0">
                        <a:pos x="165" y="38"/>
                      </a:cxn>
                      <a:cxn ang="0">
                        <a:pos x="165" y="15"/>
                      </a:cxn>
                      <a:cxn ang="0">
                        <a:pos x="160" y="15"/>
                      </a:cxn>
                    </a:cxnLst>
                    <a:rect l="0" t="0" r="r" b="b"/>
                    <a:pathLst>
                      <a:path w="265" h="243">
                        <a:moveTo>
                          <a:pt x="160" y="15"/>
                        </a:moveTo>
                        <a:lnTo>
                          <a:pt x="98" y="15"/>
                        </a:lnTo>
                        <a:lnTo>
                          <a:pt x="18" y="0"/>
                        </a:lnTo>
                        <a:lnTo>
                          <a:pt x="5" y="38"/>
                        </a:lnTo>
                        <a:lnTo>
                          <a:pt x="63" y="60"/>
                        </a:lnTo>
                        <a:lnTo>
                          <a:pt x="0" y="190"/>
                        </a:lnTo>
                        <a:lnTo>
                          <a:pt x="40" y="243"/>
                        </a:lnTo>
                        <a:lnTo>
                          <a:pt x="110" y="225"/>
                        </a:lnTo>
                        <a:lnTo>
                          <a:pt x="143" y="233"/>
                        </a:lnTo>
                        <a:lnTo>
                          <a:pt x="213" y="208"/>
                        </a:lnTo>
                        <a:lnTo>
                          <a:pt x="213" y="148"/>
                        </a:lnTo>
                        <a:lnTo>
                          <a:pt x="260" y="113"/>
                        </a:lnTo>
                        <a:lnTo>
                          <a:pt x="265" y="90"/>
                        </a:lnTo>
                        <a:lnTo>
                          <a:pt x="165" y="38"/>
                        </a:lnTo>
                        <a:lnTo>
                          <a:pt x="165" y="15"/>
                        </a:lnTo>
                        <a:lnTo>
                          <a:pt x="16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8" name="Freeform 694"/>
                  <p:cNvSpPr>
                    <a:spLocks/>
                  </p:cNvSpPr>
                  <p:nvPr/>
                </p:nvSpPr>
                <p:spPr bwMode="auto">
                  <a:xfrm>
                    <a:off x="140400" y="1480242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noFill/>
                  <a:ln w="0">
                    <a:solidFill>
                      <a:srgbClr val="0000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29" name="Freeform 693"/>
                  <p:cNvSpPr>
                    <a:spLocks/>
                  </p:cNvSpPr>
                  <p:nvPr/>
                </p:nvSpPr>
                <p:spPr bwMode="auto">
                  <a:xfrm>
                    <a:off x="140400" y="1480242"/>
                    <a:ext cx="4674561" cy="2046675"/>
                  </a:xfrm>
                  <a:custGeom>
                    <a:avLst/>
                    <a:gdLst/>
                    <a:ahLst/>
                    <a:cxnLst>
                      <a:cxn ang="0">
                        <a:pos x="4488" y="290"/>
                      </a:cxn>
                      <a:cxn ang="0">
                        <a:pos x="4366" y="335"/>
                      </a:cxn>
                      <a:cxn ang="0">
                        <a:pos x="4108" y="323"/>
                      </a:cxn>
                      <a:cxn ang="0">
                        <a:pos x="3573" y="60"/>
                      </a:cxn>
                      <a:cxn ang="0">
                        <a:pos x="3098" y="0"/>
                      </a:cxn>
                      <a:cxn ang="0">
                        <a:pos x="2966" y="63"/>
                      </a:cxn>
                      <a:cxn ang="0">
                        <a:pos x="3136" y="118"/>
                      </a:cxn>
                      <a:cxn ang="0">
                        <a:pos x="2666" y="165"/>
                      </a:cxn>
                      <a:cxn ang="0">
                        <a:pos x="2423" y="413"/>
                      </a:cxn>
                      <a:cxn ang="0">
                        <a:pos x="2268" y="583"/>
                      </a:cxn>
                      <a:cxn ang="0">
                        <a:pos x="2080" y="770"/>
                      </a:cxn>
                      <a:cxn ang="0">
                        <a:pos x="1873" y="725"/>
                      </a:cxn>
                      <a:cxn ang="0">
                        <a:pos x="1508" y="685"/>
                      </a:cxn>
                      <a:cxn ang="0">
                        <a:pos x="1075" y="878"/>
                      </a:cxn>
                      <a:cxn ang="0">
                        <a:pos x="385" y="788"/>
                      </a:cxn>
                      <a:cxn ang="0">
                        <a:pos x="0" y="883"/>
                      </a:cxn>
                      <a:cxn ang="0">
                        <a:pos x="295" y="918"/>
                      </a:cxn>
                      <a:cxn ang="0">
                        <a:pos x="468" y="1048"/>
                      </a:cxn>
                      <a:cxn ang="0">
                        <a:pos x="605" y="1313"/>
                      </a:cxn>
                      <a:cxn ang="0">
                        <a:pos x="823" y="1481"/>
                      </a:cxn>
                      <a:cxn ang="0">
                        <a:pos x="1005" y="1833"/>
                      </a:cxn>
                      <a:cxn ang="0">
                        <a:pos x="1393" y="2061"/>
                      </a:cxn>
                      <a:cxn ang="0">
                        <a:pos x="1625" y="1726"/>
                      </a:cxn>
                      <a:cxn ang="0">
                        <a:pos x="1980" y="1398"/>
                      </a:cxn>
                      <a:cxn ang="0">
                        <a:pos x="2103" y="1138"/>
                      </a:cxn>
                      <a:cxn ang="0">
                        <a:pos x="2170" y="1028"/>
                      </a:cxn>
                      <a:cxn ang="0">
                        <a:pos x="2163" y="803"/>
                      </a:cxn>
                      <a:cxn ang="0">
                        <a:pos x="2260" y="673"/>
                      </a:cxn>
                      <a:cxn ang="0">
                        <a:pos x="2566" y="640"/>
                      </a:cxn>
                      <a:cxn ang="0">
                        <a:pos x="2776" y="393"/>
                      </a:cxn>
                      <a:cxn ang="0">
                        <a:pos x="2826" y="675"/>
                      </a:cxn>
                      <a:cxn ang="0">
                        <a:pos x="2783" y="853"/>
                      </a:cxn>
                      <a:cxn ang="0">
                        <a:pos x="2823" y="930"/>
                      </a:cxn>
                      <a:cxn ang="0">
                        <a:pos x="3026" y="1156"/>
                      </a:cxn>
                      <a:cxn ang="0">
                        <a:pos x="3186" y="1373"/>
                      </a:cxn>
                      <a:cxn ang="0">
                        <a:pos x="3178" y="1473"/>
                      </a:cxn>
                      <a:cxn ang="0">
                        <a:pos x="3296" y="1413"/>
                      </a:cxn>
                      <a:cxn ang="0">
                        <a:pos x="3373" y="1481"/>
                      </a:cxn>
                      <a:cxn ang="0">
                        <a:pos x="3498" y="1556"/>
                      </a:cxn>
                      <a:cxn ang="0">
                        <a:pos x="3706" y="1386"/>
                      </a:cxn>
                      <a:cxn ang="0">
                        <a:pos x="3781" y="1228"/>
                      </a:cxn>
                      <a:cxn ang="0">
                        <a:pos x="3558" y="1143"/>
                      </a:cxn>
                      <a:cxn ang="0">
                        <a:pos x="3586" y="1041"/>
                      </a:cxn>
                      <a:cxn ang="0">
                        <a:pos x="3866" y="1048"/>
                      </a:cxn>
                      <a:cxn ang="0">
                        <a:pos x="4013" y="1108"/>
                      </a:cxn>
                      <a:cxn ang="0">
                        <a:pos x="4111" y="1000"/>
                      </a:cxn>
                      <a:cxn ang="0">
                        <a:pos x="4128" y="823"/>
                      </a:cxn>
                      <a:cxn ang="0">
                        <a:pos x="4313" y="755"/>
                      </a:cxn>
                      <a:cxn ang="0">
                        <a:pos x="4403" y="655"/>
                      </a:cxn>
                      <a:cxn ang="0">
                        <a:pos x="4656" y="540"/>
                      </a:cxn>
                      <a:cxn ang="0">
                        <a:pos x="4706" y="468"/>
                      </a:cxn>
                      <a:cxn ang="0">
                        <a:pos x="4608" y="265"/>
                      </a:cxn>
                      <a:cxn ang="0">
                        <a:pos x="4603" y="128"/>
                      </a:cxn>
                    </a:cxnLst>
                    <a:rect l="0" t="0" r="r" b="b"/>
                    <a:pathLst>
                      <a:path w="4706" h="2061">
                        <a:moveTo>
                          <a:pt x="4603" y="128"/>
                        </a:moveTo>
                        <a:lnTo>
                          <a:pt x="4518" y="168"/>
                        </a:lnTo>
                        <a:lnTo>
                          <a:pt x="4486" y="213"/>
                        </a:lnTo>
                        <a:lnTo>
                          <a:pt x="4488" y="290"/>
                        </a:lnTo>
                        <a:lnTo>
                          <a:pt x="4453" y="310"/>
                        </a:lnTo>
                        <a:lnTo>
                          <a:pt x="4428" y="303"/>
                        </a:lnTo>
                        <a:lnTo>
                          <a:pt x="4401" y="335"/>
                        </a:lnTo>
                        <a:lnTo>
                          <a:pt x="4366" y="335"/>
                        </a:lnTo>
                        <a:lnTo>
                          <a:pt x="4293" y="368"/>
                        </a:lnTo>
                        <a:lnTo>
                          <a:pt x="4196" y="368"/>
                        </a:lnTo>
                        <a:lnTo>
                          <a:pt x="4141" y="368"/>
                        </a:lnTo>
                        <a:lnTo>
                          <a:pt x="4108" y="323"/>
                        </a:lnTo>
                        <a:lnTo>
                          <a:pt x="4038" y="323"/>
                        </a:lnTo>
                        <a:lnTo>
                          <a:pt x="3778" y="273"/>
                        </a:lnTo>
                        <a:lnTo>
                          <a:pt x="3778" y="240"/>
                        </a:lnTo>
                        <a:lnTo>
                          <a:pt x="3573" y="60"/>
                        </a:lnTo>
                        <a:lnTo>
                          <a:pt x="3511" y="33"/>
                        </a:lnTo>
                        <a:lnTo>
                          <a:pt x="3311" y="40"/>
                        </a:lnTo>
                        <a:lnTo>
                          <a:pt x="3203" y="40"/>
                        </a:lnTo>
                        <a:lnTo>
                          <a:pt x="3098" y="0"/>
                        </a:lnTo>
                        <a:lnTo>
                          <a:pt x="3063" y="23"/>
                        </a:lnTo>
                        <a:lnTo>
                          <a:pt x="2966" y="23"/>
                        </a:lnTo>
                        <a:lnTo>
                          <a:pt x="2881" y="78"/>
                        </a:lnTo>
                        <a:lnTo>
                          <a:pt x="2966" y="63"/>
                        </a:lnTo>
                        <a:lnTo>
                          <a:pt x="3031" y="80"/>
                        </a:lnTo>
                        <a:lnTo>
                          <a:pt x="3071" y="50"/>
                        </a:lnTo>
                        <a:lnTo>
                          <a:pt x="3171" y="78"/>
                        </a:lnTo>
                        <a:lnTo>
                          <a:pt x="3136" y="118"/>
                        </a:lnTo>
                        <a:lnTo>
                          <a:pt x="2983" y="115"/>
                        </a:lnTo>
                        <a:lnTo>
                          <a:pt x="2826" y="150"/>
                        </a:lnTo>
                        <a:lnTo>
                          <a:pt x="2768" y="128"/>
                        </a:lnTo>
                        <a:lnTo>
                          <a:pt x="2666" y="165"/>
                        </a:lnTo>
                        <a:lnTo>
                          <a:pt x="2621" y="240"/>
                        </a:lnTo>
                        <a:lnTo>
                          <a:pt x="2496" y="293"/>
                        </a:lnTo>
                        <a:lnTo>
                          <a:pt x="2496" y="353"/>
                        </a:lnTo>
                        <a:lnTo>
                          <a:pt x="2423" y="413"/>
                        </a:lnTo>
                        <a:lnTo>
                          <a:pt x="2403" y="458"/>
                        </a:lnTo>
                        <a:lnTo>
                          <a:pt x="2330" y="495"/>
                        </a:lnTo>
                        <a:lnTo>
                          <a:pt x="2325" y="550"/>
                        </a:lnTo>
                        <a:lnTo>
                          <a:pt x="2268" y="583"/>
                        </a:lnTo>
                        <a:lnTo>
                          <a:pt x="2195" y="598"/>
                        </a:lnTo>
                        <a:lnTo>
                          <a:pt x="2195" y="620"/>
                        </a:lnTo>
                        <a:lnTo>
                          <a:pt x="2093" y="690"/>
                        </a:lnTo>
                        <a:lnTo>
                          <a:pt x="2080" y="770"/>
                        </a:lnTo>
                        <a:lnTo>
                          <a:pt x="2060" y="793"/>
                        </a:lnTo>
                        <a:lnTo>
                          <a:pt x="1978" y="793"/>
                        </a:lnTo>
                        <a:lnTo>
                          <a:pt x="1920" y="753"/>
                        </a:lnTo>
                        <a:lnTo>
                          <a:pt x="1873" y="725"/>
                        </a:lnTo>
                        <a:lnTo>
                          <a:pt x="1828" y="653"/>
                        </a:lnTo>
                        <a:lnTo>
                          <a:pt x="1748" y="645"/>
                        </a:lnTo>
                        <a:lnTo>
                          <a:pt x="1680" y="618"/>
                        </a:lnTo>
                        <a:lnTo>
                          <a:pt x="1508" y="685"/>
                        </a:lnTo>
                        <a:lnTo>
                          <a:pt x="1303" y="743"/>
                        </a:lnTo>
                        <a:lnTo>
                          <a:pt x="1248" y="808"/>
                        </a:lnTo>
                        <a:lnTo>
                          <a:pt x="1180" y="870"/>
                        </a:lnTo>
                        <a:lnTo>
                          <a:pt x="1075" y="878"/>
                        </a:lnTo>
                        <a:lnTo>
                          <a:pt x="815" y="818"/>
                        </a:lnTo>
                        <a:lnTo>
                          <a:pt x="715" y="803"/>
                        </a:lnTo>
                        <a:lnTo>
                          <a:pt x="615" y="773"/>
                        </a:lnTo>
                        <a:lnTo>
                          <a:pt x="385" y="788"/>
                        </a:lnTo>
                        <a:lnTo>
                          <a:pt x="183" y="755"/>
                        </a:lnTo>
                        <a:lnTo>
                          <a:pt x="125" y="770"/>
                        </a:lnTo>
                        <a:lnTo>
                          <a:pt x="25" y="823"/>
                        </a:lnTo>
                        <a:lnTo>
                          <a:pt x="0" y="883"/>
                        </a:lnTo>
                        <a:lnTo>
                          <a:pt x="45" y="860"/>
                        </a:lnTo>
                        <a:lnTo>
                          <a:pt x="78" y="860"/>
                        </a:lnTo>
                        <a:lnTo>
                          <a:pt x="230" y="940"/>
                        </a:lnTo>
                        <a:lnTo>
                          <a:pt x="295" y="918"/>
                        </a:lnTo>
                        <a:lnTo>
                          <a:pt x="380" y="975"/>
                        </a:lnTo>
                        <a:lnTo>
                          <a:pt x="425" y="975"/>
                        </a:lnTo>
                        <a:lnTo>
                          <a:pt x="400" y="1031"/>
                        </a:lnTo>
                        <a:lnTo>
                          <a:pt x="468" y="1048"/>
                        </a:lnTo>
                        <a:lnTo>
                          <a:pt x="483" y="1133"/>
                        </a:lnTo>
                        <a:lnTo>
                          <a:pt x="513" y="1188"/>
                        </a:lnTo>
                        <a:lnTo>
                          <a:pt x="590" y="1206"/>
                        </a:lnTo>
                        <a:lnTo>
                          <a:pt x="605" y="1313"/>
                        </a:lnTo>
                        <a:lnTo>
                          <a:pt x="650" y="1326"/>
                        </a:lnTo>
                        <a:lnTo>
                          <a:pt x="655" y="1361"/>
                        </a:lnTo>
                        <a:lnTo>
                          <a:pt x="780" y="1481"/>
                        </a:lnTo>
                        <a:lnTo>
                          <a:pt x="823" y="1481"/>
                        </a:lnTo>
                        <a:lnTo>
                          <a:pt x="838" y="1566"/>
                        </a:lnTo>
                        <a:lnTo>
                          <a:pt x="870" y="1641"/>
                        </a:lnTo>
                        <a:lnTo>
                          <a:pt x="883" y="1713"/>
                        </a:lnTo>
                        <a:lnTo>
                          <a:pt x="1005" y="1833"/>
                        </a:lnTo>
                        <a:lnTo>
                          <a:pt x="1123" y="1848"/>
                        </a:lnTo>
                        <a:lnTo>
                          <a:pt x="1175" y="1921"/>
                        </a:lnTo>
                        <a:lnTo>
                          <a:pt x="1250" y="2018"/>
                        </a:lnTo>
                        <a:lnTo>
                          <a:pt x="1393" y="2061"/>
                        </a:lnTo>
                        <a:lnTo>
                          <a:pt x="1478" y="1956"/>
                        </a:lnTo>
                        <a:lnTo>
                          <a:pt x="1530" y="1863"/>
                        </a:lnTo>
                        <a:lnTo>
                          <a:pt x="1543" y="1801"/>
                        </a:lnTo>
                        <a:lnTo>
                          <a:pt x="1625" y="1726"/>
                        </a:lnTo>
                        <a:lnTo>
                          <a:pt x="1670" y="1626"/>
                        </a:lnTo>
                        <a:lnTo>
                          <a:pt x="1808" y="1608"/>
                        </a:lnTo>
                        <a:lnTo>
                          <a:pt x="1908" y="1438"/>
                        </a:lnTo>
                        <a:lnTo>
                          <a:pt x="1980" y="1398"/>
                        </a:lnTo>
                        <a:lnTo>
                          <a:pt x="2000" y="1341"/>
                        </a:lnTo>
                        <a:lnTo>
                          <a:pt x="2068" y="1326"/>
                        </a:lnTo>
                        <a:lnTo>
                          <a:pt x="2068" y="1193"/>
                        </a:lnTo>
                        <a:lnTo>
                          <a:pt x="2103" y="1138"/>
                        </a:lnTo>
                        <a:lnTo>
                          <a:pt x="2165" y="1121"/>
                        </a:lnTo>
                        <a:lnTo>
                          <a:pt x="2165" y="1088"/>
                        </a:lnTo>
                        <a:lnTo>
                          <a:pt x="2135" y="1053"/>
                        </a:lnTo>
                        <a:lnTo>
                          <a:pt x="2170" y="1028"/>
                        </a:lnTo>
                        <a:lnTo>
                          <a:pt x="2165" y="913"/>
                        </a:lnTo>
                        <a:lnTo>
                          <a:pt x="2118" y="913"/>
                        </a:lnTo>
                        <a:lnTo>
                          <a:pt x="2115" y="833"/>
                        </a:lnTo>
                        <a:lnTo>
                          <a:pt x="2163" y="803"/>
                        </a:lnTo>
                        <a:lnTo>
                          <a:pt x="2183" y="758"/>
                        </a:lnTo>
                        <a:lnTo>
                          <a:pt x="2165" y="733"/>
                        </a:lnTo>
                        <a:lnTo>
                          <a:pt x="2165" y="700"/>
                        </a:lnTo>
                        <a:lnTo>
                          <a:pt x="2260" y="673"/>
                        </a:lnTo>
                        <a:lnTo>
                          <a:pt x="2340" y="708"/>
                        </a:lnTo>
                        <a:lnTo>
                          <a:pt x="2368" y="703"/>
                        </a:lnTo>
                        <a:lnTo>
                          <a:pt x="2423" y="600"/>
                        </a:lnTo>
                        <a:lnTo>
                          <a:pt x="2566" y="640"/>
                        </a:lnTo>
                        <a:lnTo>
                          <a:pt x="2606" y="575"/>
                        </a:lnTo>
                        <a:lnTo>
                          <a:pt x="2563" y="495"/>
                        </a:lnTo>
                        <a:lnTo>
                          <a:pt x="2583" y="398"/>
                        </a:lnTo>
                        <a:lnTo>
                          <a:pt x="2776" y="393"/>
                        </a:lnTo>
                        <a:lnTo>
                          <a:pt x="2803" y="433"/>
                        </a:lnTo>
                        <a:lnTo>
                          <a:pt x="2841" y="448"/>
                        </a:lnTo>
                        <a:lnTo>
                          <a:pt x="2883" y="563"/>
                        </a:lnTo>
                        <a:lnTo>
                          <a:pt x="2826" y="675"/>
                        </a:lnTo>
                        <a:lnTo>
                          <a:pt x="2848" y="718"/>
                        </a:lnTo>
                        <a:lnTo>
                          <a:pt x="2793" y="783"/>
                        </a:lnTo>
                        <a:lnTo>
                          <a:pt x="2806" y="845"/>
                        </a:lnTo>
                        <a:lnTo>
                          <a:pt x="2783" y="853"/>
                        </a:lnTo>
                        <a:lnTo>
                          <a:pt x="2756" y="838"/>
                        </a:lnTo>
                        <a:lnTo>
                          <a:pt x="2631" y="858"/>
                        </a:lnTo>
                        <a:lnTo>
                          <a:pt x="2666" y="893"/>
                        </a:lnTo>
                        <a:lnTo>
                          <a:pt x="2823" y="930"/>
                        </a:lnTo>
                        <a:lnTo>
                          <a:pt x="2881" y="998"/>
                        </a:lnTo>
                        <a:lnTo>
                          <a:pt x="2916" y="1073"/>
                        </a:lnTo>
                        <a:lnTo>
                          <a:pt x="2961" y="1078"/>
                        </a:lnTo>
                        <a:lnTo>
                          <a:pt x="3026" y="1156"/>
                        </a:lnTo>
                        <a:lnTo>
                          <a:pt x="3071" y="1156"/>
                        </a:lnTo>
                        <a:lnTo>
                          <a:pt x="3101" y="1253"/>
                        </a:lnTo>
                        <a:lnTo>
                          <a:pt x="3186" y="1326"/>
                        </a:lnTo>
                        <a:lnTo>
                          <a:pt x="3186" y="1373"/>
                        </a:lnTo>
                        <a:lnTo>
                          <a:pt x="3143" y="1343"/>
                        </a:lnTo>
                        <a:lnTo>
                          <a:pt x="3136" y="1361"/>
                        </a:lnTo>
                        <a:lnTo>
                          <a:pt x="3158" y="1411"/>
                        </a:lnTo>
                        <a:lnTo>
                          <a:pt x="3178" y="1473"/>
                        </a:lnTo>
                        <a:lnTo>
                          <a:pt x="3246" y="1466"/>
                        </a:lnTo>
                        <a:lnTo>
                          <a:pt x="3211" y="1408"/>
                        </a:lnTo>
                        <a:lnTo>
                          <a:pt x="3251" y="1373"/>
                        </a:lnTo>
                        <a:lnTo>
                          <a:pt x="3296" y="1413"/>
                        </a:lnTo>
                        <a:lnTo>
                          <a:pt x="3328" y="1413"/>
                        </a:lnTo>
                        <a:lnTo>
                          <a:pt x="3331" y="1331"/>
                        </a:lnTo>
                        <a:lnTo>
                          <a:pt x="3373" y="1378"/>
                        </a:lnTo>
                        <a:lnTo>
                          <a:pt x="3373" y="1481"/>
                        </a:lnTo>
                        <a:lnTo>
                          <a:pt x="3413" y="1533"/>
                        </a:lnTo>
                        <a:lnTo>
                          <a:pt x="3391" y="1573"/>
                        </a:lnTo>
                        <a:lnTo>
                          <a:pt x="3478" y="1583"/>
                        </a:lnTo>
                        <a:lnTo>
                          <a:pt x="3498" y="1556"/>
                        </a:lnTo>
                        <a:lnTo>
                          <a:pt x="3533" y="1548"/>
                        </a:lnTo>
                        <a:lnTo>
                          <a:pt x="3546" y="1466"/>
                        </a:lnTo>
                        <a:lnTo>
                          <a:pt x="3626" y="1448"/>
                        </a:lnTo>
                        <a:lnTo>
                          <a:pt x="3706" y="1386"/>
                        </a:lnTo>
                        <a:lnTo>
                          <a:pt x="3666" y="1341"/>
                        </a:lnTo>
                        <a:lnTo>
                          <a:pt x="3673" y="1306"/>
                        </a:lnTo>
                        <a:lnTo>
                          <a:pt x="3728" y="1308"/>
                        </a:lnTo>
                        <a:lnTo>
                          <a:pt x="3781" y="1228"/>
                        </a:lnTo>
                        <a:lnTo>
                          <a:pt x="3791" y="1168"/>
                        </a:lnTo>
                        <a:lnTo>
                          <a:pt x="3708" y="1178"/>
                        </a:lnTo>
                        <a:lnTo>
                          <a:pt x="3653" y="1143"/>
                        </a:lnTo>
                        <a:lnTo>
                          <a:pt x="3558" y="1143"/>
                        </a:lnTo>
                        <a:lnTo>
                          <a:pt x="3531" y="1121"/>
                        </a:lnTo>
                        <a:lnTo>
                          <a:pt x="3453" y="1091"/>
                        </a:lnTo>
                        <a:lnTo>
                          <a:pt x="3468" y="1068"/>
                        </a:lnTo>
                        <a:lnTo>
                          <a:pt x="3586" y="1041"/>
                        </a:lnTo>
                        <a:lnTo>
                          <a:pt x="3658" y="963"/>
                        </a:lnTo>
                        <a:lnTo>
                          <a:pt x="3726" y="925"/>
                        </a:lnTo>
                        <a:lnTo>
                          <a:pt x="3866" y="1018"/>
                        </a:lnTo>
                        <a:lnTo>
                          <a:pt x="3866" y="1048"/>
                        </a:lnTo>
                        <a:lnTo>
                          <a:pt x="3926" y="1091"/>
                        </a:lnTo>
                        <a:lnTo>
                          <a:pt x="3926" y="1143"/>
                        </a:lnTo>
                        <a:lnTo>
                          <a:pt x="4018" y="1148"/>
                        </a:lnTo>
                        <a:lnTo>
                          <a:pt x="4013" y="1108"/>
                        </a:lnTo>
                        <a:lnTo>
                          <a:pt x="3983" y="1068"/>
                        </a:lnTo>
                        <a:lnTo>
                          <a:pt x="4041" y="1046"/>
                        </a:lnTo>
                        <a:lnTo>
                          <a:pt x="4118" y="1063"/>
                        </a:lnTo>
                        <a:lnTo>
                          <a:pt x="4111" y="1000"/>
                        </a:lnTo>
                        <a:lnTo>
                          <a:pt x="4013" y="993"/>
                        </a:lnTo>
                        <a:lnTo>
                          <a:pt x="4098" y="878"/>
                        </a:lnTo>
                        <a:lnTo>
                          <a:pt x="4066" y="833"/>
                        </a:lnTo>
                        <a:lnTo>
                          <a:pt x="4128" y="823"/>
                        </a:lnTo>
                        <a:lnTo>
                          <a:pt x="4153" y="803"/>
                        </a:lnTo>
                        <a:lnTo>
                          <a:pt x="4198" y="805"/>
                        </a:lnTo>
                        <a:lnTo>
                          <a:pt x="4246" y="758"/>
                        </a:lnTo>
                        <a:lnTo>
                          <a:pt x="4313" y="755"/>
                        </a:lnTo>
                        <a:lnTo>
                          <a:pt x="4336" y="675"/>
                        </a:lnTo>
                        <a:lnTo>
                          <a:pt x="4328" y="653"/>
                        </a:lnTo>
                        <a:lnTo>
                          <a:pt x="4368" y="640"/>
                        </a:lnTo>
                        <a:lnTo>
                          <a:pt x="4403" y="655"/>
                        </a:lnTo>
                        <a:lnTo>
                          <a:pt x="4596" y="648"/>
                        </a:lnTo>
                        <a:lnTo>
                          <a:pt x="4621" y="598"/>
                        </a:lnTo>
                        <a:lnTo>
                          <a:pt x="4656" y="575"/>
                        </a:lnTo>
                        <a:lnTo>
                          <a:pt x="4656" y="540"/>
                        </a:lnTo>
                        <a:lnTo>
                          <a:pt x="4616" y="525"/>
                        </a:lnTo>
                        <a:lnTo>
                          <a:pt x="4621" y="488"/>
                        </a:lnTo>
                        <a:lnTo>
                          <a:pt x="4666" y="495"/>
                        </a:lnTo>
                        <a:lnTo>
                          <a:pt x="4706" y="468"/>
                        </a:lnTo>
                        <a:lnTo>
                          <a:pt x="4661" y="428"/>
                        </a:lnTo>
                        <a:lnTo>
                          <a:pt x="4631" y="423"/>
                        </a:lnTo>
                        <a:lnTo>
                          <a:pt x="4666" y="345"/>
                        </a:lnTo>
                        <a:lnTo>
                          <a:pt x="4608" y="265"/>
                        </a:lnTo>
                        <a:lnTo>
                          <a:pt x="4571" y="265"/>
                        </a:lnTo>
                        <a:lnTo>
                          <a:pt x="4531" y="245"/>
                        </a:lnTo>
                        <a:lnTo>
                          <a:pt x="4553" y="185"/>
                        </a:lnTo>
                        <a:lnTo>
                          <a:pt x="4603" y="1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0" name="Freeform 692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4579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4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4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1" name="Freeform 691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2" name="Freeform 690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1" y="12"/>
                      </a:cxn>
                      <a:cxn ang="0">
                        <a:pos x="96" y="35"/>
                      </a:cxn>
                      <a:cxn ang="0">
                        <a:pos x="84" y="0"/>
                      </a:cxn>
                      <a:cxn ang="0">
                        <a:pos x="39" y="32"/>
                      </a:cxn>
                      <a:cxn ang="0">
                        <a:pos x="39" y="67"/>
                      </a:cxn>
                      <a:cxn ang="0">
                        <a:pos x="0" y="118"/>
                      </a:cxn>
                      <a:cxn ang="0">
                        <a:pos x="4" y="137"/>
                      </a:cxn>
                      <a:cxn ang="0">
                        <a:pos x="122" y="140"/>
                      </a:cxn>
                      <a:cxn ang="0">
                        <a:pos x="116" y="105"/>
                      </a:cxn>
                      <a:cxn ang="0">
                        <a:pos x="170" y="51"/>
                      </a:cxn>
                      <a:cxn ang="0">
                        <a:pos x="141" y="12"/>
                      </a:cxn>
                    </a:cxnLst>
                    <a:rect l="0" t="0" r="r" b="b"/>
                    <a:pathLst>
                      <a:path w="170" h="140">
                        <a:moveTo>
                          <a:pt x="141" y="12"/>
                        </a:moveTo>
                        <a:lnTo>
                          <a:pt x="96" y="35"/>
                        </a:lnTo>
                        <a:lnTo>
                          <a:pt x="84" y="0"/>
                        </a:lnTo>
                        <a:lnTo>
                          <a:pt x="39" y="32"/>
                        </a:lnTo>
                        <a:lnTo>
                          <a:pt x="39" y="67"/>
                        </a:lnTo>
                        <a:lnTo>
                          <a:pt x="0" y="118"/>
                        </a:lnTo>
                        <a:lnTo>
                          <a:pt x="4" y="137"/>
                        </a:lnTo>
                        <a:lnTo>
                          <a:pt x="122" y="140"/>
                        </a:lnTo>
                        <a:lnTo>
                          <a:pt x="116" y="105"/>
                        </a:lnTo>
                        <a:lnTo>
                          <a:pt x="170" y="51"/>
                        </a:lnTo>
                        <a:lnTo>
                          <a:pt x="141" y="1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3" name="Freeform 689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4" name="Freeform 688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5" name="Freeform 687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6" name="Freeform 686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4515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9"/>
                      </a:cxn>
                      <a:cxn ang="0">
                        <a:pos x="28" y="67"/>
                      </a:cxn>
                      <a:cxn ang="0">
                        <a:pos x="3" y="74"/>
                      </a:cxn>
                      <a:cxn ang="0">
                        <a:pos x="0" y="1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9"/>
                        </a:lnTo>
                        <a:lnTo>
                          <a:pt x="28" y="67"/>
                        </a:lnTo>
                        <a:lnTo>
                          <a:pt x="3" y="74"/>
                        </a:lnTo>
                        <a:lnTo>
                          <a:pt x="0" y="1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7" name="Freeform 685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8" name="Freeform 684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4" y="64"/>
                      </a:cxn>
                      <a:cxn ang="0">
                        <a:pos x="16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4" y="64"/>
                        </a:lnTo>
                        <a:lnTo>
                          <a:pt x="16" y="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39" name="Freeform 683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0" name="Freeform 682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5188" cy="293092"/>
                  </a:xfrm>
                  <a:custGeom>
                    <a:avLst/>
                    <a:gdLst/>
                    <a:ahLst/>
                    <a:cxnLst>
                      <a:cxn ang="0">
                        <a:pos x="352" y="0"/>
                      </a:cxn>
                      <a:cxn ang="0">
                        <a:pos x="278" y="16"/>
                      </a:cxn>
                      <a:cxn ang="0">
                        <a:pos x="256" y="74"/>
                      </a:cxn>
                      <a:cxn ang="0">
                        <a:pos x="118" y="122"/>
                      </a:cxn>
                      <a:cxn ang="0">
                        <a:pos x="102" y="96"/>
                      </a:cxn>
                      <a:cxn ang="0">
                        <a:pos x="54" y="93"/>
                      </a:cxn>
                      <a:cxn ang="0">
                        <a:pos x="54" y="141"/>
                      </a:cxn>
                      <a:cxn ang="0">
                        <a:pos x="26" y="164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7"/>
                      </a:cxn>
                      <a:cxn ang="0">
                        <a:pos x="58" y="266"/>
                      </a:cxn>
                      <a:cxn ang="0">
                        <a:pos x="99" y="244"/>
                      </a:cxn>
                      <a:cxn ang="0">
                        <a:pos x="106" y="282"/>
                      </a:cxn>
                      <a:cxn ang="0">
                        <a:pos x="137" y="295"/>
                      </a:cxn>
                      <a:cxn ang="0">
                        <a:pos x="176" y="279"/>
                      </a:cxn>
                      <a:cxn ang="0">
                        <a:pos x="160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9" y="112"/>
                      </a:cxn>
                      <a:cxn ang="0">
                        <a:pos x="329" y="74"/>
                      </a:cxn>
                      <a:cxn ang="0">
                        <a:pos x="358" y="39"/>
                      </a:cxn>
                      <a:cxn ang="0">
                        <a:pos x="352" y="0"/>
                      </a:cxn>
                    </a:cxnLst>
                    <a:rect l="0" t="0" r="r" b="b"/>
                    <a:pathLst>
                      <a:path w="358" h="295">
                        <a:moveTo>
                          <a:pt x="352" y="0"/>
                        </a:moveTo>
                        <a:lnTo>
                          <a:pt x="278" y="16"/>
                        </a:lnTo>
                        <a:lnTo>
                          <a:pt x="256" y="74"/>
                        </a:lnTo>
                        <a:lnTo>
                          <a:pt x="118" y="122"/>
                        </a:lnTo>
                        <a:lnTo>
                          <a:pt x="102" y="96"/>
                        </a:lnTo>
                        <a:lnTo>
                          <a:pt x="54" y="93"/>
                        </a:lnTo>
                        <a:lnTo>
                          <a:pt x="54" y="141"/>
                        </a:lnTo>
                        <a:lnTo>
                          <a:pt x="26" y="164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7"/>
                        </a:lnTo>
                        <a:lnTo>
                          <a:pt x="58" y="266"/>
                        </a:lnTo>
                        <a:lnTo>
                          <a:pt x="99" y="244"/>
                        </a:lnTo>
                        <a:lnTo>
                          <a:pt x="106" y="282"/>
                        </a:lnTo>
                        <a:lnTo>
                          <a:pt x="137" y="295"/>
                        </a:lnTo>
                        <a:lnTo>
                          <a:pt x="176" y="279"/>
                        </a:lnTo>
                        <a:lnTo>
                          <a:pt x="160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9" y="112"/>
                        </a:lnTo>
                        <a:lnTo>
                          <a:pt x="329" y="74"/>
                        </a:lnTo>
                        <a:lnTo>
                          <a:pt x="358" y="39"/>
                        </a:lnTo>
                        <a:lnTo>
                          <a:pt x="35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1" name="Freeform 681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2" name="Freeform 680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4515"/>
                  </a:xfrm>
                  <a:custGeom>
                    <a:avLst/>
                    <a:gdLst/>
                    <a:ahLst/>
                    <a:cxnLst>
                      <a:cxn ang="0">
                        <a:pos x="86" y="0"/>
                      </a:cxn>
                      <a:cxn ang="0">
                        <a:pos x="16" y="16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8"/>
                      </a:cxn>
                      <a:cxn ang="0">
                        <a:pos x="86" y="0"/>
                      </a:cxn>
                    </a:cxnLst>
                    <a:rect l="0" t="0" r="r" b="b"/>
                    <a:pathLst>
                      <a:path w="93" h="76">
                        <a:moveTo>
                          <a:pt x="86" y="0"/>
                        </a:moveTo>
                        <a:lnTo>
                          <a:pt x="16" y="16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8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3" name="Freeform 679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4" name="Freeform 678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5" name="Freeform 677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55" y="0"/>
                      </a:cxn>
                      <a:cxn ang="0">
                        <a:pos x="77" y="12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89" y="42"/>
                      </a:cxn>
                      <a:cxn ang="0">
                        <a:pos x="37" y="47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44" h="64">
                        <a:moveTo>
                          <a:pt x="0" y="7"/>
                        </a:moveTo>
                        <a:lnTo>
                          <a:pt x="55" y="0"/>
                        </a:lnTo>
                        <a:lnTo>
                          <a:pt x="77" y="12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89" y="42"/>
                        </a:lnTo>
                        <a:lnTo>
                          <a:pt x="37" y="47"/>
                        </a:lnTo>
                        <a:lnTo>
                          <a:pt x="0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6" name="Freeform 676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6676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7" y="4"/>
                      </a:cxn>
                      <a:cxn ang="0">
                        <a:pos x="116" y="23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80"/>
                      </a:cxn>
                      <a:cxn ang="0">
                        <a:pos x="0" y="64"/>
                      </a:cxn>
                      <a:cxn ang="0">
                        <a:pos x="13" y="36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7" y="4"/>
                        </a:lnTo>
                        <a:lnTo>
                          <a:pt x="116" y="23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80"/>
                        </a:lnTo>
                        <a:lnTo>
                          <a:pt x="0" y="64"/>
                        </a:lnTo>
                        <a:lnTo>
                          <a:pt x="13" y="36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7" name="Freeform 675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8" name="Freeform 674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49" name="Freeform 673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0" name="Freeform 672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7193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5" y="22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5" y="22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1" name="Freeform 671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2" name="Freeform 670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9353" cy="183803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7" y="26"/>
                      </a:cxn>
                      <a:cxn ang="0">
                        <a:pos x="99" y="32"/>
                      </a:cxn>
                      <a:cxn ang="0">
                        <a:pos x="86" y="125"/>
                      </a:cxn>
                      <a:cxn ang="0">
                        <a:pos x="51" y="147"/>
                      </a:cxn>
                      <a:cxn ang="0">
                        <a:pos x="41" y="186"/>
                      </a:cxn>
                      <a:cxn ang="0">
                        <a:pos x="12" y="176"/>
                      </a:cxn>
                      <a:cxn ang="0">
                        <a:pos x="12" y="118"/>
                      </a:cxn>
                      <a:cxn ang="0">
                        <a:pos x="0" y="83"/>
                      </a:cxn>
                      <a:cxn ang="0">
                        <a:pos x="0" y="77"/>
                      </a:cxn>
                      <a:cxn ang="0">
                        <a:pos x="3" y="70"/>
                      </a:cxn>
                      <a:cxn ang="0">
                        <a:pos x="12" y="54"/>
                      </a:cxn>
                      <a:cxn ang="0">
                        <a:pos x="19" y="38"/>
                      </a:cxn>
                      <a:cxn ang="0">
                        <a:pos x="22" y="26"/>
                      </a:cxn>
                      <a:cxn ang="0">
                        <a:pos x="32" y="13"/>
                      </a:cxn>
                      <a:cxn ang="0">
                        <a:pos x="35" y="3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7" y="26"/>
                        </a:lnTo>
                        <a:lnTo>
                          <a:pt x="99" y="32"/>
                        </a:lnTo>
                        <a:lnTo>
                          <a:pt x="86" y="125"/>
                        </a:lnTo>
                        <a:lnTo>
                          <a:pt x="51" y="147"/>
                        </a:lnTo>
                        <a:lnTo>
                          <a:pt x="41" y="186"/>
                        </a:lnTo>
                        <a:lnTo>
                          <a:pt x="12" y="176"/>
                        </a:lnTo>
                        <a:lnTo>
                          <a:pt x="12" y="118"/>
                        </a:lnTo>
                        <a:lnTo>
                          <a:pt x="0" y="83"/>
                        </a:lnTo>
                        <a:lnTo>
                          <a:pt x="0" y="77"/>
                        </a:lnTo>
                        <a:lnTo>
                          <a:pt x="3" y="70"/>
                        </a:lnTo>
                        <a:lnTo>
                          <a:pt x="12" y="54"/>
                        </a:lnTo>
                        <a:lnTo>
                          <a:pt x="19" y="38"/>
                        </a:lnTo>
                        <a:lnTo>
                          <a:pt x="22" y="26"/>
                        </a:lnTo>
                        <a:lnTo>
                          <a:pt x="32" y="13"/>
                        </a:lnTo>
                        <a:lnTo>
                          <a:pt x="35" y="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3" name="Freeform 669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4" name="Freeform 668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29" y="55"/>
                      </a:cxn>
                      <a:cxn ang="0">
                        <a:pos x="6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29" y="55"/>
                        </a:lnTo>
                        <a:lnTo>
                          <a:pt x="6" y="5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5" name="Freeform 667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6" name="Freeform 666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7" name="Freeform 665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8" name="Freeform 664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2355" cy="24838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23" h="25">
                        <a:moveTo>
                          <a:pt x="13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59" name="Freeform 663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0" name="Freeform 662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1" name="Freeform 661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2" name="Freeform 660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3" name="Freeform 659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4" name="Freeform 658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5" name="Freeform 657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6" name="Freeform 656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7" name="Freeform 655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8" name="Freeform 654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69" name="Freeform 653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0" name="Freeform 652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1" name="Freeform 651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2" name="Freeform 650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4" y="0"/>
                      </a:cxn>
                      <a:cxn ang="0">
                        <a:pos x="122" y="67"/>
                      </a:cxn>
                      <a:cxn ang="0">
                        <a:pos x="132" y="115"/>
                      </a:cxn>
                      <a:cxn ang="0">
                        <a:pos x="144" y="166"/>
                      </a:cxn>
                      <a:cxn ang="0">
                        <a:pos x="125" y="189"/>
                      </a:cxn>
                      <a:cxn ang="0">
                        <a:pos x="160" y="195"/>
                      </a:cxn>
                      <a:cxn ang="0">
                        <a:pos x="160" y="243"/>
                      </a:cxn>
                      <a:cxn ang="0">
                        <a:pos x="87" y="266"/>
                      </a:cxn>
                      <a:cxn ang="0">
                        <a:pos x="39" y="275"/>
                      </a:cxn>
                      <a:cxn ang="0">
                        <a:pos x="4" y="282"/>
                      </a:cxn>
                      <a:cxn ang="0">
                        <a:pos x="0" y="256"/>
                      </a:cxn>
                      <a:cxn ang="0">
                        <a:pos x="39" y="234"/>
                      </a:cxn>
                      <a:cxn ang="0">
                        <a:pos x="20" y="214"/>
                      </a:cxn>
                      <a:cxn ang="0">
                        <a:pos x="23" y="186"/>
                      </a:cxn>
                      <a:cxn ang="0">
                        <a:pos x="55" y="170"/>
                      </a:cxn>
                      <a:cxn ang="0">
                        <a:pos x="61" y="74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4" y="0"/>
                        </a:lnTo>
                        <a:lnTo>
                          <a:pt x="122" y="67"/>
                        </a:lnTo>
                        <a:lnTo>
                          <a:pt x="132" y="115"/>
                        </a:lnTo>
                        <a:lnTo>
                          <a:pt x="144" y="166"/>
                        </a:lnTo>
                        <a:lnTo>
                          <a:pt x="125" y="189"/>
                        </a:lnTo>
                        <a:lnTo>
                          <a:pt x="160" y="195"/>
                        </a:lnTo>
                        <a:lnTo>
                          <a:pt x="160" y="243"/>
                        </a:lnTo>
                        <a:lnTo>
                          <a:pt x="87" y="266"/>
                        </a:lnTo>
                        <a:lnTo>
                          <a:pt x="39" y="275"/>
                        </a:lnTo>
                        <a:lnTo>
                          <a:pt x="4" y="282"/>
                        </a:lnTo>
                        <a:lnTo>
                          <a:pt x="0" y="256"/>
                        </a:lnTo>
                        <a:lnTo>
                          <a:pt x="39" y="234"/>
                        </a:lnTo>
                        <a:lnTo>
                          <a:pt x="20" y="214"/>
                        </a:lnTo>
                        <a:lnTo>
                          <a:pt x="23" y="186"/>
                        </a:lnTo>
                        <a:lnTo>
                          <a:pt x="55" y="170"/>
                        </a:lnTo>
                        <a:lnTo>
                          <a:pt x="61" y="74"/>
                        </a:lnTo>
                        <a:lnTo>
                          <a:pt x="90" y="1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3" name="Freeform 649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4" name="Freeform 648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90" y="45"/>
                      </a:cxn>
                      <a:cxn ang="0">
                        <a:pos x="77" y="71"/>
                      </a:cxn>
                      <a:cxn ang="0">
                        <a:pos x="55" y="103"/>
                      </a:cxn>
                      <a:cxn ang="0">
                        <a:pos x="3" y="103"/>
                      </a:cxn>
                      <a:cxn ang="0">
                        <a:pos x="0" y="48"/>
                      </a:cxn>
                      <a:cxn ang="0">
                        <a:pos x="26" y="13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90" h="103">
                        <a:moveTo>
                          <a:pt x="77" y="0"/>
                        </a:moveTo>
                        <a:lnTo>
                          <a:pt x="90" y="45"/>
                        </a:lnTo>
                        <a:lnTo>
                          <a:pt x="77" y="71"/>
                        </a:lnTo>
                        <a:lnTo>
                          <a:pt x="55" y="103"/>
                        </a:lnTo>
                        <a:lnTo>
                          <a:pt x="3" y="103"/>
                        </a:lnTo>
                        <a:lnTo>
                          <a:pt x="0" y="48"/>
                        </a:lnTo>
                        <a:lnTo>
                          <a:pt x="26" y="13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5" name="Freeform 647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6" name="Freeform 646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7" name="Freeform 645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8" name="Freeform 644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79" name="Freeform 643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0" name="Freeform 642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1" name="Freeform 641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2" name="Freeform 640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3" name="Freeform 639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4" name="Freeform 638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5" name="Freeform 637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6" name="Freeform 636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7" name="Freeform 635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8" name="Freeform 634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89" name="Freeform 633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0" name="Freeform 632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1" name="Freeform 631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2" name="Freeform 630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3" name="Freeform 629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4" name="Freeform 628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5" name="Freeform 627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6" name="Freeform 626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7" name="Freeform 625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8" name="Freeform 624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99" name="Freeform 623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0" name="Freeform 622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1" name="Freeform 621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2" name="Freeform 620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3" name="Freeform 619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4" name="Freeform 618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2833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79" y="32"/>
                      </a:cxn>
                      <a:cxn ang="0">
                        <a:pos x="217" y="64"/>
                      </a:cxn>
                      <a:cxn ang="0">
                        <a:pos x="249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4" y="300"/>
                      </a:cxn>
                      <a:cxn ang="0">
                        <a:pos x="208" y="336"/>
                      </a:cxn>
                      <a:cxn ang="0">
                        <a:pos x="160" y="336"/>
                      </a:cxn>
                      <a:cxn ang="0">
                        <a:pos x="112" y="313"/>
                      </a:cxn>
                      <a:cxn ang="0">
                        <a:pos x="115" y="284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79" y="32"/>
                        </a:lnTo>
                        <a:lnTo>
                          <a:pt x="217" y="64"/>
                        </a:lnTo>
                        <a:lnTo>
                          <a:pt x="249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4" y="300"/>
                        </a:lnTo>
                        <a:lnTo>
                          <a:pt x="208" y="336"/>
                        </a:lnTo>
                        <a:lnTo>
                          <a:pt x="160" y="336"/>
                        </a:lnTo>
                        <a:lnTo>
                          <a:pt x="112" y="313"/>
                        </a:lnTo>
                        <a:lnTo>
                          <a:pt x="115" y="284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5" name="Freeform 617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6" name="Freeform 616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7" name="Freeform 615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8" name="Freeform 614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09" name="Freeform 613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0" name="Freeform 612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1" name="Freeform 611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2" name="Freeform 610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3" name="Freeform 609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4" name="Freeform 608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5" name="Freeform 607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6" name="Freeform 606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7" name="Freeform 605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8" name="Freeform 604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19" name="Freeform 603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0" name="Freeform 602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1" name="Freeform 601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2" name="Freeform 600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3" name="Freeform 599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4" name="Freeform 598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6054"/>
                  </a:xfrm>
                  <a:custGeom>
                    <a:avLst/>
                    <a:gdLst/>
                    <a:ahLst/>
                    <a:cxnLst>
                      <a:cxn ang="0">
                        <a:pos x="131" y="80"/>
                      </a:cxn>
                      <a:cxn ang="0">
                        <a:pos x="169" y="90"/>
                      </a:cxn>
                      <a:cxn ang="0">
                        <a:pos x="246" y="0"/>
                      </a:cxn>
                      <a:cxn ang="0">
                        <a:pos x="268" y="3"/>
                      </a:cxn>
                      <a:cxn ang="0">
                        <a:pos x="252" y="42"/>
                      </a:cxn>
                      <a:cxn ang="0">
                        <a:pos x="252" y="106"/>
                      </a:cxn>
                      <a:cxn ang="0">
                        <a:pos x="204" y="141"/>
                      </a:cxn>
                      <a:cxn ang="0">
                        <a:pos x="185" y="202"/>
                      </a:cxn>
                      <a:cxn ang="0">
                        <a:pos x="240" y="218"/>
                      </a:cxn>
                      <a:cxn ang="0">
                        <a:pos x="246" y="282"/>
                      </a:cxn>
                      <a:cxn ang="0">
                        <a:pos x="217" y="323"/>
                      </a:cxn>
                      <a:cxn ang="0">
                        <a:pos x="224" y="387"/>
                      </a:cxn>
                      <a:cxn ang="0">
                        <a:pos x="153" y="387"/>
                      </a:cxn>
                      <a:cxn ang="0">
                        <a:pos x="96" y="509"/>
                      </a:cxn>
                      <a:cxn ang="0">
                        <a:pos x="108" y="547"/>
                      </a:cxn>
                      <a:cxn ang="0">
                        <a:pos x="45" y="573"/>
                      </a:cxn>
                      <a:cxn ang="0">
                        <a:pos x="16" y="611"/>
                      </a:cxn>
                      <a:cxn ang="0">
                        <a:pos x="0" y="528"/>
                      </a:cxn>
                      <a:cxn ang="0">
                        <a:pos x="41" y="518"/>
                      </a:cxn>
                      <a:cxn ang="0">
                        <a:pos x="51" y="458"/>
                      </a:cxn>
                      <a:cxn ang="0">
                        <a:pos x="32" y="458"/>
                      </a:cxn>
                      <a:cxn ang="0">
                        <a:pos x="0" y="374"/>
                      </a:cxn>
                      <a:cxn ang="0">
                        <a:pos x="45" y="320"/>
                      </a:cxn>
                      <a:cxn ang="0">
                        <a:pos x="38" y="278"/>
                      </a:cxn>
                      <a:cxn ang="0">
                        <a:pos x="131" y="80"/>
                      </a:cxn>
                    </a:cxnLst>
                    <a:rect l="0" t="0" r="r" b="b"/>
                    <a:pathLst>
                      <a:path w="268" h="611">
                        <a:moveTo>
                          <a:pt x="131" y="80"/>
                        </a:moveTo>
                        <a:lnTo>
                          <a:pt x="169" y="90"/>
                        </a:lnTo>
                        <a:lnTo>
                          <a:pt x="246" y="0"/>
                        </a:lnTo>
                        <a:lnTo>
                          <a:pt x="268" y="3"/>
                        </a:lnTo>
                        <a:lnTo>
                          <a:pt x="252" y="42"/>
                        </a:lnTo>
                        <a:lnTo>
                          <a:pt x="252" y="106"/>
                        </a:lnTo>
                        <a:lnTo>
                          <a:pt x="204" y="141"/>
                        </a:lnTo>
                        <a:lnTo>
                          <a:pt x="185" y="202"/>
                        </a:lnTo>
                        <a:lnTo>
                          <a:pt x="240" y="218"/>
                        </a:lnTo>
                        <a:lnTo>
                          <a:pt x="246" y="282"/>
                        </a:lnTo>
                        <a:lnTo>
                          <a:pt x="217" y="323"/>
                        </a:lnTo>
                        <a:lnTo>
                          <a:pt x="224" y="387"/>
                        </a:lnTo>
                        <a:lnTo>
                          <a:pt x="153" y="387"/>
                        </a:lnTo>
                        <a:lnTo>
                          <a:pt x="96" y="509"/>
                        </a:lnTo>
                        <a:lnTo>
                          <a:pt x="108" y="547"/>
                        </a:lnTo>
                        <a:lnTo>
                          <a:pt x="45" y="573"/>
                        </a:lnTo>
                        <a:lnTo>
                          <a:pt x="16" y="611"/>
                        </a:lnTo>
                        <a:lnTo>
                          <a:pt x="0" y="528"/>
                        </a:lnTo>
                        <a:lnTo>
                          <a:pt x="41" y="518"/>
                        </a:lnTo>
                        <a:lnTo>
                          <a:pt x="51" y="458"/>
                        </a:lnTo>
                        <a:lnTo>
                          <a:pt x="32" y="458"/>
                        </a:lnTo>
                        <a:lnTo>
                          <a:pt x="0" y="374"/>
                        </a:lnTo>
                        <a:lnTo>
                          <a:pt x="45" y="320"/>
                        </a:lnTo>
                        <a:lnTo>
                          <a:pt x="38" y="278"/>
                        </a:lnTo>
                        <a:lnTo>
                          <a:pt x="131" y="8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5" name="Freeform 597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6" name="Freeform 596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7" name="Freeform 595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8" name="Freeform 594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29" name="Freeform 593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0" name="Freeform 592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1" name="Freeform 591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2" name="Freeform 590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4580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5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5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3" name="Freeform 589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4" name="Freeform 731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5" name="Freeform 730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6" name="Freeform 588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7" name="Freeform 587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8" name="Freeform 586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39" name="Freeform 585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0" name="Freeform 8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1" name="Freeform 7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2" name="Freeform 6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3" name="Freeform 5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4" name="Freeform 584"/>
                  <p:cNvSpPr>
                    <a:spLocks/>
                  </p:cNvSpPr>
                  <p:nvPr/>
                </p:nvSpPr>
                <p:spPr bwMode="auto">
                  <a:xfrm>
                    <a:off x="5483111" y="3755429"/>
                    <a:ext cx="233480" cy="367607"/>
                  </a:xfrm>
                  <a:custGeom>
                    <a:avLst/>
                    <a:gdLst/>
                    <a:ahLst/>
                    <a:cxnLst>
                      <a:cxn ang="0">
                        <a:pos x="144" y="368"/>
                      </a:cxn>
                      <a:cxn ang="0">
                        <a:pos x="172" y="371"/>
                      </a:cxn>
                      <a:cxn ang="0">
                        <a:pos x="236" y="317"/>
                      </a:cxn>
                      <a:cxn ang="0">
                        <a:pos x="182" y="230"/>
                      </a:cxn>
                      <a:cxn ang="0">
                        <a:pos x="89" y="128"/>
                      </a:cxn>
                      <a:cxn ang="0">
                        <a:pos x="128" y="70"/>
                      </a:cxn>
                      <a:cxn ang="0">
                        <a:pos x="86" y="0"/>
                      </a:cxn>
                      <a:cxn ang="0">
                        <a:pos x="22" y="61"/>
                      </a:cxn>
                      <a:cxn ang="0">
                        <a:pos x="0" y="128"/>
                      </a:cxn>
                      <a:cxn ang="0">
                        <a:pos x="22" y="160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8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8"/>
                        </a:moveTo>
                        <a:lnTo>
                          <a:pt x="172" y="371"/>
                        </a:lnTo>
                        <a:lnTo>
                          <a:pt x="236" y="317"/>
                        </a:lnTo>
                        <a:lnTo>
                          <a:pt x="182" y="230"/>
                        </a:lnTo>
                        <a:lnTo>
                          <a:pt x="89" y="128"/>
                        </a:lnTo>
                        <a:lnTo>
                          <a:pt x="128" y="70"/>
                        </a:lnTo>
                        <a:lnTo>
                          <a:pt x="86" y="0"/>
                        </a:lnTo>
                        <a:lnTo>
                          <a:pt x="22" y="61"/>
                        </a:lnTo>
                        <a:lnTo>
                          <a:pt x="0" y="128"/>
                        </a:lnTo>
                        <a:lnTo>
                          <a:pt x="22" y="160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5" name="Freeform 583"/>
                  <p:cNvSpPr>
                    <a:spLocks/>
                  </p:cNvSpPr>
                  <p:nvPr/>
                </p:nvSpPr>
                <p:spPr bwMode="auto">
                  <a:xfrm>
                    <a:off x="5483111" y="3755429"/>
                    <a:ext cx="235963" cy="370090"/>
                  </a:xfrm>
                  <a:custGeom>
                    <a:avLst/>
                    <a:gdLst/>
                    <a:ahLst/>
                    <a:cxnLst>
                      <a:cxn ang="0">
                        <a:pos x="144" y="366"/>
                      </a:cxn>
                      <a:cxn ang="0">
                        <a:pos x="171" y="371"/>
                      </a:cxn>
                      <a:cxn ang="0">
                        <a:pos x="236" y="316"/>
                      </a:cxn>
                      <a:cxn ang="0">
                        <a:pos x="181" y="229"/>
                      </a:cxn>
                      <a:cxn ang="0">
                        <a:pos x="89" y="127"/>
                      </a:cxn>
                      <a:cxn ang="0">
                        <a:pos x="127" y="70"/>
                      </a:cxn>
                      <a:cxn ang="0">
                        <a:pos x="87" y="0"/>
                      </a:cxn>
                      <a:cxn ang="0">
                        <a:pos x="22" y="62"/>
                      </a:cxn>
                      <a:cxn ang="0">
                        <a:pos x="0" y="127"/>
                      </a:cxn>
                      <a:cxn ang="0">
                        <a:pos x="22" y="159"/>
                      </a:cxn>
                      <a:cxn ang="0">
                        <a:pos x="57" y="256"/>
                      </a:cxn>
                      <a:cxn ang="0">
                        <a:pos x="112" y="291"/>
                      </a:cxn>
                      <a:cxn ang="0">
                        <a:pos x="144" y="366"/>
                      </a:cxn>
                    </a:cxnLst>
                    <a:rect l="0" t="0" r="r" b="b"/>
                    <a:pathLst>
                      <a:path w="236" h="371">
                        <a:moveTo>
                          <a:pt x="144" y="366"/>
                        </a:moveTo>
                        <a:lnTo>
                          <a:pt x="171" y="371"/>
                        </a:lnTo>
                        <a:lnTo>
                          <a:pt x="236" y="316"/>
                        </a:lnTo>
                        <a:lnTo>
                          <a:pt x="181" y="229"/>
                        </a:lnTo>
                        <a:lnTo>
                          <a:pt x="89" y="127"/>
                        </a:lnTo>
                        <a:lnTo>
                          <a:pt x="127" y="70"/>
                        </a:lnTo>
                        <a:lnTo>
                          <a:pt x="87" y="0"/>
                        </a:lnTo>
                        <a:lnTo>
                          <a:pt x="22" y="62"/>
                        </a:lnTo>
                        <a:lnTo>
                          <a:pt x="0" y="127"/>
                        </a:lnTo>
                        <a:lnTo>
                          <a:pt x="22" y="159"/>
                        </a:lnTo>
                        <a:lnTo>
                          <a:pt x="57" y="256"/>
                        </a:lnTo>
                        <a:lnTo>
                          <a:pt x="112" y="291"/>
                        </a:lnTo>
                        <a:lnTo>
                          <a:pt x="144" y="36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6" name="Freeform 582"/>
                  <p:cNvSpPr>
                    <a:spLocks/>
                  </p:cNvSpPr>
                  <p:nvPr/>
                </p:nvSpPr>
                <p:spPr bwMode="auto">
                  <a:xfrm>
                    <a:off x="3304795" y="2282518"/>
                    <a:ext cx="288124" cy="206159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2" y="87"/>
                      </a:cxn>
                      <a:cxn ang="0">
                        <a:pos x="240" y="74"/>
                      </a:cxn>
                      <a:cxn ang="0">
                        <a:pos x="176" y="90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68" y="208"/>
                      </a:cxn>
                      <a:cxn ang="0">
                        <a:pos x="36" y="183"/>
                      </a:cxn>
                      <a:cxn ang="0">
                        <a:pos x="128" y="122"/>
                      </a:cxn>
                      <a:cxn ang="0">
                        <a:pos x="39" y="109"/>
                      </a:cxn>
                      <a:cxn ang="0">
                        <a:pos x="0" y="74"/>
                      </a:cxn>
                      <a:cxn ang="0">
                        <a:pos x="68" y="48"/>
                      </a:cxn>
                      <a:cxn ang="0">
                        <a:pos x="109" y="61"/>
                      </a:cxn>
                      <a:cxn ang="0">
                        <a:pos x="151" y="71"/>
                      </a:cxn>
                      <a:cxn ang="0">
                        <a:pos x="189" y="61"/>
                      </a:cxn>
                      <a:cxn ang="0">
                        <a:pos x="202" y="23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2" y="87"/>
                        </a:lnTo>
                        <a:lnTo>
                          <a:pt x="240" y="74"/>
                        </a:lnTo>
                        <a:lnTo>
                          <a:pt x="176" y="90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68" y="208"/>
                        </a:lnTo>
                        <a:lnTo>
                          <a:pt x="36" y="183"/>
                        </a:lnTo>
                        <a:lnTo>
                          <a:pt x="128" y="122"/>
                        </a:lnTo>
                        <a:lnTo>
                          <a:pt x="39" y="109"/>
                        </a:lnTo>
                        <a:lnTo>
                          <a:pt x="0" y="74"/>
                        </a:lnTo>
                        <a:lnTo>
                          <a:pt x="68" y="48"/>
                        </a:lnTo>
                        <a:lnTo>
                          <a:pt x="109" y="61"/>
                        </a:lnTo>
                        <a:lnTo>
                          <a:pt x="151" y="71"/>
                        </a:lnTo>
                        <a:lnTo>
                          <a:pt x="189" y="61"/>
                        </a:lnTo>
                        <a:lnTo>
                          <a:pt x="202" y="23"/>
                        </a:lnTo>
                        <a:lnTo>
                          <a:pt x="29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7" name="Freeform 581"/>
                  <p:cNvSpPr>
                    <a:spLocks/>
                  </p:cNvSpPr>
                  <p:nvPr/>
                </p:nvSpPr>
                <p:spPr bwMode="auto">
                  <a:xfrm>
                    <a:off x="3304795" y="2282518"/>
                    <a:ext cx="290608" cy="208642"/>
                  </a:xfrm>
                  <a:custGeom>
                    <a:avLst/>
                    <a:gdLst/>
                    <a:ahLst/>
                    <a:cxnLst>
                      <a:cxn ang="0">
                        <a:pos x="291" y="0"/>
                      </a:cxn>
                      <a:cxn ang="0">
                        <a:pos x="281" y="87"/>
                      </a:cxn>
                      <a:cxn ang="0">
                        <a:pos x="239" y="74"/>
                      </a:cxn>
                      <a:cxn ang="0">
                        <a:pos x="177" y="89"/>
                      </a:cxn>
                      <a:cxn ang="0">
                        <a:pos x="144" y="151"/>
                      </a:cxn>
                      <a:cxn ang="0">
                        <a:pos x="119" y="208"/>
                      </a:cxn>
                      <a:cxn ang="0">
                        <a:pos x="70" y="208"/>
                      </a:cxn>
                      <a:cxn ang="0">
                        <a:pos x="37" y="183"/>
                      </a:cxn>
                      <a:cxn ang="0">
                        <a:pos x="129" y="121"/>
                      </a:cxn>
                      <a:cxn ang="0">
                        <a:pos x="40" y="109"/>
                      </a:cxn>
                      <a:cxn ang="0">
                        <a:pos x="0" y="74"/>
                      </a:cxn>
                      <a:cxn ang="0">
                        <a:pos x="70" y="50"/>
                      </a:cxn>
                      <a:cxn ang="0">
                        <a:pos x="109" y="62"/>
                      </a:cxn>
                      <a:cxn ang="0">
                        <a:pos x="152" y="72"/>
                      </a:cxn>
                      <a:cxn ang="0">
                        <a:pos x="189" y="62"/>
                      </a:cxn>
                      <a:cxn ang="0">
                        <a:pos x="201" y="25"/>
                      </a:cxn>
                      <a:cxn ang="0">
                        <a:pos x="291" y="0"/>
                      </a:cxn>
                    </a:cxnLst>
                    <a:rect l="0" t="0" r="r" b="b"/>
                    <a:pathLst>
                      <a:path w="291" h="208">
                        <a:moveTo>
                          <a:pt x="291" y="0"/>
                        </a:moveTo>
                        <a:lnTo>
                          <a:pt x="281" y="87"/>
                        </a:lnTo>
                        <a:lnTo>
                          <a:pt x="239" y="74"/>
                        </a:lnTo>
                        <a:lnTo>
                          <a:pt x="177" y="89"/>
                        </a:lnTo>
                        <a:lnTo>
                          <a:pt x="144" y="151"/>
                        </a:lnTo>
                        <a:lnTo>
                          <a:pt x="119" y="208"/>
                        </a:lnTo>
                        <a:lnTo>
                          <a:pt x="70" y="208"/>
                        </a:lnTo>
                        <a:lnTo>
                          <a:pt x="37" y="183"/>
                        </a:lnTo>
                        <a:lnTo>
                          <a:pt x="129" y="121"/>
                        </a:lnTo>
                        <a:lnTo>
                          <a:pt x="40" y="109"/>
                        </a:lnTo>
                        <a:lnTo>
                          <a:pt x="0" y="74"/>
                        </a:lnTo>
                        <a:lnTo>
                          <a:pt x="70" y="50"/>
                        </a:lnTo>
                        <a:lnTo>
                          <a:pt x="109" y="62"/>
                        </a:lnTo>
                        <a:lnTo>
                          <a:pt x="152" y="72"/>
                        </a:lnTo>
                        <a:lnTo>
                          <a:pt x="189" y="62"/>
                        </a:lnTo>
                        <a:lnTo>
                          <a:pt x="201" y="25"/>
                        </a:lnTo>
                        <a:lnTo>
                          <a:pt x="29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8" name="Freeform 580"/>
                  <p:cNvSpPr>
                    <a:spLocks/>
                  </p:cNvSpPr>
                  <p:nvPr/>
                </p:nvSpPr>
                <p:spPr bwMode="auto">
                  <a:xfrm>
                    <a:off x="4506967" y="4055972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6" y="83"/>
                      </a:cxn>
                      <a:cxn ang="0">
                        <a:pos x="19" y="83"/>
                      </a:cxn>
                      <a:cxn ang="0">
                        <a:pos x="73" y="86"/>
                      </a:cxn>
                      <a:cxn ang="0">
                        <a:pos x="121" y="153"/>
                      </a:cxn>
                      <a:cxn ang="0">
                        <a:pos x="195" y="214"/>
                      </a:cxn>
                      <a:cxn ang="0">
                        <a:pos x="207" y="281"/>
                      </a:cxn>
                      <a:cxn ang="0">
                        <a:pos x="230" y="265"/>
                      </a:cxn>
                      <a:cxn ang="0">
                        <a:pos x="243" y="230"/>
                      </a:cxn>
                      <a:cxn ang="0">
                        <a:pos x="255" y="227"/>
                      </a:cxn>
                      <a:cxn ang="0">
                        <a:pos x="275" y="237"/>
                      </a:cxn>
                      <a:cxn ang="0">
                        <a:pos x="284" y="227"/>
                      </a:cxn>
                      <a:cxn ang="0">
                        <a:pos x="249" y="185"/>
                      </a:cxn>
                      <a:cxn ang="0">
                        <a:pos x="188" y="141"/>
                      </a:cxn>
                      <a:cxn ang="0">
                        <a:pos x="159" y="99"/>
                      </a:cxn>
                      <a:cxn ang="0">
                        <a:pos x="195" y="67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5" y="67"/>
                      </a:cxn>
                      <a:cxn ang="0">
                        <a:pos x="191" y="35"/>
                      </a:cxn>
                      <a:cxn ang="0">
                        <a:pos x="211" y="32"/>
                      </a:cxn>
                      <a:cxn ang="0">
                        <a:pos x="191" y="35"/>
                      </a:cxn>
                      <a:cxn ang="0">
                        <a:pos x="134" y="3"/>
                      </a:cxn>
                      <a:cxn ang="0">
                        <a:pos x="89" y="0"/>
                      </a:cxn>
                      <a:cxn ang="0">
                        <a:pos x="25" y="19"/>
                      </a:cxn>
                      <a:cxn ang="0">
                        <a:pos x="25" y="16"/>
                      </a:cxn>
                      <a:cxn ang="0">
                        <a:pos x="25" y="19"/>
                      </a:cxn>
                      <a:cxn ang="0">
                        <a:pos x="0" y="64"/>
                      </a:cxn>
                      <a:cxn ang="0">
                        <a:pos x="16" y="83"/>
                      </a:cxn>
                    </a:cxnLst>
                    <a:rect l="0" t="0" r="r" b="b"/>
                    <a:pathLst>
                      <a:path w="284" h="281">
                        <a:moveTo>
                          <a:pt x="16" y="83"/>
                        </a:moveTo>
                        <a:lnTo>
                          <a:pt x="19" y="83"/>
                        </a:lnTo>
                        <a:lnTo>
                          <a:pt x="73" y="86"/>
                        </a:lnTo>
                        <a:lnTo>
                          <a:pt x="121" y="153"/>
                        </a:lnTo>
                        <a:lnTo>
                          <a:pt x="195" y="214"/>
                        </a:lnTo>
                        <a:lnTo>
                          <a:pt x="207" y="281"/>
                        </a:lnTo>
                        <a:lnTo>
                          <a:pt x="230" y="265"/>
                        </a:lnTo>
                        <a:lnTo>
                          <a:pt x="243" y="230"/>
                        </a:lnTo>
                        <a:lnTo>
                          <a:pt x="255" y="227"/>
                        </a:lnTo>
                        <a:lnTo>
                          <a:pt x="275" y="237"/>
                        </a:lnTo>
                        <a:lnTo>
                          <a:pt x="284" y="227"/>
                        </a:lnTo>
                        <a:lnTo>
                          <a:pt x="249" y="185"/>
                        </a:lnTo>
                        <a:lnTo>
                          <a:pt x="188" y="141"/>
                        </a:lnTo>
                        <a:lnTo>
                          <a:pt x="159" y="99"/>
                        </a:lnTo>
                        <a:lnTo>
                          <a:pt x="195" y="67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5" y="67"/>
                        </a:lnTo>
                        <a:lnTo>
                          <a:pt x="191" y="35"/>
                        </a:lnTo>
                        <a:lnTo>
                          <a:pt x="211" y="32"/>
                        </a:lnTo>
                        <a:lnTo>
                          <a:pt x="191" y="35"/>
                        </a:lnTo>
                        <a:lnTo>
                          <a:pt x="134" y="3"/>
                        </a:lnTo>
                        <a:lnTo>
                          <a:pt x="89" y="0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9"/>
                        </a:lnTo>
                        <a:lnTo>
                          <a:pt x="0" y="64"/>
                        </a:lnTo>
                        <a:lnTo>
                          <a:pt x="16" y="8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49" name="Freeform 579"/>
                  <p:cNvSpPr>
                    <a:spLocks/>
                  </p:cNvSpPr>
                  <p:nvPr/>
                </p:nvSpPr>
                <p:spPr bwMode="auto">
                  <a:xfrm>
                    <a:off x="4506967" y="4055972"/>
                    <a:ext cx="283156" cy="278189"/>
                  </a:xfrm>
                  <a:custGeom>
                    <a:avLst/>
                    <a:gdLst/>
                    <a:ahLst/>
                    <a:cxnLst>
                      <a:cxn ang="0">
                        <a:pos x="17" y="83"/>
                      </a:cxn>
                      <a:cxn ang="0">
                        <a:pos x="20" y="83"/>
                      </a:cxn>
                      <a:cxn ang="0">
                        <a:pos x="75" y="85"/>
                      </a:cxn>
                      <a:cxn ang="0">
                        <a:pos x="122" y="153"/>
                      </a:cxn>
                      <a:cxn ang="0">
                        <a:pos x="194" y="213"/>
                      </a:cxn>
                      <a:cxn ang="0">
                        <a:pos x="207" y="281"/>
                      </a:cxn>
                      <a:cxn ang="0">
                        <a:pos x="229" y="266"/>
                      </a:cxn>
                      <a:cxn ang="0">
                        <a:pos x="244" y="231"/>
                      </a:cxn>
                      <a:cxn ang="0">
                        <a:pos x="254" y="226"/>
                      </a:cxn>
                      <a:cxn ang="0">
                        <a:pos x="274" y="236"/>
                      </a:cxn>
                      <a:cxn ang="0">
                        <a:pos x="284" y="226"/>
                      </a:cxn>
                      <a:cxn ang="0">
                        <a:pos x="249" y="186"/>
                      </a:cxn>
                      <a:cxn ang="0">
                        <a:pos x="189" y="141"/>
                      </a:cxn>
                      <a:cxn ang="0">
                        <a:pos x="159" y="98"/>
                      </a:cxn>
                      <a:cxn ang="0">
                        <a:pos x="194" y="65"/>
                      </a:cxn>
                      <a:cxn ang="0">
                        <a:pos x="204" y="73"/>
                      </a:cxn>
                      <a:cxn ang="0">
                        <a:pos x="204" y="70"/>
                      </a:cxn>
                      <a:cxn ang="0">
                        <a:pos x="204" y="73"/>
                      </a:cxn>
                      <a:cxn ang="0">
                        <a:pos x="194" y="65"/>
                      </a:cxn>
                      <a:cxn ang="0">
                        <a:pos x="192" y="35"/>
                      </a:cxn>
                      <a:cxn ang="0">
                        <a:pos x="212" y="30"/>
                      </a:cxn>
                      <a:cxn ang="0">
                        <a:pos x="192" y="35"/>
                      </a:cxn>
                      <a:cxn ang="0">
                        <a:pos x="135" y="3"/>
                      </a:cxn>
                      <a:cxn ang="0">
                        <a:pos x="90" y="0"/>
                      </a:cxn>
                      <a:cxn ang="0">
                        <a:pos x="25" y="18"/>
                      </a:cxn>
                      <a:cxn ang="0">
                        <a:pos x="25" y="15"/>
                      </a:cxn>
                      <a:cxn ang="0">
                        <a:pos x="25" y="18"/>
                      </a:cxn>
                      <a:cxn ang="0">
                        <a:pos x="0" y="63"/>
                      </a:cxn>
                      <a:cxn ang="0">
                        <a:pos x="17" y="83"/>
                      </a:cxn>
                    </a:cxnLst>
                    <a:rect l="0" t="0" r="r" b="b"/>
                    <a:pathLst>
                      <a:path w="284" h="281">
                        <a:moveTo>
                          <a:pt x="17" y="83"/>
                        </a:moveTo>
                        <a:lnTo>
                          <a:pt x="20" y="83"/>
                        </a:lnTo>
                        <a:lnTo>
                          <a:pt x="75" y="85"/>
                        </a:lnTo>
                        <a:lnTo>
                          <a:pt x="122" y="153"/>
                        </a:lnTo>
                        <a:lnTo>
                          <a:pt x="194" y="213"/>
                        </a:lnTo>
                        <a:lnTo>
                          <a:pt x="207" y="281"/>
                        </a:lnTo>
                        <a:lnTo>
                          <a:pt x="229" y="266"/>
                        </a:lnTo>
                        <a:lnTo>
                          <a:pt x="244" y="231"/>
                        </a:lnTo>
                        <a:lnTo>
                          <a:pt x="254" y="226"/>
                        </a:lnTo>
                        <a:lnTo>
                          <a:pt x="274" y="236"/>
                        </a:lnTo>
                        <a:lnTo>
                          <a:pt x="284" y="226"/>
                        </a:lnTo>
                        <a:lnTo>
                          <a:pt x="249" y="186"/>
                        </a:lnTo>
                        <a:lnTo>
                          <a:pt x="189" y="141"/>
                        </a:lnTo>
                        <a:lnTo>
                          <a:pt x="159" y="98"/>
                        </a:lnTo>
                        <a:lnTo>
                          <a:pt x="194" y="65"/>
                        </a:lnTo>
                        <a:lnTo>
                          <a:pt x="204" y="73"/>
                        </a:lnTo>
                        <a:lnTo>
                          <a:pt x="204" y="70"/>
                        </a:lnTo>
                        <a:lnTo>
                          <a:pt x="204" y="73"/>
                        </a:lnTo>
                        <a:lnTo>
                          <a:pt x="194" y="65"/>
                        </a:lnTo>
                        <a:lnTo>
                          <a:pt x="192" y="35"/>
                        </a:lnTo>
                        <a:lnTo>
                          <a:pt x="212" y="30"/>
                        </a:lnTo>
                        <a:lnTo>
                          <a:pt x="192" y="35"/>
                        </a:lnTo>
                        <a:lnTo>
                          <a:pt x="135" y="3"/>
                        </a:lnTo>
                        <a:lnTo>
                          <a:pt x="90" y="0"/>
                        </a:lnTo>
                        <a:lnTo>
                          <a:pt x="25" y="18"/>
                        </a:lnTo>
                        <a:lnTo>
                          <a:pt x="25" y="15"/>
                        </a:lnTo>
                        <a:lnTo>
                          <a:pt x="25" y="18"/>
                        </a:lnTo>
                        <a:lnTo>
                          <a:pt x="0" y="63"/>
                        </a:lnTo>
                        <a:lnTo>
                          <a:pt x="17" y="8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0" name="Freeform 578"/>
                  <p:cNvSpPr>
                    <a:spLocks/>
                  </p:cNvSpPr>
                  <p:nvPr/>
                </p:nvSpPr>
                <p:spPr bwMode="auto">
                  <a:xfrm>
                    <a:off x="4710640" y="4120551"/>
                    <a:ext cx="34774" cy="496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15" y="3"/>
                      </a:cxn>
                      <a:cxn ang="0">
                        <a:pos x="25" y="3"/>
                      </a:cxn>
                      <a:cxn ang="0">
                        <a:pos x="30" y="0"/>
                      </a:cxn>
                      <a:cxn ang="0">
                        <a:pos x="35" y="0"/>
                      </a:cxn>
                      <a:cxn ang="0">
                        <a:pos x="25" y="3"/>
                      </a:cxn>
                      <a:cxn ang="0">
                        <a:pos x="15" y="3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35" h="3">
                        <a:moveTo>
                          <a:pt x="0" y="3"/>
                        </a:moveTo>
                        <a:lnTo>
                          <a:pt x="15" y="3"/>
                        </a:lnTo>
                        <a:lnTo>
                          <a:pt x="25" y="3"/>
                        </a:lnTo>
                        <a:lnTo>
                          <a:pt x="30" y="0"/>
                        </a:lnTo>
                        <a:lnTo>
                          <a:pt x="35" y="0"/>
                        </a:lnTo>
                        <a:lnTo>
                          <a:pt x="25" y="3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1" name="Freeform 577"/>
                  <p:cNvSpPr>
                    <a:spLocks/>
                  </p:cNvSpPr>
                  <p:nvPr/>
                </p:nvSpPr>
                <p:spPr bwMode="auto">
                  <a:xfrm>
                    <a:off x="3958042" y="4334160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3"/>
                      </a:cxn>
                      <a:cxn ang="0">
                        <a:pos x="224" y="0"/>
                      </a:cxn>
                      <a:cxn ang="0">
                        <a:pos x="93" y="64"/>
                      </a:cxn>
                      <a:cxn ang="0">
                        <a:pos x="96" y="90"/>
                      </a:cxn>
                      <a:cxn ang="0">
                        <a:pos x="0" y="170"/>
                      </a:cxn>
                      <a:cxn ang="0">
                        <a:pos x="0" y="176"/>
                      </a:cxn>
                      <a:cxn ang="0">
                        <a:pos x="61" y="212"/>
                      </a:cxn>
                      <a:cxn ang="0">
                        <a:pos x="67" y="189"/>
                      </a:cxn>
                      <a:cxn ang="0">
                        <a:pos x="243" y="141"/>
                      </a:cxn>
                      <a:cxn ang="0">
                        <a:pos x="256" y="106"/>
                      </a:cxn>
                      <a:cxn ang="0">
                        <a:pos x="317" y="71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3"/>
                        </a:lnTo>
                        <a:lnTo>
                          <a:pt x="224" y="0"/>
                        </a:lnTo>
                        <a:lnTo>
                          <a:pt x="93" y="64"/>
                        </a:lnTo>
                        <a:lnTo>
                          <a:pt x="96" y="90"/>
                        </a:lnTo>
                        <a:lnTo>
                          <a:pt x="0" y="170"/>
                        </a:lnTo>
                        <a:lnTo>
                          <a:pt x="0" y="176"/>
                        </a:lnTo>
                        <a:lnTo>
                          <a:pt x="61" y="212"/>
                        </a:lnTo>
                        <a:lnTo>
                          <a:pt x="67" y="189"/>
                        </a:lnTo>
                        <a:lnTo>
                          <a:pt x="243" y="141"/>
                        </a:lnTo>
                        <a:lnTo>
                          <a:pt x="256" y="106"/>
                        </a:lnTo>
                        <a:lnTo>
                          <a:pt x="317" y="71"/>
                        </a:lnTo>
                        <a:lnTo>
                          <a:pt x="317" y="1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2" name="Freeform 576"/>
                  <p:cNvSpPr>
                    <a:spLocks/>
                  </p:cNvSpPr>
                  <p:nvPr/>
                </p:nvSpPr>
                <p:spPr bwMode="auto">
                  <a:xfrm>
                    <a:off x="3958042" y="4334160"/>
                    <a:ext cx="315445" cy="211126"/>
                  </a:xfrm>
                  <a:custGeom>
                    <a:avLst/>
                    <a:gdLst/>
                    <a:ahLst/>
                    <a:cxnLst>
                      <a:cxn ang="0">
                        <a:pos x="317" y="10"/>
                      </a:cxn>
                      <a:cxn ang="0">
                        <a:pos x="310" y="12"/>
                      </a:cxn>
                      <a:cxn ang="0">
                        <a:pos x="222" y="0"/>
                      </a:cxn>
                      <a:cxn ang="0">
                        <a:pos x="92" y="65"/>
                      </a:cxn>
                      <a:cxn ang="0">
                        <a:pos x="95" y="90"/>
                      </a:cxn>
                      <a:cxn ang="0">
                        <a:pos x="0" y="170"/>
                      </a:cxn>
                      <a:cxn ang="0">
                        <a:pos x="0" y="175"/>
                      </a:cxn>
                      <a:cxn ang="0">
                        <a:pos x="60" y="212"/>
                      </a:cxn>
                      <a:cxn ang="0">
                        <a:pos x="67" y="190"/>
                      </a:cxn>
                      <a:cxn ang="0">
                        <a:pos x="242" y="140"/>
                      </a:cxn>
                      <a:cxn ang="0">
                        <a:pos x="255" y="105"/>
                      </a:cxn>
                      <a:cxn ang="0">
                        <a:pos x="317" y="70"/>
                      </a:cxn>
                      <a:cxn ang="0">
                        <a:pos x="317" y="10"/>
                      </a:cxn>
                    </a:cxnLst>
                    <a:rect l="0" t="0" r="r" b="b"/>
                    <a:pathLst>
                      <a:path w="317" h="212">
                        <a:moveTo>
                          <a:pt x="317" y="10"/>
                        </a:moveTo>
                        <a:lnTo>
                          <a:pt x="310" y="12"/>
                        </a:lnTo>
                        <a:lnTo>
                          <a:pt x="222" y="0"/>
                        </a:lnTo>
                        <a:lnTo>
                          <a:pt x="92" y="65"/>
                        </a:lnTo>
                        <a:lnTo>
                          <a:pt x="95" y="90"/>
                        </a:lnTo>
                        <a:lnTo>
                          <a:pt x="0" y="170"/>
                        </a:lnTo>
                        <a:lnTo>
                          <a:pt x="0" y="175"/>
                        </a:lnTo>
                        <a:lnTo>
                          <a:pt x="60" y="212"/>
                        </a:lnTo>
                        <a:lnTo>
                          <a:pt x="67" y="190"/>
                        </a:lnTo>
                        <a:lnTo>
                          <a:pt x="242" y="140"/>
                        </a:lnTo>
                        <a:lnTo>
                          <a:pt x="255" y="105"/>
                        </a:lnTo>
                        <a:lnTo>
                          <a:pt x="317" y="70"/>
                        </a:lnTo>
                        <a:lnTo>
                          <a:pt x="317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3" name="Freeform 575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5" y="93"/>
                      </a:cxn>
                      <a:cxn ang="0">
                        <a:pos x="122" y="141"/>
                      </a:cxn>
                      <a:cxn ang="0">
                        <a:pos x="39" y="195"/>
                      </a:cxn>
                      <a:cxn ang="0">
                        <a:pos x="0" y="240"/>
                      </a:cxn>
                      <a:cxn ang="0">
                        <a:pos x="0" y="173"/>
                      </a:cxn>
                      <a:cxn ang="0">
                        <a:pos x="58" y="141"/>
                      </a:cxn>
                      <a:cxn ang="0">
                        <a:pos x="90" y="64"/>
                      </a:cxn>
                      <a:cxn ang="0">
                        <a:pos x="109" y="54"/>
                      </a:cxn>
                      <a:cxn ang="0">
                        <a:pos x="109" y="51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2"/>
                      </a:cxn>
                      <a:cxn ang="0">
                        <a:pos x="109" y="16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5" y="93"/>
                        </a:lnTo>
                        <a:lnTo>
                          <a:pt x="122" y="141"/>
                        </a:lnTo>
                        <a:lnTo>
                          <a:pt x="39" y="195"/>
                        </a:lnTo>
                        <a:lnTo>
                          <a:pt x="0" y="240"/>
                        </a:lnTo>
                        <a:lnTo>
                          <a:pt x="0" y="173"/>
                        </a:lnTo>
                        <a:lnTo>
                          <a:pt x="58" y="141"/>
                        </a:lnTo>
                        <a:lnTo>
                          <a:pt x="90" y="64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2"/>
                        </a:lnTo>
                        <a:lnTo>
                          <a:pt x="109" y="16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4" name="Freeform 574"/>
                  <p:cNvSpPr>
                    <a:spLocks/>
                  </p:cNvSpPr>
                  <p:nvPr/>
                </p:nvSpPr>
                <p:spPr bwMode="auto">
                  <a:xfrm>
                    <a:off x="2584485" y="2212971"/>
                    <a:ext cx="144062" cy="238448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44" y="35"/>
                      </a:cxn>
                      <a:cxn ang="0">
                        <a:pos x="124" y="95"/>
                      </a:cxn>
                      <a:cxn ang="0">
                        <a:pos x="122" y="143"/>
                      </a:cxn>
                      <a:cxn ang="0">
                        <a:pos x="40" y="195"/>
                      </a:cxn>
                      <a:cxn ang="0">
                        <a:pos x="0" y="240"/>
                      </a:cxn>
                      <a:cxn ang="0">
                        <a:pos x="0" y="175"/>
                      </a:cxn>
                      <a:cxn ang="0">
                        <a:pos x="57" y="143"/>
                      </a:cxn>
                      <a:cxn ang="0">
                        <a:pos x="89" y="65"/>
                      </a:cxn>
                      <a:cxn ang="0">
                        <a:pos x="109" y="55"/>
                      </a:cxn>
                      <a:cxn ang="0">
                        <a:pos x="109" y="53"/>
                      </a:cxn>
                      <a:cxn ang="0">
                        <a:pos x="109" y="45"/>
                      </a:cxn>
                      <a:cxn ang="0">
                        <a:pos x="109" y="35"/>
                      </a:cxn>
                      <a:cxn ang="0">
                        <a:pos x="109" y="23"/>
                      </a:cxn>
                      <a:cxn ang="0">
                        <a:pos x="109" y="18"/>
                      </a:cxn>
                      <a:cxn ang="0">
                        <a:pos x="109" y="10"/>
                      </a:cxn>
                      <a:cxn ang="0">
                        <a:pos x="109" y="0"/>
                      </a:cxn>
                    </a:cxnLst>
                    <a:rect l="0" t="0" r="r" b="b"/>
                    <a:pathLst>
                      <a:path w="144" h="240">
                        <a:moveTo>
                          <a:pt x="109" y="0"/>
                        </a:moveTo>
                        <a:lnTo>
                          <a:pt x="144" y="35"/>
                        </a:lnTo>
                        <a:lnTo>
                          <a:pt x="124" y="95"/>
                        </a:lnTo>
                        <a:lnTo>
                          <a:pt x="122" y="143"/>
                        </a:lnTo>
                        <a:lnTo>
                          <a:pt x="40" y="195"/>
                        </a:lnTo>
                        <a:lnTo>
                          <a:pt x="0" y="240"/>
                        </a:lnTo>
                        <a:lnTo>
                          <a:pt x="0" y="175"/>
                        </a:lnTo>
                        <a:lnTo>
                          <a:pt x="57" y="143"/>
                        </a:lnTo>
                        <a:lnTo>
                          <a:pt x="89" y="65"/>
                        </a:lnTo>
                        <a:lnTo>
                          <a:pt x="109" y="55"/>
                        </a:lnTo>
                        <a:lnTo>
                          <a:pt x="109" y="53"/>
                        </a:lnTo>
                        <a:lnTo>
                          <a:pt x="109" y="45"/>
                        </a:lnTo>
                        <a:lnTo>
                          <a:pt x="109" y="35"/>
                        </a:lnTo>
                        <a:lnTo>
                          <a:pt x="109" y="23"/>
                        </a:lnTo>
                        <a:lnTo>
                          <a:pt x="109" y="18"/>
                        </a:lnTo>
                        <a:lnTo>
                          <a:pt x="109" y="10"/>
                        </a:lnTo>
                        <a:lnTo>
                          <a:pt x="10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5" name="Freeform 573"/>
                  <p:cNvSpPr>
                    <a:spLocks/>
                  </p:cNvSpPr>
                  <p:nvPr/>
                </p:nvSpPr>
                <p:spPr bwMode="auto">
                  <a:xfrm>
                    <a:off x="2485132" y="2369453"/>
                    <a:ext cx="49677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8" y="0"/>
                      </a:cxn>
                      <a:cxn ang="0">
                        <a:pos x="34" y="23"/>
                      </a:cxn>
                      <a:cxn ang="0">
                        <a:pos x="10" y="3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38">
                        <a:moveTo>
                          <a:pt x="0" y="0"/>
                        </a:moveTo>
                        <a:lnTo>
                          <a:pt x="48" y="0"/>
                        </a:lnTo>
                        <a:lnTo>
                          <a:pt x="34" y="23"/>
                        </a:lnTo>
                        <a:lnTo>
                          <a:pt x="10" y="3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6" name="Freeform 572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8628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6" y="124"/>
                      </a:cxn>
                      <a:cxn ang="0">
                        <a:pos x="51" y="146"/>
                      </a:cxn>
                      <a:cxn ang="0">
                        <a:pos x="41" y="186"/>
                      </a:cxn>
                      <a:cxn ang="0">
                        <a:pos x="10" y="176"/>
                      </a:cxn>
                      <a:cxn ang="0">
                        <a:pos x="10" y="119"/>
                      </a:cxn>
                      <a:cxn ang="0">
                        <a:pos x="0" y="84"/>
                      </a:cxn>
                      <a:cxn ang="0">
                        <a:pos x="0" y="77"/>
                      </a:cxn>
                      <a:cxn ang="0">
                        <a:pos x="3" y="69"/>
                      </a:cxn>
                      <a:cxn ang="0">
                        <a:pos x="10" y="55"/>
                      </a:cxn>
                      <a:cxn ang="0">
                        <a:pos x="18" y="40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86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6" y="124"/>
                        </a:lnTo>
                        <a:lnTo>
                          <a:pt x="51" y="146"/>
                        </a:lnTo>
                        <a:lnTo>
                          <a:pt x="41" y="186"/>
                        </a:lnTo>
                        <a:lnTo>
                          <a:pt x="10" y="176"/>
                        </a:lnTo>
                        <a:lnTo>
                          <a:pt x="10" y="119"/>
                        </a:lnTo>
                        <a:lnTo>
                          <a:pt x="0" y="84"/>
                        </a:lnTo>
                        <a:lnTo>
                          <a:pt x="0" y="77"/>
                        </a:lnTo>
                        <a:lnTo>
                          <a:pt x="3" y="69"/>
                        </a:lnTo>
                        <a:lnTo>
                          <a:pt x="10" y="55"/>
                        </a:lnTo>
                        <a:lnTo>
                          <a:pt x="18" y="40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7" name="Freeform 571"/>
                  <p:cNvSpPr>
                    <a:spLocks/>
                  </p:cNvSpPr>
                  <p:nvPr/>
                </p:nvSpPr>
                <p:spPr bwMode="auto">
                  <a:xfrm>
                    <a:off x="2435455" y="2662544"/>
                    <a:ext cx="44709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5" y="10"/>
                      </a:cxn>
                      <a:cxn ang="0">
                        <a:pos x="30" y="55"/>
                      </a:cxn>
                      <a:cxn ang="0">
                        <a:pos x="5" y="5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55">
                        <a:moveTo>
                          <a:pt x="0" y="0"/>
                        </a:moveTo>
                        <a:lnTo>
                          <a:pt x="45" y="10"/>
                        </a:lnTo>
                        <a:lnTo>
                          <a:pt x="30" y="55"/>
                        </a:lnTo>
                        <a:lnTo>
                          <a:pt x="5" y="5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8" name="Freeform 570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3229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3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59" name="Freeform 569"/>
                  <p:cNvSpPr>
                    <a:spLocks/>
                  </p:cNvSpPr>
                  <p:nvPr/>
                </p:nvSpPr>
                <p:spPr bwMode="auto">
                  <a:xfrm>
                    <a:off x="2435455" y="2749478"/>
                    <a:ext cx="29806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2" y="3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3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2" y="3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0" name="Freeform 568"/>
                  <p:cNvSpPr>
                    <a:spLocks/>
                  </p:cNvSpPr>
                  <p:nvPr/>
                </p:nvSpPr>
                <p:spPr bwMode="auto">
                  <a:xfrm>
                    <a:off x="2405650" y="2779284"/>
                    <a:ext cx="24838" cy="24838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5"/>
                      </a:cxn>
                      <a:cxn ang="0">
                        <a:pos x="23" y="25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23" h="25">
                        <a:moveTo>
                          <a:pt x="14" y="0"/>
                        </a:moveTo>
                        <a:lnTo>
                          <a:pt x="0" y="25"/>
                        </a:lnTo>
                        <a:lnTo>
                          <a:pt x="23" y="25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1" name="Freeform 567"/>
                  <p:cNvSpPr>
                    <a:spLocks/>
                  </p:cNvSpPr>
                  <p:nvPr/>
                </p:nvSpPr>
                <p:spPr bwMode="auto">
                  <a:xfrm>
                    <a:off x="2355973" y="2799154"/>
                    <a:ext cx="29806" cy="2235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9" y="0"/>
                      </a:cxn>
                      <a:cxn ang="0">
                        <a:pos x="1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22">
                        <a:moveTo>
                          <a:pt x="0" y="0"/>
                        </a:moveTo>
                        <a:lnTo>
                          <a:pt x="29" y="0"/>
                        </a:lnTo>
                        <a:lnTo>
                          <a:pt x="10" y="2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2" name="Freeform 566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32291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3" name="Freeform 565"/>
                  <p:cNvSpPr>
                    <a:spLocks/>
                  </p:cNvSpPr>
                  <p:nvPr/>
                </p:nvSpPr>
                <p:spPr bwMode="auto">
                  <a:xfrm>
                    <a:off x="2296361" y="2799154"/>
                    <a:ext cx="29806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2" y="0"/>
                      </a:cxn>
                      <a:cxn ang="0">
                        <a:pos x="13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2" h="19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13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4" name="Freeform 564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987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3"/>
                      </a:cxn>
                      <a:cxn ang="0">
                        <a:pos x="9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3"/>
                        </a:lnTo>
                        <a:lnTo>
                          <a:pt x="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5" name="Freeform 563"/>
                  <p:cNvSpPr>
                    <a:spLocks/>
                  </p:cNvSpPr>
                  <p:nvPr/>
                </p:nvSpPr>
                <p:spPr bwMode="auto">
                  <a:xfrm>
                    <a:off x="2254137" y="2784251"/>
                    <a:ext cx="24838" cy="17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4"/>
                      </a:cxn>
                      <a:cxn ang="0">
                        <a:pos x="1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5" h="19">
                        <a:moveTo>
                          <a:pt x="0" y="0"/>
                        </a:moveTo>
                        <a:lnTo>
                          <a:pt x="25" y="14"/>
                        </a:lnTo>
                        <a:lnTo>
                          <a:pt x="10" y="1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6" name="Freeform 562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7"/>
                      </a:cxn>
                      <a:cxn ang="0">
                        <a:pos x="29" y="422"/>
                      </a:cxn>
                      <a:cxn ang="0">
                        <a:pos x="83" y="291"/>
                      </a:cxn>
                      <a:cxn ang="0">
                        <a:pos x="141" y="237"/>
                      </a:cxn>
                      <a:cxn ang="0">
                        <a:pos x="208" y="230"/>
                      </a:cxn>
                      <a:cxn ang="0">
                        <a:pos x="227" y="205"/>
                      </a:cxn>
                      <a:cxn ang="0">
                        <a:pos x="275" y="205"/>
                      </a:cxn>
                      <a:cxn ang="0">
                        <a:pos x="278" y="166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6" y="0"/>
                      </a:cxn>
                      <a:cxn ang="0">
                        <a:pos x="512" y="32"/>
                      </a:cxn>
                      <a:cxn ang="0">
                        <a:pos x="602" y="38"/>
                      </a:cxn>
                      <a:cxn ang="0">
                        <a:pos x="621" y="67"/>
                      </a:cxn>
                      <a:cxn ang="0">
                        <a:pos x="669" y="61"/>
                      </a:cxn>
                      <a:cxn ang="0">
                        <a:pos x="694" y="115"/>
                      </a:cxn>
                      <a:cxn ang="0">
                        <a:pos x="662" y="144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4" y="406"/>
                      </a:cxn>
                      <a:cxn ang="0">
                        <a:pos x="499" y="368"/>
                      </a:cxn>
                      <a:cxn ang="0">
                        <a:pos x="490" y="438"/>
                      </a:cxn>
                      <a:cxn ang="0">
                        <a:pos x="381" y="477"/>
                      </a:cxn>
                      <a:cxn ang="0">
                        <a:pos x="323" y="448"/>
                      </a:cxn>
                      <a:cxn ang="0">
                        <a:pos x="259" y="464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6" y="438"/>
                      </a:cxn>
                      <a:cxn ang="0">
                        <a:pos x="80" y="480"/>
                      </a:cxn>
                      <a:cxn ang="0">
                        <a:pos x="13" y="477"/>
                      </a:cxn>
                      <a:cxn ang="0">
                        <a:pos x="0" y="457"/>
                      </a:cxn>
                    </a:cxnLst>
                    <a:rect l="0" t="0" r="r" b="b"/>
                    <a:pathLst>
                      <a:path w="710" h="480">
                        <a:moveTo>
                          <a:pt x="0" y="457"/>
                        </a:moveTo>
                        <a:lnTo>
                          <a:pt x="29" y="422"/>
                        </a:lnTo>
                        <a:lnTo>
                          <a:pt x="83" y="291"/>
                        </a:lnTo>
                        <a:lnTo>
                          <a:pt x="141" y="237"/>
                        </a:lnTo>
                        <a:lnTo>
                          <a:pt x="208" y="230"/>
                        </a:lnTo>
                        <a:lnTo>
                          <a:pt x="227" y="205"/>
                        </a:lnTo>
                        <a:lnTo>
                          <a:pt x="275" y="205"/>
                        </a:lnTo>
                        <a:lnTo>
                          <a:pt x="278" y="166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6" y="0"/>
                        </a:lnTo>
                        <a:lnTo>
                          <a:pt x="512" y="32"/>
                        </a:lnTo>
                        <a:lnTo>
                          <a:pt x="602" y="38"/>
                        </a:lnTo>
                        <a:lnTo>
                          <a:pt x="621" y="67"/>
                        </a:lnTo>
                        <a:lnTo>
                          <a:pt x="669" y="61"/>
                        </a:lnTo>
                        <a:lnTo>
                          <a:pt x="694" y="115"/>
                        </a:lnTo>
                        <a:lnTo>
                          <a:pt x="662" y="144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4" y="406"/>
                        </a:lnTo>
                        <a:lnTo>
                          <a:pt x="499" y="368"/>
                        </a:lnTo>
                        <a:lnTo>
                          <a:pt x="490" y="438"/>
                        </a:lnTo>
                        <a:lnTo>
                          <a:pt x="381" y="477"/>
                        </a:lnTo>
                        <a:lnTo>
                          <a:pt x="323" y="448"/>
                        </a:lnTo>
                        <a:lnTo>
                          <a:pt x="259" y="464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6" y="438"/>
                        </a:lnTo>
                        <a:lnTo>
                          <a:pt x="80" y="480"/>
                        </a:lnTo>
                        <a:lnTo>
                          <a:pt x="13" y="477"/>
                        </a:lnTo>
                        <a:lnTo>
                          <a:pt x="0" y="4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7" name="Freeform 561"/>
                  <p:cNvSpPr>
                    <a:spLocks/>
                  </p:cNvSpPr>
                  <p:nvPr/>
                </p:nvSpPr>
                <p:spPr bwMode="auto">
                  <a:xfrm>
                    <a:off x="3910848" y="2719672"/>
                    <a:ext cx="705407" cy="476895"/>
                  </a:xfrm>
                  <a:custGeom>
                    <a:avLst/>
                    <a:gdLst/>
                    <a:ahLst/>
                    <a:cxnLst>
                      <a:cxn ang="0">
                        <a:pos x="0" y="458"/>
                      </a:cxn>
                      <a:cxn ang="0">
                        <a:pos x="28" y="423"/>
                      </a:cxn>
                      <a:cxn ang="0">
                        <a:pos x="83" y="290"/>
                      </a:cxn>
                      <a:cxn ang="0">
                        <a:pos x="140" y="238"/>
                      </a:cxn>
                      <a:cxn ang="0">
                        <a:pos x="208" y="230"/>
                      </a:cxn>
                      <a:cxn ang="0">
                        <a:pos x="225" y="205"/>
                      </a:cxn>
                      <a:cxn ang="0">
                        <a:pos x="275" y="205"/>
                      </a:cxn>
                      <a:cxn ang="0">
                        <a:pos x="278" y="165"/>
                      </a:cxn>
                      <a:cxn ang="0">
                        <a:pos x="390" y="115"/>
                      </a:cxn>
                      <a:cxn ang="0">
                        <a:pos x="390" y="38"/>
                      </a:cxn>
                      <a:cxn ang="0">
                        <a:pos x="495" y="0"/>
                      </a:cxn>
                      <a:cxn ang="0">
                        <a:pos x="510" y="33"/>
                      </a:cxn>
                      <a:cxn ang="0">
                        <a:pos x="600" y="38"/>
                      </a:cxn>
                      <a:cxn ang="0">
                        <a:pos x="620" y="68"/>
                      </a:cxn>
                      <a:cxn ang="0">
                        <a:pos x="668" y="60"/>
                      </a:cxn>
                      <a:cxn ang="0">
                        <a:pos x="693" y="115"/>
                      </a:cxn>
                      <a:cxn ang="0">
                        <a:pos x="660" y="145"/>
                      </a:cxn>
                      <a:cxn ang="0">
                        <a:pos x="675" y="185"/>
                      </a:cxn>
                      <a:cxn ang="0">
                        <a:pos x="710" y="205"/>
                      </a:cxn>
                      <a:cxn ang="0">
                        <a:pos x="618" y="320"/>
                      </a:cxn>
                      <a:cxn ang="0">
                        <a:pos x="570" y="320"/>
                      </a:cxn>
                      <a:cxn ang="0">
                        <a:pos x="570" y="358"/>
                      </a:cxn>
                      <a:cxn ang="0">
                        <a:pos x="533" y="405"/>
                      </a:cxn>
                      <a:cxn ang="0">
                        <a:pos x="498" y="368"/>
                      </a:cxn>
                      <a:cxn ang="0">
                        <a:pos x="490" y="438"/>
                      </a:cxn>
                      <a:cxn ang="0">
                        <a:pos x="380" y="478"/>
                      </a:cxn>
                      <a:cxn ang="0">
                        <a:pos x="323" y="448"/>
                      </a:cxn>
                      <a:cxn ang="0">
                        <a:pos x="258" y="465"/>
                      </a:cxn>
                      <a:cxn ang="0">
                        <a:pos x="195" y="425"/>
                      </a:cxn>
                      <a:cxn ang="0">
                        <a:pos x="173" y="445"/>
                      </a:cxn>
                      <a:cxn ang="0">
                        <a:pos x="95" y="438"/>
                      </a:cxn>
                      <a:cxn ang="0">
                        <a:pos x="80" y="480"/>
                      </a:cxn>
                      <a:cxn ang="0">
                        <a:pos x="13" y="478"/>
                      </a:cxn>
                      <a:cxn ang="0">
                        <a:pos x="0" y="458"/>
                      </a:cxn>
                    </a:cxnLst>
                    <a:rect l="0" t="0" r="r" b="b"/>
                    <a:pathLst>
                      <a:path w="710" h="480">
                        <a:moveTo>
                          <a:pt x="0" y="458"/>
                        </a:moveTo>
                        <a:lnTo>
                          <a:pt x="28" y="423"/>
                        </a:lnTo>
                        <a:lnTo>
                          <a:pt x="83" y="290"/>
                        </a:lnTo>
                        <a:lnTo>
                          <a:pt x="140" y="238"/>
                        </a:lnTo>
                        <a:lnTo>
                          <a:pt x="208" y="230"/>
                        </a:lnTo>
                        <a:lnTo>
                          <a:pt x="225" y="205"/>
                        </a:lnTo>
                        <a:lnTo>
                          <a:pt x="275" y="205"/>
                        </a:lnTo>
                        <a:lnTo>
                          <a:pt x="278" y="165"/>
                        </a:lnTo>
                        <a:lnTo>
                          <a:pt x="390" y="115"/>
                        </a:lnTo>
                        <a:lnTo>
                          <a:pt x="390" y="38"/>
                        </a:lnTo>
                        <a:lnTo>
                          <a:pt x="495" y="0"/>
                        </a:lnTo>
                        <a:lnTo>
                          <a:pt x="510" y="33"/>
                        </a:lnTo>
                        <a:lnTo>
                          <a:pt x="600" y="38"/>
                        </a:lnTo>
                        <a:lnTo>
                          <a:pt x="620" y="68"/>
                        </a:lnTo>
                        <a:lnTo>
                          <a:pt x="668" y="60"/>
                        </a:lnTo>
                        <a:lnTo>
                          <a:pt x="693" y="115"/>
                        </a:lnTo>
                        <a:lnTo>
                          <a:pt x="660" y="145"/>
                        </a:lnTo>
                        <a:lnTo>
                          <a:pt x="675" y="185"/>
                        </a:lnTo>
                        <a:lnTo>
                          <a:pt x="710" y="205"/>
                        </a:lnTo>
                        <a:lnTo>
                          <a:pt x="618" y="320"/>
                        </a:lnTo>
                        <a:lnTo>
                          <a:pt x="570" y="320"/>
                        </a:lnTo>
                        <a:lnTo>
                          <a:pt x="570" y="358"/>
                        </a:lnTo>
                        <a:lnTo>
                          <a:pt x="533" y="405"/>
                        </a:lnTo>
                        <a:lnTo>
                          <a:pt x="498" y="368"/>
                        </a:lnTo>
                        <a:lnTo>
                          <a:pt x="490" y="438"/>
                        </a:lnTo>
                        <a:lnTo>
                          <a:pt x="380" y="478"/>
                        </a:lnTo>
                        <a:lnTo>
                          <a:pt x="323" y="448"/>
                        </a:lnTo>
                        <a:lnTo>
                          <a:pt x="258" y="465"/>
                        </a:lnTo>
                        <a:lnTo>
                          <a:pt x="195" y="425"/>
                        </a:lnTo>
                        <a:lnTo>
                          <a:pt x="173" y="445"/>
                        </a:lnTo>
                        <a:lnTo>
                          <a:pt x="95" y="438"/>
                        </a:lnTo>
                        <a:lnTo>
                          <a:pt x="80" y="480"/>
                        </a:lnTo>
                        <a:lnTo>
                          <a:pt x="13" y="478"/>
                        </a:lnTo>
                        <a:lnTo>
                          <a:pt x="0" y="4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8" name="Freeform 560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2"/>
                      </a:cxn>
                      <a:cxn ang="0">
                        <a:pos x="150" y="26"/>
                      </a:cxn>
                      <a:cxn ang="0">
                        <a:pos x="160" y="70"/>
                      </a:cxn>
                      <a:cxn ang="0">
                        <a:pos x="150" y="109"/>
                      </a:cxn>
                      <a:cxn ang="0">
                        <a:pos x="64" y="125"/>
                      </a:cxn>
                      <a:cxn ang="0">
                        <a:pos x="12" y="102"/>
                      </a:cxn>
                      <a:cxn ang="0">
                        <a:pos x="0" y="70"/>
                      </a:cxn>
                      <a:cxn ang="0">
                        <a:pos x="44" y="48"/>
                      </a:cxn>
                      <a:cxn ang="0">
                        <a:pos x="38" y="6"/>
                      </a:cxn>
                      <a:cxn ang="0">
                        <a:pos x="60" y="0"/>
                      </a:cxn>
                      <a:cxn ang="0">
                        <a:pos x="83" y="32"/>
                      </a:cxn>
                    </a:cxnLst>
                    <a:rect l="0" t="0" r="r" b="b"/>
                    <a:pathLst>
                      <a:path w="160" h="125">
                        <a:moveTo>
                          <a:pt x="83" y="32"/>
                        </a:moveTo>
                        <a:lnTo>
                          <a:pt x="150" y="26"/>
                        </a:lnTo>
                        <a:lnTo>
                          <a:pt x="160" y="70"/>
                        </a:lnTo>
                        <a:lnTo>
                          <a:pt x="150" y="109"/>
                        </a:lnTo>
                        <a:lnTo>
                          <a:pt x="64" y="125"/>
                        </a:lnTo>
                        <a:lnTo>
                          <a:pt x="12" y="102"/>
                        </a:lnTo>
                        <a:lnTo>
                          <a:pt x="0" y="70"/>
                        </a:lnTo>
                        <a:lnTo>
                          <a:pt x="44" y="48"/>
                        </a:lnTo>
                        <a:lnTo>
                          <a:pt x="38" y="6"/>
                        </a:lnTo>
                        <a:lnTo>
                          <a:pt x="60" y="0"/>
                        </a:lnTo>
                        <a:lnTo>
                          <a:pt x="83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69" name="Freeform 559"/>
                  <p:cNvSpPr>
                    <a:spLocks/>
                  </p:cNvSpPr>
                  <p:nvPr/>
                </p:nvSpPr>
                <p:spPr bwMode="auto">
                  <a:xfrm>
                    <a:off x="4238713" y="3278534"/>
                    <a:ext cx="158965" cy="124191"/>
                  </a:xfrm>
                  <a:custGeom>
                    <a:avLst/>
                    <a:gdLst/>
                    <a:ahLst/>
                    <a:cxnLst>
                      <a:cxn ang="0">
                        <a:pos x="83" y="33"/>
                      </a:cxn>
                      <a:cxn ang="0">
                        <a:pos x="150" y="28"/>
                      </a:cxn>
                      <a:cxn ang="0">
                        <a:pos x="160" y="70"/>
                      </a:cxn>
                      <a:cxn ang="0">
                        <a:pos x="150" y="110"/>
                      </a:cxn>
                      <a:cxn ang="0">
                        <a:pos x="63" y="125"/>
                      </a:cxn>
                      <a:cxn ang="0">
                        <a:pos x="10" y="103"/>
                      </a:cxn>
                      <a:cxn ang="0">
                        <a:pos x="0" y="70"/>
                      </a:cxn>
                      <a:cxn ang="0">
                        <a:pos x="43" y="48"/>
                      </a:cxn>
                      <a:cxn ang="0">
                        <a:pos x="38" y="8"/>
                      </a:cxn>
                      <a:cxn ang="0">
                        <a:pos x="60" y="0"/>
                      </a:cxn>
                      <a:cxn ang="0">
                        <a:pos x="83" y="33"/>
                      </a:cxn>
                    </a:cxnLst>
                    <a:rect l="0" t="0" r="r" b="b"/>
                    <a:pathLst>
                      <a:path w="160" h="125">
                        <a:moveTo>
                          <a:pt x="83" y="33"/>
                        </a:moveTo>
                        <a:lnTo>
                          <a:pt x="150" y="28"/>
                        </a:lnTo>
                        <a:lnTo>
                          <a:pt x="160" y="70"/>
                        </a:lnTo>
                        <a:lnTo>
                          <a:pt x="150" y="110"/>
                        </a:lnTo>
                        <a:lnTo>
                          <a:pt x="63" y="125"/>
                        </a:lnTo>
                        <a:lnTo>
                          <a:pt x="10" y="103"/>
                        </a:lnTo>
                        <a:lnTo>
                          <a:pt x="0" y="70"/>
                        </a:lnTo>
                        <a:lnTo>
                          <a:pt x="43" y="48"/>
                        </a:lnTo>
                        <a:lnTo>
                          <a:pt x="38" y="8"/>
                        </a:lnTo>
                        <a:lnTo>
                          <a:pt x="60" y="0"/>
                        </a:lnTo>
                        <a:lnTo>
                          <a:pt x="83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0" name="Freeform 558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0" y="90"/>
                      </a:cxn>
                      <a:cxn ang="0">
                        <a:pos x="6" y="186"/>
                      </a:cxn>
                      <a:cxn ang="0">
                        <a:pos x="70" y="240"/>
                      </a:cxn>
                      <a:cxn ang="0">
                        <a:pos x="89" y="224"/>
                      </a:cxn>
                      <a:cxn ang="0">
                        <a:pos x="54" y="167"/>
                      </a:cxn>
                      <a:cxn ang="0">
                        <a:pos x="38" y="106"/>
                      </a:cxn>
                      <a:cxn ang="0">
                        <a:pos x="54" y="29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89" h="240">
                        <a:moveTo>
                          <a:pt x="38" y="0"/>
                        </a:moveTo>
                        <a:lnTo>
                          <a:pt x="0" y="90"/>
                        </a:lnTo>
                        <a:lnTo>
                          <a:pt x="6" y="186"/>
                        </a:lnTo>
                        <a:lnTo>
                          <a:pt x="70" y="240"/>
                        </a:lnTo>
                        <a:lnTo>
                          <a:pt x="89" y="224"/>
                        </a:lnTo>
                        <a:lnTo>
                          <a:pt x="54" y="167"/>
                        </a:lnTo>
                        <a:lnTo>
                          <a:pt x="38" y="106"/>
                        </a:lnTo>
                        <a:lnTo>
                          <a:pt x="54" y="29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1" name="Freeform 557"/>
                  <p:cNvSpPr>
                    <a:spLocks/>
                  </p:cNvSpPr>
                  <p:nvPr/>
                </p:nvSpPr>
                <p:spPr bwMode="auto">
                  <a:xfrm>
                    <a:off x="5018635" y="2918378"/>
                    <a:ext cx="89418" cy="238448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0" y="90"/>
                      </a:cxn>
                      <a:cxn ang="0">
                        <a:pos x="7" y="188"/>
                      </a:cxn>
                      <a:cxn ang="0">
                        <a:pos x="69" y="240"/>
                      </a:cxn>
                      <a:cxn ang="0">
                        <a:pos x="89" y="225"/>
                      </a:cxn>
                      <a:cxn ang="0">
                        <a:pos x="54" y="168"/>
                      </a:cxn>
                      <a:cxn ang="0">
                        <a:pos x="40" y="108"/>
                      </a:cxn>
                      <a:cxn ang="0">
                        <a:pos x="54" y="3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89" h="240">
                        <a:moveTo>
                          <a:pt x="40" y="0"/>
                        </a:moveTo>
                        <a:lnTo>
                          <a:pt x="0" y="90"/>
                        </a:lnTo>
                        <a:lnTo>
                          <a:pt x="7" y="188"/>
                        </a:lnTo>
                        <a:lnTo>
                          <a:pt x="69" y="240"/>
                        </a:lnTo>
                        <a:lnTo>
                          <a:pt x="89" y="225"/>
                        </a:lnTo>
                        <a:lnTo>
                          <a:pt x="54" y="168"/>
                        </a:lnTo>
                        <a:lnTo>
                          <a:pt x="40" y="108"/>
                        </a:lnTo>
                        <a:lnTo>
                          <a:pt x="54" y="30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2" name="Freeform 556"/>
                  <p:cNvSpPr>
                    <a:spLocks/>
                  </p:cNvSpPr>
                  <p:nvPr/>
                </p:nvSpPr>
                <p:spPr bwMode="auto">
                  <a:xfrm>
                    <a:off x="4213875" y="3695817"/>
                    <a:ext cx="89418" cy="101836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90" y="45"/>
                      </a:cxn>
                      <a:cxn ang="0">
                        <a:pos x="78" y="70"/>
                      </a:cxn>
                      <a:cxn ang="0">
                        <a:pos x="55" y="103"/>
                      </a:cxn>
                      <a:cxn ang="0">
                        <a:pos x="5" y="103"/>
                      </a:cxn>
                      <a:cxn ang="0">
                        <a:pos x="0" y="48"/>
                      </a:cxn>
                      <a:cxn ang="0">
                        <a:pos x="28" y="13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90" h="103">
                        <a:moveTo>
                          <a:pt x="78" y="0"/>
                        </a:moveTo>
                        <a:lnTo>
                          <a:pt x="90" y="45"/>
                        </a:lnTo>
                        <a:lnTo>
                          <a:pt x="78" y="70"/>
                        </a:lnTo>
                        <a:lnTo>
                          <a:pt x="55" y="103"/>
                        </a:lnTo>
                        <a:lnTo>
                          <a:pt x="5" y="103"/>
                        </a:lnTo>
                        <a:lnTo>
                          <a:pt x="0" y="48"/>
                        </a:lnTo>
                        <a:lnTo>
                          <a:pt x="28" y="13"/>
                        </a:lnTo>
                        <a:lnTo>
                          <a:pt x="7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3" name="Freeform 555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1"/>
                      </a:cxn>
                      <a:cxn ang="0">
                        <a:pos x="6" y="182"/>
                      </a:cxn>
                      <a:cxn ang="0">
                        <a:pos x="9" y="269"/>
                      </a:cxn>
                      <a:cxn ang="0">
                        <a:pos x="0" y="416"/>
                      </a:cxn>
                      <a:cxn ang="0">
                        <a:pos x="41" y="467"/>
                      </a:cxn>
                      <a:cxn ang="0">
                        <a:pos x="57" y="506"/>
                      </a:cxn>
                      <a:cxn ang="0">
                        <a:pos x="96" y="512"/>
                      </a:cxn>
                      <a:cxn ang="0">
                        <a:pos x="137" y="374"/>
                      </a:cxn>
                      <a:cxn ang="0">
                        <a:pos x="153" y="122"/>
                      </a:cxn>
                      <a:cxn ang="0">
                        <a:pos x="198" y="106"/>
                      </a:cxn>
                      <a:cxn ang="0">
                        <a:pos x="131" y="3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1"/>
                        </a:lnTo>
                        <a:lnTo>
                          <a:pt x="6" y="182"/>
                        </a:lnTo>
                        <a:lnTo>
                          <a:pt x="9" y="269"/>
                        </a:lnTo>
                        <a:lnTo>
                          <a:pt x="0" y="416"/>
                        </a:lnTo>
                        <a:lnTo>
                          <a:pt x="41" y="467"/>
                        </a:lnTo>
                        <a:lnTo>
                          <a:pt x="57" y="506"/>
                        </a:lnTo>
                        <a:lnTo>
                          <a:pt x="96" y="512"/>
                        </a:lnTo>
                        <a:lnTo>
                          <a:pt x="137" y="374"/>
                        </a:lnTo>
                        <a:lnTo>
                          <a:pt x="153" y="122"/>
                        </a:lnTo>
                        <a:lnTo>
                          <a:pt x="198" y="106"/>
                        </a:lnTo>
                        <a:lnTo>
                          <a:pt x="131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4" name="Freeform 554"/>
                  <p:cNvSpPr>
                    <a:spLocks/>
                  </p:cNvSpPr>
                  <p:nvPr/>
                </p:nvSpPr>
                <p:spPr bwMode="auto">
                  <a:xfrm>
                    <a:off x="5632141" y="5744975"/>
                    <a:ext cx="196221" cy="509186"/>
                  </a:xfrm>
                  <a:custGeom>
                    <a:avLst/>
                    <a:gdLst/>
                    <a:ahLst/>
                    <a:cxnLst>
                      <a:cxn ang="0">
                        <a:pos x="115" y="0"/>
                      </a:cxn>
                      <a:cxn ang="0">
                        <a:pos x="93" y="132"/>
                      </a:cxn>
                      <a:cxn ang="0">
                        <a:pos x="8" y="182"/>
                      </a:cxn>
                      <a:cxn ang="0">
                        <a:pos x="10" y="270"/>
                      </a:cxn>
                      <a:cxn ang="0">
                        <a:pos x="0" y="417"/>
                      </a:cxn>
                      <a:cxn ang="0">
                        <a:pos x="43" y="467"/>
                      </a:cxn>
                      <a:cxn ang="0">
                        <a:pos x="58" y="507"/>
                      </a:cxn>
                      <a:cxn ang="0">
                        <a:pos x="98" y="512"/>
                      </a:cxn>
                      <a:cxn ang="0">
                        <a:pos x="138" y="375"/>
                      </a:cxn>
                      <a:cxn ang="0">
                        <a:pos x="153" y="122"/>
                      </a:cxn>
                      <a:cxn ang="0">
                        <a:pos x="198" y="107"/>
                      </a:cxn>
                      <a:cxn ang="0">
                        <a:pos x="133" y="5"/>
                      </a:cxn>
                      <a:cxn ang="0">
                        <a:pos x="115" y="0"/>
                      </a:cxn>
                    </a:cxnLst>
                    <a:rect l="0" t="0" r="r" b="b"/>
                    <a:pathLst>
                      <a:path w="198" h="512">
                        <a:moveTo>
                          <a:pt x="115" y="0"/>
                        </a:moveTo>
                        <a:lnTo>
                          <a:pt x="93" y="132"/>
                        </a:lnTo>
                        <a:lnTo>
                          <a:pt x="8" y="182"/>
                        </a:lnTo>
                        <a:lnTo>
                          <a:pt x="10" y="270"/>
                        </a:lnTo>
                        <a:lnTo>
                          <a:pt x="0" y="417"/>
                        </a:lnTo>
                        <a:lnTo>
                          <a:pt x="43" y="467"/>
                        </a:lnTo>
                        <a:lnTo>
                          <a:pt x="58" y="507"/>
                        </a:lnTo>
                        <a:lnTo>
                          <a:pt x="98" y="512"/>
                        </a:lnTo>
                        <a:lnTo>
                          <a:pt x="138" y="375"/>
                        </a:lnTo>
                        <a:lnTo>
                          <a:pt x="153" y="122"/>
                        </a:lnTo>
                        <a:lnTo>
                          <a:pt x="198" y="107"/>
                        </a:lnTo>
                        <a:lnTo>
                          <a:pt x="133" y="5"/>
                        </a:lnTo>
                        <a:lnTo>
                          <a:pt x="115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5" name="Freeform 553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0" y="0"/>
                      </a:cxn>
                      <a:cxn ang="0">
                        <a:pos x="112" y="32"/>
                      </a:cxn>
                      <a:cxn ang="0">
                        <a:pos x="96" y="80"/>
                      </a:cxn>
                      <a:cxn ang="0">
                        <a:pos x="51" y="67"/>
                      </a:cxn>
                      <a:cxn ang="0">
                        <a:pos x="0" y="2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12" h="80">
                        <a:moveTo>
                          <a:pt x="6" y="0"/>
                        </a:moveTo>
                        <a:lnTo>
                          <a:pt x="80" y="0"/>
                        </a:lnTo>
                        <a:lnTo>
                          <a:pt x="112" y="32"/>
                        </a:lnTo>
                        <a:lnTo>
                          <a:pt x="96" y="80"/>
                        </a:lnTo>
                        <a:lnTo>
                          <a:pt x="51" y="67"/>
                        </a:lnTo>
                        <a:lnTo>
                          <a:pt x="0" y="2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6" name="Freeform 552"/>
                  <p:cNvSpPr>
                    <a:spLocks/>
                  </p:cNvSpPr>
                  <p:nvPr/>
                </p:nvSpPr>
                <p:spPr bwMode="auto">
                  <a:xfrm>
                    <a:off x="6859151" y="4182648"/>
                    <a:ext cx="111771" cy="7948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0" y="0"/>
                      </a:cxn>
                      <a:cxn ang="0">
                        <a:pos x="112" y="33"/>
                      </a:cxn>
                      <a:cxn ang="0">
                        <a:pos x="97" y="80"/>
                      </a:cxn>
                      <a:cxn ang="0">
                        <a:pos x="52" y="68"/>
                      </a:cxn>
                      <a:cxn ang="0">
                        <a:pos x="0" y="25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12" h="80">
                        <a:moveTo>
                          <a:pt x="7" y="0"/>
                        </a:moveTo>
                        <a:lnTo>
                          <a:pt x="80" y="0"/>
                        </a:lnTo>
                        <a:lnTo>
                          <a:pt x="112" y="33"/>
                        </a:lnTo>
                        <a:lnTo>
                          <a:pt x="97" y="80"/>
                        </a:lnTo>
                        <a:lnTo>
                          <a:pt x="52" y="68"/>
                        </a:lnTo>
                        <a:lnTo>
                          <a:pt x="0" y="2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7" name="Freeform 551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2" y="16"/>
                      </a:cxn>
                      <a:cxn ang="0">
                        <a:pos x="147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7" y="57"/>
                      </a:cxn>
                      <a:cxn ang="0">
                        <a:pos x="22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2" y="16"/>
                        </a:lnTo>
                        <a:lnTo>
                          <a:pt x="147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7" y="57"/>
                        </a:lnTo>
                        <a:lnTo>
                          <a:pt x="22" y="121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8" name="Freeform 550"/>
                  <p:cNvSpPr>
                    <a:spLocks/>
                  </p:cNvSpPr>
                  <p:nvPr/>
                </p:nvSpPr>
                <p:spPr bwMode="auto">
                  <a:xfrm>
                    <a:off x="5729009" y="1969555"/>
                    <a:ext cx="243415" cy="119224"/>
                  </a:xfrm>
                  <a:custGeom>
                    <a:avLst/>
                    <a:gdLst/>
                    <a:ahLst/>
                    <a:cxnLst>
                      <a:cxn ang="0">
                        <a:pos x="0" y="108"/>
                      </a:cxn>
                      <a:cxn ang="0">
                        <a:pos x="110" y="15"/>
                      </a:cxn>
                      <a:cxn ang="0">
                        <a:pos x="146" y="25"/>
                      </a:cxn>
                      <a:cxn ang="0">
                        <a:pos x="221" y="0"/>
                      </a:cxn>
                      <a:cxn ang="0">
                        <a:pos x="246" y="35"/>
                      </a:cxn>
                      <a:cxn ang="0">
                        <a:pos x="146" y="58"/>
                      </a:cxn>
                      <a:cxn ang="0">
                        <a:pos x="20" y="12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246" h="121">
                        <a:moveTo>
                          <a:pt x="0" y="108"/>
                        </a:moveTo>
                        <a:lnTo>
                          <a:pt x="110" y="15"/>
                        </a:lnTo>
                        <a:lnTo>
                          <a:pt x="146" y="25"/>
                        </a:lnTo>
                        <a:lnTo>
                          <a:pt x="221" y="0"/>
                        </a:lnTo>
                        <a:lnTo>
                          <a:pt x="246" y="35"/>
                        </a:lnTo>
                        <a:lnTo>
                          <a:pt x="146" y="58"/>
                        </a:lnTo>
                        <a:lnTo>
                          <a:pt x="20" y="121"/>
                        </a:lnTo>
                        <a:lnTo>
                          <a:pt x="0" y="1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79" name="Freeform 549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9"/>
                      </a:cxn>
                      <a:cxn ang="0">
                        <a:pos x="71" y="58"/>
                      </a:cxn>
                      <a:cxn ang="0">
                        <a:pos x="128" y="74"/>
                      </a:cxn>
                      <a:cxn ang="0">
                        <a:pos x="55" y="90"/>
                      </a:cxn>
                      <a:cxn ang="0">
                        <a:pos x="26" y="67"/>
                      </a:cxn>
                      <a:cxn ang="0">
                        <a:pos x="0" y="74"/>
                      </a:cxn>
                      <a:cxn ang="0">
                        <a:pos x="10" y="42"/>
                      </a:cxn>
                      <a:cxn ang="0">
                        <a:pos x="10" y="0"/>
                      </a:cxn>
                      <a:cxn ang="0">
                        <a:pos x="68" y="19"/>
                      </a:cxn>
                    </a:cxnLst>
                    <a:rect l="0" t="0" r="r" b="b"/>
                    <a:pathLst>
                      <a:path w="128" h="90">
                        <a:moveTo>
                          <a:pt x="68" y="19"/>
                        </a:moveTo>
                        <a:lnTo>
                          <a:pt x="71" y="58"/>
                        </a:lnTo>
                        <a:lnTo>
                          <a:pt x="128" y="74"/>
                        </a:lnTo>
                        <a:lnTo>
                          <a:pt x="55" y="90"/>
                        </a:lnTo>
                        <a:lnTo>
                          <a:pt x="26" y="67"/>
                        </a:lnTo>
                        <a:lnTo>
                          <a:pt x="0" y="74"/>
                        </a:lnTo>
                        <a:lnTo>
                          <a:pt x="10" y="42"/>
                        </a:lnTo>
                        <a:lnTo>
                          <a:pt x="10" y="0"/>
                        </a:lnTo>
                        <a:lnTo>
                          <a:pt x="6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0" name="Freeform 548"/>
                  <p:cNvSpPr>
                    <a:spLocks/>
                  </p:cNvSpPr>
                  <p:nvPr/>
                </p:nvSpPr>
                <p:spPr bwMode="auto">
                  <a:xfrm>
                    <a:off x="5992295" y="1900008"/>
                    <a:ext cx="126676" cy="89418"/>
                  </a:xfrm>
                  <a:custGeom>
                    <a:avLst/>
                    <a:gdLst/>
                    <a:ahLst/>
                    <a:cxnLst>
                      <a:cxn ang="0">
                        <a:pos x="68" y="18"/>
                      </a:cxn>
                      <a:cxn ang="0">
                        <a:pos x="70" y="58"/>
                      </a:cxn>
                      <a:cxn ang="0">
                        <a:pos x="128" y="73"/>
                      </a:cxn>
                      <a:cxn ang="0">
                        <a:pos x="55" y="90"/>
                      </a:cxn>
                      <a:cxn ang="0">
                        <a:pos x="25" y="65"/>
                      </a:cxn>
                      <a:cxn ang="0">
                        <a:pos x="0" y="73"/>
                      </a:cxn>
                      <a:cxn ang="0">
                        <a:pos x="10" y="40"/>
                      </a:cxn>
                      <a:cxn ang="0">
                        <a:pos x="10" y="0"/>
                      </a:cxn>
                      <a:cxn ang="0">
                        <a:pos x="68" y="18"/>
                      </a:cxn>
                    </a:cxnLst>
                    <a:rect l="0" t="0" r="r" b="b"/>
                    <a:pathLst>
                      <a:path w="128" h="90">
                        <a:moveTo>
                          <a:pt x="68" y="18"/>
                        </a:moveTo>
                        <a:lnTo>
                          <a:pt x="70" y="58"/>
                        </a:lnTo>
                        <a:lnTo>
                          <a:pt x="128" y="73"/>
                        </a:lnTo>
                        <a:lnTo>
                          <a:pt x="55" y="90"/>
                        </a:lnTo>
                        <a:lnTo>
                          <a:pt x="25" y="65"/>
                        </a:lnTo>
                        <a:lnTo>
                          <a:pt x="0" y="73"/>
                        </a:lnTo>
                        <a:lnTo>
                          <a:pt x="10" y="40"/>
                        </a:lnTo>
                        <a:lnTo>
                          <a:pt x="10" y="0"/>
                        </a:lnTo>
                        <a:lnTo>
                          <a:pt x="6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1" name="Freeform 547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74" y="16"/>
                      </a:cxn>
                      <a:cxn ang="0">
                        <a:pos x="115" y="32"/>
                      </a:cxn>
                      <a:cxn ang="0">
                        <a:pos x="173" y="0"/>
                      </a:cxn>
                      <a:cxn ang="0">
                        <a:pos x="221" y="23"/>
                      </a:cxn>
                      <a:cxn ang="0">
                        <a:pos x="218" y="52"/>
                      </a:cxn>
                      <a:cxn ang="0">
                        <a:pos x="269" y="96"/>
                      </a:cxn>
                      <a:cxn ang="0">
                        <a:pos x="298" y="125"/>
                      </a:cxn>
                      <a:cxn ang="0">
                        <a:pos x="263" y="151"/>
                      </a:cxn>
                      <a:cxn ang="0">
                        <a:pos x="269" y="196"/>
                      </a:cxn>
                      <a:cxn ang="0">
                        <a:pos x="307" y="231"/>
                      </a:cxn>
                      <a:cxn ang="0">
                        <a:pos x="298" y="260"/>
                      </a:cxn>
                      <a:cxn ang="0">
                        <a:pos x="234" y="224"/>
                      </a:cxn>
                      <a:cxn ang="0">
                        <a:pos x="221" y="160"/>
                      </a:cxn>
                      <a:cxn ang="0">
                        <a:pos x="167" y="132"/>
                      </a:cxn>
                      <a:cxn ang="0">
                        <a:pos x="131" y="125"/>
                      </a:cxn>
                      <a:cxn ang="0">
                        <a:pos x="112" y="87"/>
                      </a:cxn>
                      <a:cxn ang="0">
                        <a:pos x="26" y="87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307" h="260">
                        <a:moveTo>
                          <a:pt x="0" y="52"/>
                        </a:moveTo>
                        <a:lnTo>
                          <a:pt x="74" y="16"/>
                        </a:lnTo>
                        <a:lnTo>
                          <a:pt x="115" y="32"/>
                        </a:lnTo>
                        <a:lnTo>
                          <a:pt x="173" y="0"/>
                        </a:lnTo>
                        <a:lnTo>
                          <a:pt x="221" y="23"/>
                        </a:lnTo>
                        <a:lnTo>
                          <a:pt x="218" y="52"/>
                        </a:lnTo>
                        <a:lnTo>
                          <a:pt x="269" y="96"/>
                        </a:lnTo>
                        <a:lnTo>
                          <a:pt x="298" y="125"/>
                        </a:lnTo>
                        <a:lnTo>
                          <a:pt x="263" y="151"/>
                        </a:lnTo>
                        <a:lnTo>
                          <a:pt x="269" y="196"/>
                        </a:lnTo>
                        <a:lnTo>
                          <a:pt x="307" y="231"/>
                        </a:lnTo>
                        <a:lnTo>
                          <a:pt x="298" y="260"/>
                        </a:lnTo>
                        <a:lnTo>
                          <a:pt x="234" y="224"/>
                        </a:lnTo>
                        <a:lnTo>
                          <a:pt x="221" y="160"/>
                        </a:lnTo>
                        <a:lnTo>
                          <a:pt x="167" y="132"/>
                        </a:lnTo>
                        <a:lnTo>
                          <a:pt x="131" y="125"/>
                        </a:lnTo>
                        <a:lnTo>
                          <a:pt x="112" y="87"/>
                        </a:lnTo>
                        <a:lnTo>
                          <a:pt x="26" y="8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2" name="Freeform 546"/>
                  <p:cNvSpPr>
                    <a:spLocks/>
                  </p:cNvSpPr>
                  <p:nvPr/>
                </p:nvSpPr>
                <p:spPr bwMode="auto">
                  <a:xfrm>
                    <a:off x="6118971" y="1870202"/>
                    <a:ext cx="305510" cy="258318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72" y="15"/>
                      </a:cxn>
                      <a:cxn ang="0">
                        <a:pos x="115" y="33"/>
                      </a:cxn>
                      <a:cxn ang="0">
                        <a:pos x="172" y="0"/>
                      </a:cxn>
                      <a:cxn ang="0">
                        <a:pos x="220" y="23"/>
                      </a:cxn>
                      <a:cxn ang="0">
                        <a:pos x="217" y="53"/>
                      </a:cxn>
                      <a:cxn ang="0">
                        <a:pos x="267" y="95"/>
                      </a:cxn>
                      <a:cxn ang="0">
                        <a:pos x="297" y="125"/>
                      </a:cxn>
                      <a:cxn ang="0">
                        <a:pos x="262" y="150"/>
                      </a:cxn>
                      <a:cxn ang="0">
                        <a:pos x="267" y="195"/>
                      </a:cxn>
                      <a:cxn ang="0">
                        <a:pos x="307" y="230"/>
                      </a:cxn>
                      <a:cxn ang="0">
                        <a:pos x="297" y="260"/>
                      </a:cxn>
                      <a:cxn ang="0">
                        <a:pos x="232" y="225"/>
                      </a:cxn>
                      <a:cxn ang="0">
                        <a:pos x="220" y="160"/>
                      </a:cxn>
                      <a:cxn ang="0">
                        <a:pos x="167" y="133"/>
                      </a:cxn>
                      <a:cxn ang="0">
                        <a:pos x="130" y="125"/>
                      </a:cxn>
                      <a:cxn ang="0">
                        <a:pos x="112" y="88"/>
                      </a:cxn>
                      <a:cxn ang="0">
                        <a:pos x="25" y="88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307" h="260">
                        <a:moveTo>
                          <a:pt x="0" y="53"/>
                        </a:moveTo>
                        <a:lnTo>
                          <a:pt x="72" y="15"/>
                        </a:lnTo>
                        <a:lnTo>
                          <a:pt x="115" y="33"/>
                        </a:lnTo>
                        <a:lnTo>
                          <a:pt x="172" y="0"/>
                        </a:lnTo>
                        <a:lnTo>
                          <a:pt x="220" y="23"/>
                        </a:lnTo>
                        <a:lnTo>
                          <a:pt x="217" y="53"/>
                        </a:lnTo>
                        <a:lnTo>
                          <a:pt x="267" y="95"/>
                        </a:lnTo>
                        <a:lnTo>
                          <a:pt x="297" y="125"/>
                        </a:lnTo>
                        <a:lnTo>
                          <a:pt x="262" y="150"/>
                        </a:lnTo>
                        <a:lnTo>
                          <a:pt x="267" y="195"/>
                        </a:lnTo>
                        <a:lnTo>
                          <a:pt x="307" y="230"/>
                        </a:lnTo>
                        <a:lnTo>
                          <a:pt x="297" y="260"/>
                        </a:lnTo>
                        <a:lnTo>
                          <a:pt x="232" y="225"/>
                        </a:lnTo>
                        <a:lnTo>
                          <a:pt x="220" y="160"/>
                        </a:lnTo>
                        <a:lnTo>
                          <a:pt x="167" y="133"/>
                        </a:lnTo>
                        <a:lnTo>
                          <a:pt x="130" y="125"/>
                        </a:lnTo>
                        <a:lnTo>
                          <a:pt x="112" y="88"/>
                        </a:lnTo>
                        <a:lnTo>
                          <a:pt x="25" y="88"/>
                        </a:lnTo>
                        <a:lnTo>
                          <a:pt x="0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3" name="Freeform 545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42" y="54"/>
                      </a:cxn>
                      <a:cxn ang="0">
                        <a:pos x="19" y="67"/>
                      </a:cxn>
                      <a:cxn ang="0">
                        <a:pos x="0" y="19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42" h="67">
                        <a:moveTo>
                          <a:pt x="29" y="0"/>
                        </a:moveTo>
                        <a:lnTo>
                          <a:pt x="42" y="54"/>
                        </a:lnTo>
                        <a:lnTo>
                          <a:pt x="19" y="67"/>
                        </a:lnTo>
                        <a:lnTo>
                          <a:pt x="0" y="19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4" name="Freeform 544"/>
                  <p:cNvSpPr>
                    <a:spLocks/>
                  </p:cNvSpPr>
                  <p:nvPr/>
                </p:nvSpPr>
                <p:spPr bwMode="auto">
                  <a:xfrm>
                    <a:off x="6417030" y="2019232"/>
                    <a:ext cx="42224" cy="67064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42" y="55"/>
                      </a:cxn>
                      <a:cxn ang="0">
                        <a:pos x="20" y="67"/>
                      </a:cxn>
                      <a:cxn ang="0">
                        <a:pos x="0" y="20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42" h="67">
                        <a:moveTo>
                          <a:pt x="30" y="0"/>
                        </a:moveTo>
                        <a:lnTo>
                          <a:pt x="42" y="55"/>
                        </a:lnTo>
                        <a:lnTo>
                          <a:pt x="20" y="67"/>
                        </a:lnTo>
                        <a:lnTo>
                          <a:pt x="0" y="2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5" name="Freeform 543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4709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6" name="Freeform 542"/>
                  <p:cNvSpPr>
                    <a:spLocks/>
                  </p:cNvSpPr>
                  <p:nvPr/>
                </p:nvSpPr>
                <p:spPr bwMode="auto">
                  <a:xfrm>
                    <a:off x="6451803" y="2113617"/>
                    <a:ext cx="47192" cy="42226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13" y="0"/>
                      </a:cxn>
                      <a:cxn ang="0">
                        <a:pos x="45" y="0"/>
                      </a:cxn>
                      <a:cxn ang="0">
                        <a:pos x="48" y="44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8" h="44">
                        <a:moveTo>
                          <a:pt x="0" y="28"/>
                        </a:moveTo>
                        <a:lnTo>
                          <a:pt x="13" y="0"/>
                        </a:lnTo>
                        <a:lnTo>
                          <a:pt x="45" y="0"/>
                        </a:lnTo>
                        <a:lnTo>
                          <a:pt x="48" y="44"/>
                        </a:lnTo>
                        <a:lnTo>
                          <a:pt x="0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7" name="Freeform 541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9" y="54"/>
                      </a:cxn>
                      <a:cxn ang="0">
                        <a:pos x="0" y="1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9" y="54"/>
                        </a:lnTo>
                        <a:lnTo>
                          <a:pt x="0" y="1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8" name="Freeform 540"/>
                  <p:cNvSpPr>
                    <a:spLocks/>
                  </p:cNvSpPr>
                  <p:nvPr/>
                </p:nvSpPr>
                <p:spPr bwMode="auto">
                  <a:xfrm>
                    <a:off x="6824377" y="2595480"/>
                    <a:ext cx="94385" cy="5464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96" y="42"/>
                      </a:cxn>
                      <a:cxn ang="0">
                        <a:pos x="93" y="54"/>
                      </a:cxn>
                      <a:cxn ang="0">
                        <a:pos x="38" y="54"/>
                      </a:cxn>
                      <a:cxn ang="0">
                        <a:pos x="0" y="15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96" h="54">
                        <a:moveTo>
                          <a:pt x="23" y="0"/>
                        </a:moveTo>
                        <a:lnTo>
                          <a:pt x="96" y="42"/>
                        </a:lnTo>
                        <a:lnTo>
                          <a:pt x="93" y="54"/>
                        </a:lnTo>
                        <a:lnTo>
                          <a:pt x="38" y="54"/>
                        </a:lnTo>
                        <a:lnTo>
                          <a:pt x="0" y="15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89" name="Freeform 539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77" y="19"/>
                      </a:cxn>
                      <a:cxn ang="0">
                        <a:pos x="77" y="29"/>
                      </a:cxn>
                      <a:cxn ang="0">
                        <a:pos x="77" y="32"/>
                      </a:cxn>
                      <a:cxn ang="0">
                        <a:pos x="77" y="35"/>
                      </a:cxn>
                      <a:cxn ang="0">
                        <a:pos x="77" y="38"/>
                      </a:cxn>
                      <a:cxn ang="0">
                        <a:pos x="80" y="38"/>
                      </a:cxn>
                      <a:cxn ang="0">
                        <a:pos x="135" y="35"/>
                      </a:cxn>
                      <a:cxn ang="0">
                        <a:pos x="144" y="3"/>
                      </a:cxn>
                      <a:cxn ang="0">
                        <a:pos x="198" y="0"/>
                      </a:cxn>
                      <a:cxn ang="0">
                        <a:pos x="221" y="19"/>
                      </a:cxn>
                      <a:cxn ang="0">
                        <a:pos x="189" y="45"/>
                      </a:cxn>
                      <a:cxn ang="0">
                        <a:pos x="173" y="86"/>
                      </a:cxn>
                      <a:cxn ang="0">
                        <a:pos x="80" y="90"/>
                      </a:cxn>
                      <a:cxn ang="0">
                        <a:pos x="67" y="64"/>
                      </a:cxn>
                      <a:cxn ang="0">
                        <a:pos x="10" y="67"/>
                      </a:cxn>
                      <a:cxn ang="0">
                        <a:pos x="10" y="64"/>
                      </a:cxn>
                      <a:cxn ang="0">
                        <a:pos x="10" y="61"/>
                      </a:cxn>
                      <a:cxn ang="0">
                        <a:pos x="7" y="54"/>
                      </a:cxn>
                      <a:cxn ang="0">
                        <a:pos x="7" y="48"/>
                      </a:cxn>
                      <a:cxn ang="0">
                        <a:pos x="7" y="45"/>
                      </a:cxn>
                      <a:cxn ang="0">
                        <a:pos x="0" y="45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221" h="90">
                        <a:moveTo>
                          <a:pt x="0" y="38"/>
                        </a:moveTo>
                        <a:lnTo>
                          <a:pt x="77" y="19"/>
                        </a:lnTo>
                        <a:lnTo>
                          <a:pt x="77" y="29"/>
                        </a:lnTo>
                        <a:lnTo>
                          <a:pt x="77" y="32"/>
                        </a:lnTo>
                        <a:lnTo>
                          <a:pt x="77" y="35"/>
                        </a:lnTo>
                        <a:lnTo>
                          <a:pt x="77" y="38"/>
                        </a:lnTo>
                        <a:lnTo>
                          <a:pt x="80" y="38"/>
                        </a:lnTo>
                        <a:lnTo>
                          <a:pt x="135" y="35"/>
                        </a:lnTo>
                        <a:lnTo>
                          <a:pt x="144" y="3"/>
                        </a:lnTo>
                        <a:lnTo>
                          <a:pt x="198" y="0"/>
                        </a:lnTo>
                        <a:lnTo>
                          <a:pt x="221" y="19"/>
                        </a:lnTo>
                        <a:lnTo>
                          <a:pt x="189" y="45"/>
                        </a:lnTo>
                        <a:lnTo>
                          <a:pt x="173" y="86"/>
                        </a:lnTo>
                        <a:lnTo>
                          <a:pt x="80" y="90"/>
                        </a:lnTo>
                        <a:lnTo>
                          <a:pt x="67" y="64"/>
                        </a:lnTo>
                        <a:lnTo>
                          <a:pt x="10" y="67"/>
                        </a:lnTo>
                        <a:lnTo>
                          <a:pt x="10" y="64"/>
                        </a:lnTo>
                        <a:lnTo>
                          <a:pt x="10" y="61"/>
                        </a:lnTo>
                        <a:lnTo>
                          <a:pt x="7" y="54"/>
                        </a:lnTo>
                        <a:lnTo>
                          <a:pt x="7" y="48"/>
                        </a:lnTo>
                        <a:lnTo>
                          <a:pt x="7" y="45"/>
                        </a:lnTo>
                        <a:lnTo>
                          <a:pt x="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0" name="Freeform 538"/>
                  <p:cNvSpPr>
                    <a:spLocks/>
                  </p:cNvSpPr>
                  <p:nvPr/>
                </p:nvSpPr>
                <p:spPr bwMode="auto">
                  <a:xfrm>
                    <a:off x="7060340" y="2610383"/>
                    <a:ext cx="218577" cy="89418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75" y="20"/>
                      </a:cxn>
                      <a:cxn ang="0">
                        <a:pos x="75" y="30"/>
                      </a:cxn>
                      <a:cxn ang="0">
                        <a:pos x="75" y="33"/>
                      </a:cxn>
                      <a:cxn ang="0">
                        <a:pos x="75" y="35"/>
                      </a:cxn>
                      <a:cxn ang="0">
                        <a:pos x="75" y="40"/>
                      </a:cxn>
                      <a:cxn ang="0">
                        <a:pos x="80" y="40"/>
                      </a:cxn>
                      <a:cxn ang="0">
                        <a:pos x="136" y="35"/>
                      </a:cxn>
                      <a:cxn ang="0">
                        <a:pos x="143" y="5"/>
                      </a:cxn>
                      <a:cxn ang="0">
                        <a:pos x="198" y="0"/>
                      </a:cxn>
                      <a:cxn ang="0">
                        <a:pos x="221" y="20"/>
                      </a:cxn>
                      <a:cxn ang="0">
                        <a:pos x="188" y="45"/>
                      </a:cxn>
                      <a:cxn ang="0">
                        <a:pos x="173" y="88"/>
                      </a:cxn>
                      <a:cxn ang="0">
                        <a:pos x="80" y="90"/>
                      </a:cxn>
                      <a:cxn ang="0">
                        <a:pos x="65" y="65"/>
                      </a:cxn>
                      <a:cxn ang="0">
                        <a:pos x="10" y="68"/>
                      </a:cxn>
                      <a:cxn ang="0">
                        <a:pos x="10" y="65"/>
                      </a:cxn>
                      <a:cxn ang="0">
                        <a:pos x="10" y="63"/>
                      </a:cxn>
                      <a:cxn ang="0">
                        <a:pos x="5" y="55"/>
                      </a:cxn>
                      <a:cxn ang="0">
                        <a:pos x="5" y="50"/>
                      </a:cxn>
                      <a:cxn ang="0">
                        <a:pos x="5" y="45"/>
                      </a:cxn>
                      <a:cxn ang="0">
                        <a:pos x="0" y="4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21" h="90">
                        <a:moveTo>
                          <a:pt x="0" y="40"/>
                        </a:moveTo>
                        <a:lnTo>
                          <a:pt x="75" y="20"/>
                        </a:lnTo>
                        <a:lnTo>
                          <a:pt x="75" y="30"/>
                        </a:lnTo>
                        <a:lnTo>
                          <a:pt x="75" y="33"/>
                        </a:lnTo>
                        <a:lnTo>
                          <a:pt x="75" y="35"/>
                        </a:lnTo>
                        <a:lnTo>
                          <a:pt x="75" y="40"/>
                        </a:lnTo>
                        <a:lnTo>
                          <a:pt x="80" y="40"/>
                        </a:lnTo>
                        <a:lnTo>
                          <a:pt x="136" y="35"/>
                        </a:lnTo>
                        <a:lnTo>
                          <a:pt x="143" y="5"/>
                        </a:lnTo>
                        <a:lnTo>
                          <a:pt x="198" y="0"/>
                        </a:lnTo>
                        <a:lnTo>
                          <a:pt x="221" y="20"/>
                        </a:lnTo>
                        <a:lnTo>
                          <a:pt x="188" y="45"/>
                        </a:lnTo>
                        <a:lnTo>
                          <a:pt x="173" y="88"/>
                        </a:lnTo>
                        <a:lnTo>
                          <a:pt x="80" y="90"/>
                        </a:lnTo>
                        <a:lnTo>
                          <a:pt x="65" y="65"/>
                        </a:lnTo>
                        <a:lnTo>
                          <a:pt x="10" y="68"/>
                        </a:lnTo>
                        <a:lnTo>
                          <a:pt x="10" y="65"/>
                        </a:lnTo>
                        <a:lnTo>
                          <a:pt x="10" y="63"/>
                        </a:lnTo>
                        <a:lnTo>
                          <a:pt x="5" y="55"/>
                        </a:lnTo>
                        <a:lnTo>
                          <a:pt x="5" y="50"/>
                        </a:lnTo>
                        <a:lnTo>
                          <a:pt x="5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1" name="Freeform 537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9741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4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4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2" name="Freeform 536"/>
                  <p:cNvSpPr>
                    <a:spLocks/>
                  </p:cNvSpPr>
                  <p:nvPr/>
                </p:nvSpPr>
                <p:spPr bwMode="auto">
                  <a:xfrm>
                    <a:off x="7288852" y="2525933"/>
                    <a:ext cx="37258" cy="67064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0" y="25"/>
                      </a:cxn>
                      <a:cxn ang="0">
                        <a:pos x="3" y="67"/>
                      </a:cxn>
                      <a:cxn ang="0">
                        <a:pos x="39" y="35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39" h="67">
                        <a:moveTo>
                          <a:pt x="36" y="0"/>
                        </a:moveTo>
                        <a:lnTo>
                          <a:pt x="0" y="25"/>
                        </a:lnTo>
                        <a:lnTo>
                          <a:pt x="3" y="67"/>
                        </a:lnTo>
                        <a:lnTo>
                          <a:pt x="39" y="35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3" name="Freeform 535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6" y="36"/>
                      </a:cxn>
                      <a:cxn ang="0">
                        <a:pos x="0" y="36"/>
                      </a:cxn>
                      <a:cxn ang="0">
                        <a:pos x="0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6" y="36"/>
                        </a:lnTo>
                        <a:lnTo>
                          <a:pt x="0" y="36"/>
                        </a:lnTo>
                        <a:lnTo>
                          <a:pt x="0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4" name="Freeform 534"/>
                  <p:cNvSpPr>
                    <a:spLocks/>
                  </p:cNvSpPr>
                  <p:nvPr/>
                </p:nvSpPr>
                <p:spPr bwMode="auto">
                  <a:xfrm>
                    <a:off x="7333561" y="2570642"/>
                    <a:ext cx="34774" cy="3477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25" y="36"/>
                      </a:cxn>
                      <a:cxn ang="0">
                        <a:pos x="0" y="36"/>
                      </a:cxn>
                      <a:cxn ang="0">
                        <a:pos x="0" y="5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5" h="36">
                        <a:moveTo>
                          <a:pt x="35" y="0"/>
                        </a:moveTo>
                        <a:lnTo>
                          <a:pt x="25" y="36"/>
                        </a:lnTo>
                        <a:lnTo>
                          <a:pt x="0" y="36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5" name="Freeform 533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5" y="32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71" h="32">
                        <a:moveTo>
                          <a:pt x="0" y="16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5" y="32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6" name="Freeform 532"/>
                  <p:cNvSpPr>
                    <a:spLocks/>
                  </p:cNvSpPr>
                  <p:nvPr/>
                </p:nvSpPr>
                <p:spPr bwMode="auto">
                  <a:xfrm>
                    <a:off x="7333561" y="2630254"/>
                    <a:ext cx="69547" cy="32291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61" y="0"/>
                      </a:cxn>
                      <a:cxn ang="0">
                        <a:pos x="71" y="32"/>
                      </a:cxn>
                      <a:cxn ang="0">
                        <a:pos x="36" y="3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1" h="32">
                        <a:moveTo>
                          <a:pt x="0" y="15"/>
                        </a:moveTo>
                        <a:lnTo>
                          <a:pt x="61" y="0"/>
                        </a:lnTo>
                        <a:lnTo>
                          <a:pt x="71" y="32"/>
                        </a:lnTo>
                        <a:lnTo>
                          <a:pt x="36" y="3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7" name="Freeform 531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86" y="0"/>
                      </a:cxn>
                      <a:cxn ang="0">
                        <a:pos x="112" y="29"/>
                      </a:cxn>
                      <a:cxn ang="0">
                        <a:pos x="102" y="67"/>
                      </a:cxn>
                      <a:cxn ang="0">
                        <a:pos x="64" y="70"/>
                      </a:cxn>
                      <a:cxn ang="0">
                        <a:pos x="70" y="131"/>
                      </a:cxn>
                      <a:cxn ang="0">
                        <a:pos x="16" y="96"/>
                      </a:cxn>
                      <a:cxn ang="0">
                        <a:pos x="16" y="41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12" h="131">
                        <a:moveTo>
                          <a:pt x="0" y="6"/>
                        </a:moveTo>
                        <a:lnTo>
                          <a:pt x="86" y="0"/>
                        </a:lnTo>
                        <a:lnTo>
                          <a:pt x="112" y="29"/>
                        </a:lnTo>
                        <a:lnTo>
                          <a:pt x="102" y="67"/>
                        </a:lnTo>
                        <a:lnTo>
                          <a:pt x="64" y="70"/>
                        </a:lnTo>
                        <a:lnTo>
                          <a:pt x="70" y="131"/>
                        </a:lnTo>
                        <a:lnTo>
                          <a:pt x="16" y="96"/>
                        </a:lnTo>
                        <a:lnTo>
                          <a:pt x="16" y="41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8" name="Freeform 530"/>
                  <p:cNvSpPr>
                    <a:spLocks/>
                  </p:cNvSpPr>
                  <p:nvPr/>
                </p:nvSpPr>
                <p:spPr bwMode="auto">
                  <a:xfrm>
                    <a:off x="7408076" y="2545804"/>
                    <a:ext cx="111773" cy="129159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87" y="0"/>
                      </a:cxn>
                      <a:cxn ang="0">
                        <a:pos x="112" y="28"/>
                      </a:cxn>
                      <a:cxn ang="0">
                        <a:pos x="102" y="66"/>
                      </a:cxn>
                      <a:cxn ang="0">
                        <a:pos x="65" y="71"/>
                      </a:cxn>
                      <a:cxn ang="0">
                        <a:pos x="70" y="131"/>
                      </a:cxn>
                      <a:cxn ang="0">
                        <a:pos x="17" y="96"/>
                      </a:cxn>
                      <a:cxn ang="0">
                        <a:pos x="17" y="4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12" h="131">
                        <a:moveTo>
                          <a:pt x="0" y="5"/>
                        </a:moveTo>
                        <a:lnTo>
                          <a:pt x="87" y="0"/>
                        </a:lnTo>
                        <a:lnTo>
                          <a:pt x="112" y="28"/>
                        </a:lnTo>
                        <a:lnTo>
                          <a:pt x="102" y="66"/>
                        </a:lnTo>
                        <a:lnTo>
                          <a:pt x="65" y="71"/>
                        </a:lnTo>
                        <a:lnTo>
                          <a:pt x="70" y="131"/>
                        </a:lnTo>
                        <a:lnTo>
                          <a:pt x="17" y="96"/>
                        </a:lnTo>
                        <a:lnTo>
                          <a:pt x="17" y="40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499" name="Freeform 529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340285" cy="335318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5" y="50"/>
                      </a:cxn>
                      <a:cxn ang="0">
                        <a:pos x="180" y="32"/>
                      </a:cxn>
                      <a:cxn ang="0">
                        <a:pos x="217" y="65"/>
                      </a:cxn>
                      <a:cxn ang="0">
                        <a:pos x="250" y="67"/>
                      </a:cxn>
                      <a:cxn ang="0">
                        <a:pos x="307" y="105"/>
                      </a:cxn>
                      <a:cxn ang="0">
                        <a:pos x="342" y="134"/>
                      </a:cxn>
                      <a:cxn ang="0">
                        <a:pos x="307" y="192"/>
                      </a:cxn>
                      <a:cxn ang="0">
                        <a:pos x="305" y="299"/>
                      </a:cxn>
                      <a:cxn ang="0">
                        <a:pos x="207" y="336"/>
                      </a:cxn>
                      <a:cxn ang="0">
                        <a:pos x="160" y="336"/>
                      </a:cxn>
                      <a:cxn ang="0">
                        <a:pos x="112" y="314"/>
                      </a:cxn>
                      <a:cxn ang="0">
                        <a:pos x="115" y="284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342" h="336">
                        <a:moveTo>
                          <a:pt x="67" y="0"/>
                        </a:moveTo>
                        <a:lnTo>
                          <a:pt x="95" y="50"/>
                        </a:lnTo>
                        <a:lnTo>
                          <a:pt x="180" y="32"/>
                        </a:lnTo>
                        <a:lnTo>
                          <a:pt x="217" y="65"/>
                        </a:lnTo>
                        <a:lnTo>
                          <a:pt x="250" y="67"/>
                        </a:lnTo>
                        <a:lnTo>
                          <a:pt x="307" y="105"/>
                        </a:lnTo>
                        <a:lnTo>
                          <a:pt x="342" y="134"/>
                        </a:lnTo>
                        <a:lnTo>
                          <a:pt x="307" y="192"/>
                        </a:lnTo>
                        <a:lnTo>
                          <a:pt x="305" y="299"/>
                        </a:lnTo>
                        <a:lnTo>
                          <a:pt x="207" y="336"/>
                        </a:lnTo>
                        <a:lnTo>
                          <a:pt x="160" y="336"/>
                        </a:lnTo>
                        <a:lnTo>
                          <a:pt x="112" y="314"/>
                        </a:lnTo>
                        <a:lnTo>
                          <a:pt x="115" y="284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0" name="Freeform 528"/>
                  <p:cNvSpPr>
                    <a:spLocks/>
                  </p:cNvSpPr>
                  <p:nvPr/>
                </p:nvSpPr>
                <p:spPr bwMode="auto">
                  <a:xfrm>
                    <a:off x="7644040" y="1656593"/>
                    <a:ext cx="265769" cy="608539"/>
                  </a:xfrm>
                  <a:custGeom>
                    <a:avLst/>
                    <a:gdLst/>
                    <a:ahLst/>
                    <a:cxnLst>
                      <a:cxn ang="0">
                        <a:pos x="133" y="80"/>
                      </a:cxn>
                      <a:cxn ang="0">
                        <a:pos x="170" y="90"/>
                      </a:cxn>
                      <a:cxn ang="0">
                        <a:pos x="248" y="0"/>
                      </a:cxn>
                      <a:cxn ang="0">
                        <a:pos x="268" y="5"/>
                      </a:cxn>
                      <a:cxn ang="0">
                        <a:pos x="253" y="42"/>
                      </a:cxn>
                      <a:cxn ang="0">
                        <a:pos x="253" y="107"/>
                      </a:cxn>
                      <a:cxn ang="0">
                        <a:pos x="205" y="142"/>
                      </a:cxn>
                      <a:cxn ang="0">
                        <a:pos x="185" y="202"/>
                      </a:cxn>
                      <a:cxn ang="0">
                        <a:pos x="240" y="219"/>
                      </a:cxn>
                      <a:cxn ang="0">
                        <a:pos x="248" y="282"/>
                      </a:cxn>
                      <a:cxn ang="0">
                        <a:pos x="218" y="324"/>
                      </a:cxn>
                      <a:cxn ang="0">
                        <a:pos x="225" y="387"/>
                      </a:cxn>
                      <a:cxn ang="0">
                        <a:pos x="153" y="387"/>
                      </a:cxn>
                      <a:cxn ang="0">
                        <a:pos x="98" y="509"/>
                      </a:cxn>
                      <a:cxn ang="0">
                        <a:pos x="108" y="546"/>
                      </a:cxn>
                      <a:cxn ang="0">
                        <a:pos x="45" y="574"/>
                      </a:cxn>
                      <a:cxn ang="0">
                        <a:pos x="18" y="611"/>
                      </a:cxn>
                      <a:cxn ang="0">
                        <a:pos x="0" y="529"/>
                      </a:cxn>
                      <a:cxn ang="0">
                        <a:pos x="43" y="519"/>
                      </a:cxn>
                      <a:cxn ang="0">
                        <a:pos x="53" y="459"/>
                      </a:cxn>
                      <a:cxn ang="0">
                        <a:pos x="33" y="459"/>
                      </a:cxn>
                      <a:cxn ang="0">
                        <a:pos x="0" y="374"/>
                      </a:cxn>
                      <a:cxn ang="0">
                        <a:pos x="45" y="319"/>
                      </a:cxn>
                      <a:cxn ang="0">
                        <a:pos x="38" y="279"/>
                      </a:cxn>
                      <a:cxn ang="0">
                        <a:pos x="133" y="80"/>
                      </a:cxn>
                    </a:cxnLst>
                    <a:rect l="0" t="0" r="r" b="b"/>
                    <a:pathLst>
                      <a:path w="268" h="611">
                        <a:moveTo>
                          <a:pt x="133" y="80"/>
                        </a:moveTo>
                        <a:lnTo>
                          <a:pt x="170" y="90"/>
                        </a:lnTo>
                        <a:lnTo>
                          <a:pt x="248" y="0"/>
                        </a:lnTo>
                        <a:lnTo>
                          <a:pt x="268" y="5"/>
                        </a:lnTo>
                        <a:lnTo>
                          <a:pt x="253" y="42"/>
                        </a:lnTo>
                        <a:lnTo>
                          <a:pt x="253" y="107"/>
                        </a:lnTo>
                        <a:lnTo>
                          <a:pt x="205" y="142"/>
                        </a:lnTo>
                        <a:lnTo>
                          <a:pt x="185" y="202"/>
                        </a:lnTo>
                        <a:lnTo>
                          <a:pt x="240" y="219"/>
                        </a:lnTo>
                        <a:lnTo>
                          <a:pt x="248" y="282"/>
                        </a:lnTo>
                        <a:lnTo>
                          <a:pt x="218" y="324"/>
                        </a:lnTo>
                        <a:lnTo>
                          <a:pt x="225" y="387"/>
                        </a:lnTo>
                        <a:lnTo>
                          <a:pt x="153" y="387"/>
                        </a:lnTo>
                        <a:lnTo>
                          <a:pt x="98" y="509"/>
                        </a:lnTo>
                        <a:lnTo>
                          <a:pt x="108" y="546"/>
                        </a:lnTo>
                        <a:lnTo>
                          <a:pt x="45" y="574"/>
                        </a:lnTo>
                        <a:lnTo>
                          <a:pt x="18" y="611"/>
                        </a:lnTo>
                        <a:lnTo>
                          <a:pt x="0" y="529"/>
                        </a:lnTo>
                        <a:lnTo>
                          <a:pt x="43" y="519"/>
                        </a:lnTo>
                        <a:lnTo>
                          <a:pt x="53" y="459"/>
                        </a:lnTo>
                        <a:lnTo>
                          <a:pt x="33" y="459"/>
                        </a:lnTo>
                        <a:lnTo>
                          <a:pt x="0" y="374"/>
                        </a:lnTo>
                        <a:lnTo>
                          <a:pt x="45" y="319"/>
                        </a:lnTo>
                        <a:lnTo>
                          <a:pt x="38" y="279"/>
                        </a:lnTo>
                        <a:lnTo>
                          <a:pt x="133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1" name="Freeform 527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49677" cy="101838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51" y="86"/>
                      </a:cxn>
                      <a:cxn ang="0">
                        <a:pos x="0" y="10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1" h="102">
                        <a:moveTo>
                          <a:pt x="3" y="0"/>
                        </a:moveTo>
                        <a:lnTo>
                          <a:pt x="51" y="86"/>
                        </a:lnTo>
                        <a:lnTo>
                          <a:pt x="0" y="10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2" name="Freeform 526"/>
                  <p:cNvSpPr>
                    <a:spLocks/>
                  </p:cNvSpPr>
                  <p:nvPr/>
                </p:nvSpPr>
                <p:spPr bwMode="auto">
                  <a:xfrm>
                    <a:off x="7723522" y="1606916"/>
                    <a:ext cx="52160" cy="1018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51" y="85"/>
                      </a:cxn>
                      <a:cxn ang="0">
                        <a:pos x="0" y="10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1" h="102">
                        <a:moveTo>
                          <a:pt x="2" y="0"/>
                        </a:moveTo>
                        <a:lnTo>
                          <a:pt x="51" y="85"/>
                        </a:lnTo>
                        <a:lnTo>
                          <a:pt x="0" y="10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3" name="Freeform 525"/>
                  <p:cNvSpPr>
                    <a:spLocks/>
                  </p:cNvSpPr>
                  <p:nvPr/>
                </p:nvSpPr>
                <p:spPr bwMode="auto">
                  <a:xfrm>
                    <a:off x="7837778" y="1321277"/>
                    <a:ext cx="29806" cy="62095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0" y="26"/>
                      </a:cxn>
                      <a:cxn ang="0">
                        <a:pos x="0" y="64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29" h="64">
                        <a:moveTo>
                          <a:pt x="29" y="0"/>
                        </a:moveTo>
                        <a:lnTo>
                          <a:pt x="0" y="26"/>
                        </a:lnTo>
                        <a:lnTo>
                          <a:pt x="0" y="64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4" name="Freeform 729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7193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5"/>
                      </a:cxn>
                      <a:cxn ang="0">
                        <a:pos x="42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42" y="7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5" name="Freeform 728"/>
                  <p:cNvSpPr>
                    <a:spLocks/>
                  </p:cNvSpPr>
                  <p:nvPr/>
                </p:nvSpPr>
                <p:spPr bwMode="auto">
                  <a:xfrm>
                    <a:off x="8192965" y="1164795"/>
                    <a:ext cx="49677" cy="74515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54"/>
                      </a:cxn>
                      <a:cxn ang="0">
                        <a:pos x="41" y="7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74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41" y="74"/>
                        </a:lnTo>
                        <a:lnTo>
                          <a:pt x="4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6" name="Freeform 524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6" y="384"/>
                      </a:cxn>
                      <a:cxn ang="0">
                        <a:pos x="131" y="368"/>
                      </a:cxn>
                      <a:cxn ang="0">
                        <a:pos x="0" y="361"/>
                      </a:cxn>
                      <a:cxn ang="0">
                        <a:pos x="0" y="339"/>
                      </a:cxn>
                      <a:cxn ang="0">
                        <a:pos x="80" y="294"/>
                      </a:cxn>
                      <a:cxn ang="0">
                        <a:pos x="102" y="224"/>
                      </a:cxn>
                      <a:cxn ang="0">
                        <a:pos x="204" y="192"/>
                      </a:cxn>
                      <a:cxn ang="0">
                        <a:pos x="278" y="115"/>
                      </a:cxn>
                      <a:cxn ang="0">
                        <a:pos x="483" y="0"/>
                      </a:cxn>
                      <a:cxn ang="0">
                        <a:pos x="617" y="13"/>
                      </a:cxn>
                      <a:cxn ang="0">
                        <a:pos x="643" y="45"/>
                      </a:cxn>
                      <a:cxn ang="0">
                        <a:pos x="796" y="80"/>
                      </a:cxn>
                      <a:cxn ang="0">
                        <a:pos x="825" y="137"/>
                      </a:cxn>
                      <a:cxn ang="0">
                        <a:pos x="847" y="166"/>
                      </a:cxn>
                      <a:cxn ang="0">
                        <a:pos x="815" y="256"/>
                      </a:cxn>
                      <a:cxn ang="0">
                        <a:pos x="835" y="307"/>
                      </a:cxn>
                      <a:cxn ang="0">
                        <a:pos x="748" y="368"/>
                      </a:cxn>
                      <a:cxn ang="0">
                        <a:pos x="761" y="397"/>
                      </a:cxn>
                      <a:cxn ang="0">
                        <a:pos x="675" y="409"/>
                      </a:cxn>
                      <a:cxn ang="0">
                        <a:pos x="742" y="435"/>
                      </a:cxn>
                      <a:cxn ang="0">
                        <a:pos x="745" y="470"/>
                      </a:cxn>
                      <a:cxn ang="0">
                        <a:pos x="668" y="534"/>
                      </a:cxn>
                      <a:cxn ang="0">
                        <a:pos x="694" y="627"/>
                      </a:cxn>
                      <a:cxn ang="0">
                        <a:pos x="713" y="726"/>
                      </a:cxn>
                      <a:cxn ang="0">
                        <a:pos x="783" y="768"/>
                      </a:cxn>
                      <a:cxn ang="0">
                        <a:pos x="799" y="880"/>
                      </a:cxn>
                      <a:cxn ang="0">
                        <a:pos x="860" y="969"/>
                      </a:cxn>
                      <a:cxn ang="0">
                        <a:pos x="815" y="989"/>
                      </a:cxn>
                      <a:cxn ang="0">
                        <a:pos x="726" y="998"/>
                      </a:cxn>
                      <a:cxn ang="0">
                        <a:pos x="652" y="1040"/>
                      </a:cxn>
                      <a:cxn ang="0">
                        <a:pos x="617" y="1088"/>
                      </a:cxn>
                      <a:cxn ang="0">
                        <a:pos x="435" y="1120"/>
                      </a:cxn>
                      <a:cxn ang="0">
                        <a:pos x="275" y="912"/>
                      </a:cxn>
                      <a:cxn ang="0">
                        <a:pos x="230" y="896"/>
                      </a:cxn>
                      <a:cxn ang="0">
                        <a:pos x="236" y="851"/>
                      </a:cxn>
                      <a:cxn ang="0">
                        <a:pos x="185" y="851"/>
                      </a:cxn>
                      <a:cxn ang="0">
                        <a:pos x="115" y="784"/>
                      </a:cxn>
                      <a:cxn ang="0">
                        <a:pos x="134" y="739"/>
                      </a:cxn>
                      <a:cxn ang="0">
                        <a:pos x="73" y="710"/>
                      </a:cxn>
                      <a:cxn ang="0">
                        <a:pos x="54" y="653"/>
                      </a:cxn>
                      <a:cxn ang="0">
                        <a:pos x="22" y="640"/>
                      </a:cxn>
                      <a:cxn ang="0">
                        <a:pos x="35" y="502"/>
                      </a:cxn>
                      <a:cxn ang="0">
                        <a:pos x="137" y="499"/>
                      </a:cxn>
                      <a:cxn ang="0">
                        <a:pos x="153" y="438"/>
                      </a:cxn>
                      <a:cxn ang="0">
                        <a:pos x="176" y="384"/>
                      </a:cxn>
                    </a:cxnLst>
                    <a:rect l="0" t="0" r="r" b="b"/>
                    <a:pathLst>
                      <a:path w="860" h="1120">
                        <a:moveTo>
                          <a:pt x="176" y="384"/>
                        </a:moveTo>
                        <a:lnTo>
                          <a:pt x="131" y="368"/>
                        </a:lnTo>
                        <a:lnTo>
                          <a:pt x="0" y="361"/>
                        </a:lnTo>
                        <a:lnTo>
                          <a:pt x="0" y="339"/>
                        </a:lnTo>
                        <a:lnTo>
                          <a:pt x="80" y="294"/>
                        </a:lnTo>
                        <a:lnTo>
                          <a:pt x="102" y="224"/>
                        </a:lnTo>
                        <a:lnTo>
                          <a:pt x="204" y="192"/>
                        </a:lnTo>
                        <a:lnTo>
                          <a:pt x="278" y="115"/>
                        </a:lnTo>
                        <a:lnTo>
                          <a:pt x="483" y="0"/>
                        </a:lnTo>
                        <a:lnTo>
                          <a:pt x="617" y="13"/>
                        </a:lnTo>
                        <a:lnTo>
                          <a:pt x="643" y="45"/>
                        </a:lnTo>
                        <a:lnTo>
                          <a:pt x="796" y="80"/>
                        </a:lnTo>
                        <a:lnTo>
                          <a:pt x="825" y="137"/>
                        </a:lnTo>
                        <a:lnTo>
                          <a:pt x="847" y="166"/>
                        </a:lnTo>
                        <a:lnTo>
                          <a:pt x="815" y="256"/>
                        </a:lnTo>
                        <a:lnTo>
                          <a:pt x="835" y="307"/>
                        </a:lnTo>
                        <a:lnTo>
                          <a:pt x="748" y="368"/>
                        </a:lnTo>
                        <a:lnTo>
                          <a:pt x="761" y="397"/>
                        </a:lnTo>
                        <a:lnTo>
                          <a:pt x="675" y="409"/>
                        </a:lnTo>
                        <a:lnTo>
                          <a:pt x="742" y="435"/>
                        </a:lnTo>
                        <a:lnTo>
                          <a:pt x="745" y="470"/>
                        </a:lnTo>
                        <a:lnTo>
                          <a:pt x="668" y="534"/>
                        </a:lnTo>
                        <a:lnTo>
                          <a:pt x="694" y="627"/>
                        </a:lnTo>
                        <a:lnTo>
                          <a:pt x="713" y="726"/>
                        </a:lnTo>
                        <a:lnTo>
                          <a:pt x="783" y="768"/>
                        </a:lnTo>
                        <a:lnTo>
                          <a:pt x="799" y="880"/>
                        </a:lnTo>
                        <a:lnTo>
                          <a:pt x="860" y="969"/>
                        </a:lnTo>
                        <a:lnTo>
                          <a:pt x="815" y="989"/>
                        </a:lnTo>
                        <a:lnTo>
                          <a:pt x="726" y="998"/>
                        </a:lnTo>
                        <a:lnTo>
                          <a:pt x="652" y="1040"/>
                        </a:lnTo>
                        <a:lnTo>
                          <a:pt x="617" y="1088"/>
                        </a:lnTo>
                        <a:lnTo>
                          <a:pt x="435" y="1120"/>
                        </a:lnTo>
                        <a:lnTo>
                          <a:pt x="275" y="912"/>
                        </a:lnTo>
                        <a:lnTo>
                          <a:pt x="230" y="896"/>
                        </a:lnTo>
                        <a:lnTo>
                          <a:pt x="236" y="851"/>
                        </a:lnTo>
                        <a:lnTo>
                          <a:pt x="185" y="851"/>
                        </a:lnTo>
                        <a:lnTo>
                          <a:pt x="115" y="784"/>
                        </a:lnTo>
                        <a:lnTo>
                          <a:pt x="134" y="739"/>
                        </a:lnTo>
                        <a:lnTo>
                          <a:pt x="73" y="710"/>
                        </a:lnTo>
                        <a:lnTo>
                          <a:pt x="54" y="653"/>
                        </a:lnTo>
                        <a:lnTo>
                          <a:pt x="22" y="640"/>
                        </a:lnTo>
                        <a:lnTo>
                          <a:pt x="35" y="502"/>
                        </a:lnTo>
                        <a:lnTo>
                          <a:pt x="137" y="499"/>
                        </a:lnTo>
                        <a:lnTo>
                          <a:pt x="153" y="438"/>
                        </a:lnTo>
                        <a:lnTo>
                          <a:pt x="176" y="3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7" name="Freeform 523"/>
                  <p:cNvSpPr>
                    <a:spLocks/>
                  </p:cNvSpPr>
                  <p:nvPr/>
                </p:nvSpPr>
                <p:spPr bwMode="auto">
                  <a:xfrm>
                    <a:off x="7929679" y="1542337"/>
                    <a:ext cx="854436" cy="1112755"/>
                  </a:xfrm>
                  <a:custGeom>
                    <a:avLst/>
                    <a:gdLst/>
                    <a:ahLst/>
                    <a:cxnLst>
                      <a:cxn ang="0">
                        <a:pos x="178" y="385"/>
                      </a:cxn>
                      <a:cxn ang="0">
                        <a:pos x="133" y="370"/>
                      </a:cxn>
                      <a:cxn ang="0">
                        <a:pos x="0" y="363"/>
                      </a:cxn>
                      <a:cxn ang="0">
                        <a:pos x="0" y="340"/>
                      </a:cxn>
                      <a:cxn ang="0">
                        <a:pos x="80" y="295"/>
                      </a:cxn>
                      <a:cxn ang="0">
                        <a:pos x="103" y="225"/>
                      </a:cxn>
                      <a:cxn ang="0">
                        <a:pos x="205" y="193"/>
                      </a:cxn>
                      <a:cxn ang="0">
                        <a:pos x="280" y="115"/>
                      </a:cxn>
                      <a:cxn ang="0">
                        <a:pos x="485" y="0"/>
                      </a:cxn>
                      <a:cxn ang="0">
                        <a:pos x="618" y="15"/>
                      </a:cxn>
                      <a:cxn ang="0">
                        <a:pos x="645" y="45"/>
                      </a:cxn>
                      <a:cxn ang="0">
                        <a:pos x="798" y="80"/>
                      </a:cxn>
                      <a:cxn ang="0">
                        <a:pos x="825" y="138"/>
                      </a:cxn>
                      <a:cxn ang="0">
                        <a:pos x="848" y="168"/>
                      </a:cxn>
                      <a:cxn ang="0">
                        <a:pos x="815" y="258"/>
                      </a:cxn>
                      <a:cxn ang="0">
                        <a:pos x="835" y="308"/>
                      </a:cxn>
                      <a:cxn ang="0">
                        <a:pos x="750" y="370"/>
                      </a:cxn>
                      <a:cxn ang="0">
                        <a:pos x="763" y="398"/>
                      </a:cxn>
                      <a:cxn ang="0">
                        <a:pos x="675" y="410"/>
                      </a:cxn>
                      <a:cxn ang="0">
                        <a:pos x="743" y="435"/>
                      </a:cxn>
                      <a:cxn ang="0">
                        <a:pos x="745" y="470"/>
                      </a:cxn>
                      <a:cxn ang="0">
                        <a:pos x="670" y="535"/>
                      </a:cxn>
                      <a:cxn ang="0">
                        <a:pos x="695" y="628"/>
                      </a:cxn>
                      <a:cxn ang="0">
                        <a:pos x="715" y="728"/>
                      </a:cxn>
                      <a:cxn ang="0">
                        <a:pos x="785" y="770"/>
                      </a:cxn>
                      <a:cxn ang="0">
                        <a:pos x="800" y="880"/>
                      </a:cxn>
                      <a:cxn ang="0">
                        <a:pos x="860" y="970"/>
                      </a:cxn>
                      <a:cxn ang="0">
                        <a:pos x="815" y="990"/>
                      </a:cxn>
                      <a:cxn ang="0">
                        <a:pos x="728" y="1000"/>
                      </a:cxn>
                      <a:cxn ang="0">
                        <a:pos x="653" y="1040"/>
                      </a:cxn>
                      <a:cxn ang="0">
                        <a:pos x="618" y="1090"/>
                      </a:cxn>
                      <a:cxn ang="0">
                        <a:pos x="435" y="1120"/>
                      </a:cxn>
                      <a:cxn ang="0">
                        <a:pos x="275" y="913"/>
                      </a:cxn>
                      <a:cxn ang="0">
                        <a:pos x="230" y="898"/>
                      </a:cxn>
                      <a:cxn ang="0">
                        <a:pos x="238" y="853"/>
                      </a:cxn>
                      <a:cxn ang="0">
                        <a:pos x="185" y="853"/>
                      </a:cxn>
                      <a:cxn ang="0">
                        <a:pos x="115" y="785"/>
                      </a:cxn>
                      <a:cxn ang="0">
                        <a:pos x="135" y="740"/>
                      </a:cxn>
                      <a:cxn ang="0">
                        <a:pos x="75" y="710"/>
                      </a:cxn>
                      <a:cxn ang="0">
                        <a:pos x="55" y="655"/>
                      </a:cxn>
                      <a:cxn ang="0">
                        <a:pos x="23" y="640"/>
                      </a:cxn>
                      <a:cxn ang="0">
                        <a:pos x="35" y="503"/>
                      </a:cxn>
                      <a:cxn ang="0">
                        <a:pos x="138" y="500"/>
                      </a:cxn>
                      <a:cxn ang="0">
                        <a:pos x="155" y="440"/>
                      </a:cxn>
                      <a:cxn ang="0">
                        <a:pos x="178" y="385"/>
                      </a:cxn>
                    </a:cxnLst>
                    <a:rect l="0" t="0" r="r" b="b"/>
                    <a:pathLst>
                      <a:path w="860" h="1120">
                        <a:moveTo>
                          <a:pt x="178" y="385"/>
                        </a:moveTo>
                        <a:lnTo>
                          <a:pt x="133" y="370"/>
                        </a:lnTo>
                        <a:lnTo>
                          <a:pt x="0" y="363"/>
                        </a:lnTo>
                        <a:lnTo>
                          <a:pt x="0" y="340"/>
                        </a:lnTo>
                        <a:lnTo>
                          <a:pt x="80" y="295"/>
                        </a:lnTo>
                        <a:lnTo>
                          <a:pt x="103" y="225"/>
                        </a:lnTo>
                        <a:lnTo>
                          <a:pt x="205" y="193"/>
                        </a:lnTo>
                        <a:lnTo>
                          <a:pt x="280" y="115"/>
                        </a:lnTo>
                        <a:lnTo>
                          <a:pt x="485" y="0"/>
                        </a:lnTo>
                        <a:lnTo>
                          <a:pt x="618" y="15"/>
                        </a:lnTo>
                        <a:lnTo>
                          <a:pt x="645" y="45"/>
                        </a:lnTo>
                        <a:lnTo>
                          <a:pt x="798" y="80"/>
                        </a:lnTo>
                        <a:lnTo>
                          <a:pt x="825" y="138"/>
                        </a:lnTo>
                        <a:lnTo>
                          <a:pt x="848" y="168"/>
                        </a:lnTo>
                        <a:lnTo>
                          <a:pt x="815" y="258"/>
                        </a:lnTo>
                        <a:lnTo>
                          <a:pt x="835" y="308"/>
                        </a:lnTo>
                        <a:lnTo>
                          <a:pt x="750" y="370"/>
                        </a:lnTo>
                        <a:lnTo>
                          <a:pt x="763" y="398"/>
                        </a:lnTo>
                        <a:lnTo>
                          <a:pt x="675" y="410"/>
                        </a:lnTo>
                        <a:lnTo>
                          <a:pt x="743" y="435"/>
                        </a:lnTo>
                        <a:lnTo>
                          <a:pt x="745" y="470"/>
                        </a:lnTo>
                        <a:lnTo>
                          <a:pt x="670" y="535"/>
                        </a:lnTo>
                        <a:lnTo>
                          <a:pt x="695" y="628"/>
                        </a:lnTo>
                        <a:lnTo>
                          <a:pt x="715" y="728"/>
                        </a:lnTo>
                        <a:lnTo>
                          <a:pt x="785" y="770"/>
                        </a:lnTo>
                        <a:lnTo>
                          <a:pt x="800" y="880"/>
                        </a:lnTo>
                        <a:lnTo>
                          <a:pt x="860" y="970"/>
                        </a:lnTo>
                        <a:lnTo>
                          <a:pt x="815" y="990"/>
                        </a:lnTo>
                        <a:lnTo>
                          <a:pt x="728" y="1000"/>
                        </a:lnTo>
                        <a:lnTo>
                          <a:pt x="653" y="1040"/>
                        </a:lnTo>
                        <a:lnTo>
                          <a:pt x="618" y="1090"/>
                        </a:lnTo>
                        <a:lnTo>
                          <a:pt x="435" y="1120"/>
                        </a:lnTo>
                        <a:lnTo>
                          <a:pt x="275" y="913"/>
                        </a:lnTo>
                        <a:lnTo>
                          <a:pt x="230" y="898"/>
                        </a:lnTo>
                        <a:lnTo>
                          <a:pt x="238" y="853"/>
                        </a:lnTo>
                        <a:lnTo>
                          <a:pt x="185" y="853"/>
                        </a:lnTo>
                        <a:lnTo>
                          <a:pt x="115" y="785"/>
                        </a:lnTo>
                        <a:lnTo>
                          <a:pt x="135" y="740"/>
                        </a:lnTo>
                        <a:lnTo>
                          <a:pt x="75" y="710"/>
                        </a:lnTo>
                        <a:lnTo>
                          <a:pt x="55" y="655"/>
                        </a:lnTo>
                        <a:lnTo>
                          <a:pt x="23" y="640"/>
                        </a:lnTo>
                        <a:lnTo>
                          <a:pt x="35" y="503"/>
                        </a:lnTo>
                        <a:lnTo>
                          <a:pt x="138" y="500"/>
                        </a:lnTo>
                        <a:lnTo>
                          <a:pt x="155" y="440"/>
                        </a:lnTo>
                        <a:lnTo>
                          <a:pt x="178" y="3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8" name="Freeform 522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6" y="54"/>
                      </a:cxn>
                      <a:cxn ang="0">
                        <a:pos x="0" y="0"/>
                      </a:cxn>
                      <a:cxn ang="0">
                        <a:pos x="61" y="16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6" y="54"/>
                        </a:lnTo>
                        <a:lnTo>
                          <a:pt x="0" y="0"/>
                        </a:lnTo>
                        <a:lnTo>
                          <a:pt x="61" y="16"/>
                        </a:lnTo>
                        <a:lnTo>
                          <a:pt x="109" y="3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09" name="Freeform 521"/>
                  <p:cNvSpPr>
                    <a:spLocks/>
                  </p:cNvSpPr>
                  <p:nvPr/>
                </p:nvSpPr>
                <p:spPr bwMode="auto">
                  <a:xfrm>
                    <a:off x="8818889" y="1641690"/>
                    <a:ext cx="109288" cy="91902"/>
                  </a:xfrm>
                  <a:custGeom>
                    <a:avLst/>
                    <a:gdLst/>
                    <a:ahLst/>
                    <a:cxnLst>
                      <a:cxn ang="0">
                        <a:pos x="109" y="35"/>
                      </a:cxn>
                      <a:cxn ang="0">
                        <a:pos x="67" y="90"/>
                      </a:cxn>
                      <a:cxn ang="0">
                        <a:pos x="10" y="93"/>
                      </a:cxn>
                      <a:cxn ang="0">
                        <a:pos x="17" y="55"/>
                      </a:cxn>
                      <a:cxn ang="0">
                        <a:pos x="0" y="0"/>
                      </a:cxn>
                      <a:cxn ang="0">
                        <a:pos x="62" y="15"/>
                      </a:cxn>
                      <a:cxn ang="0">
                        <a:pos x="109" y="35"/>
                      </a:cxn>
                    </a:cxnLst>
                    <a:rect l="0" t="0" r="r" b="b"/>
                    <a:pathLst>
                      <a:path w="109" h="93">
                        <a:moveTo>
                          <a:pt x="109" y="35"/>
                        </a:moveTo>
                        <a:lnTo>
                          <a:pt x="67" y="90"/>
                        </a:lnTo>
                        <a:lnTo>
                          <a:pt x="10" y="93"/>
                        </a:lnTo>
                        <a:lnTo>
                          <a:pt x="17" y="55"/>
                        </a:lnTo>
                        <a:lnTo>
                          <a:pt x="0" y="0"/>
                        </a:lnTo>
                        <a:lnTo>
                          <a:pt x="62" y="15"/>
                        </a:lnTo>
                        <a:lnTo>
                          <a:pt x="109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0" name="Freeform 4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2" y="0"/>
                      </a:cxn>
                      <a:cxn ang="0">
                        <a:pos x="166" y="45"/>
                      </a:cxn>
                      <a:cxn ang="0">
                        <a:pos x="176" y="83"/>
                      </a:cxn>
                      <a:cxn ang="0">
                        <a:pos x="243" y="121"/>
                      </a:cxn>
                      <a:cxn ang="0">
                        <a:pos x="138" y="157"/>
                      </a:cxn>
                      <a:cxn ang="0">
                        <a:pos x="61" y="147"/>
                      </a:cxn>
                      <a:cxn ang="0">
                        <a:pos x="0" y="150"/>
                      </a:cxn>
                      <a:cxn ang="0">
                        <a:pos x="122" y="77"/>
                      </a:cxn>
                      <a:cxn ang="0">
                        <a:pos x="106" y="32"/>
                      </a:cxn>
                      <a:cxn ang="0">
                        <a:pos x="112" y="0"/>
                      </a:cxn>
                    </a:cxnLst>
                    <a:rect l="0" t="0" r="r" b="b"/>
                    <a:pathLst>
                      <a:path w="243" h="157">
                        <a:moveTo>
                          <a:pt x="112" y="0"/>
                        </a:moveTo>
                        <a:lnTo>
                          <a:pt x="166" y="45"/>
                        </a:lnTo>
                        <a:lnTo>
                          <a:pt x="176" y="83"/>
                        </a:lnTo>
                        <a:lnTo>
                          <a:pt x="243" y="121"/>
                        </a:lnTo>
                        <a:lnTo>
                          <a:pt x="138" y="157"/>
                        </a:lnTo>
                        <a:lnTo>
                          <a:pt x="61" y="147"/>
                        </a:lnTo>
                        <a:lnTo>
                          <a:pt x="0" y="150"/>
                        </a:lnTo>
                        <a:lnTo>
                          <a:pt x="122" y="77"/>
                        </a:lnTo>
                        <a:lnTo>
                          <a:pt x="106" y="32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1" name="Freeform 3"/>
                  <p:cNvSpPr>
                    <a:spLocks/>
                  </p:cNvSpPr>
                  <p:nvPr/>
                </p:nvSpPr>
                <p:spPr bwMode="auto">
                  <a:xfrm>
                    <a:off x="8654956" y="856800"/>
                    <a:ext cx="240932" cy="156482"/>
                  </a:xfrm>
                  <a:custGeom>
                    <a:avLst/>
                    <a:gdLst/>
                    <a:ahLst/>
                    <a:cxnLst>
                      <a:cxn ang="0">
                        <a:pos x="113" y="0"/>
                      </a:cxn>
                      <a:cxn ang="0">
                        <a:pos x="165" y="45"/>
                      </a:cxn>
                      <a:cxn ang="0">
                        <a:pos x="175" y="82"/>
                      </a:cxn>
                      <a:cxn ang="0">
                        <a:pos x="243" y="120"/>
                      </a:cxn>
                      <a:cxn ang="0">
                        <a:pos x="138" y="157"/>
                      </a:cxn>
                      <a:cxn ang="0">
                        <a:pos x="60" y="147"/>
                      </a:cxn>
                      <a:cxn ang="0">
                        <a:pos x="0" y="150"/>
                      </a:cxn>
                      <a:cxn ang="0">
                        <a:pos x="123" y="77"/>
                      </a:cxn>
                      <a:cxn ang="0">
                        <a:pos x="105" y="32"/>
                      </a:cxn>
                      <a:cxn ang="0">
                        <a:pos x="113" y="0"/>
                      </a:cxn>
                    </a:cxnLst>
                    <a:rect l="0" t="0" r="r" b="b"/>
                    <a:pathLst>
                      <a:path w="243" h="157">
                        <a:moveTo>
                          <a:pt x="113" y="0"/>
                        </a:moveTo>
                        <a:lnTo>
                          <a:pt x="165" y="45"/>
                        </a:lnTo>
                        <a:lnTo>
                          <a:pt x="175" y="82"/>
                        </a:lnTo>
                        <a:lnTo>
                          <a:pt x="243" y="120"/>
                        </a:lnTo>
                        <a:lnTo>
                          <a:pt x="138" y="157"/>
                        </a:lnTo>
                        <a:lnTo>
                          <a:pt x="60" y="147"/>
                        </a:lnTo>
                        <a:lnTo>
                          <a:pt x="0" y="150"/>
                        </a:lnTo>
                        <a:lnTo>
                          <a:pt x="123" y="77"/>
                        </a:lnTo>
                        <a:lnTo>
                          <a:pt x="105" y="32"/>
                        </a:lnTo>
                        <a:lnTo>
                          <a:pt x="1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2" name="Freeform 2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39094" cy="20119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9"/>
                      </a:cxn>
                      <a:cxn ang="0">
                        <a:pos x="102" y="90"/>
                      </a:cxn>
                      <a:cxn ang="0">
                        <a:pos x="141" y="125"/>
                      </a:cxn>
                      <a:cxn ang="0">
                        <a:pos x="137" y="202"/>
                      </a:cxn>
                      <a:cxn ang="0">
                        <a:pos x="80" y="125"/>
                      </a:cxn>
                      <a:cxn ang="0">
                        <a:pos x="70" y="100"/>
                      </a:cxn>
                      <a:cxn ang="0">
                        <a:pos x="41" y="74"/>
                      </a:cxn>
                      <a:cxn ang="0">
                        <a:pos x="0" y="16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9"/>
                        </a:lnTo>
                        <a:lnTo>
                          <a:pt x="102" y="90"/>
                        </a:lnTo>
                        <a:lnTo>
                          <a:pt x="141" y="125"/>
                        </a:lnTo>
                        <a:lnTo>
                          <a:pt x="137" y="202"/>
                        </a:lnTo>
                        <a:lnTo>
                          <a:pt x="80" y="125"/>
                        </a:lnTo>
                        <a:lnTo>
                          <a:pt x="70" y="100"/>
                        </a:lnTo>
                        <a:lnTo>
                          <a:pt x="41" y="74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3" name="Freeform 1"/>
                  <p:cNvSpPr>
                    <a:spLocks/>
                  </p:cNvSpPr>
                  <p:nvPr/>
                </p:nvSpPr>
                <p:spPr bwMode="auto">
                  <a:xfrm>
                    <a:off x="8861115" y="1025700"/>
                    <a:ext cx="141577" cy="198706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96" y="38"/>
                      </a:cxn>
                      <a:cxn ang="0">
                        <a:pos x="101" y="91"/>
                      </a:cxn>
                      <a:cxn ang="0">
                        <a:pos x="141" y="126"/>
                      </a:cxn>
                      <a:cxn ang="0">
                        <a:pos x="136" y="202"/>
                      </a:cxn>
                      <a:cxn ang="0">
                        <a:pos x="79" y="126"/>
                      </a:cxn>
                      <a:cxn ang="0">
                        <a:pos x="69" y="101"/>
                      </a:cxn>
                      <a:cxn ang="0">
                        <a:pos x="42" y="73"/>
                      </a:cxn>
                      <a:cxn ang="0">
                        <a:pos x="0" y="15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141" h="202">
                        <a:moveTo>
                          <a:pt x="25" y="0"/>
                        </a:moveTo>
                        <a:lnTo>
                          <a:pt x="96" y="38"/>
                        </a:lnTo>
                        <a:lnTo>
                          <a:pt x="101" y="91"/>
                        </a:lnTo>
                        <a:lnTo>
                          <a:pt x="141" y="126"/>
                        </a:lnTo>
                        <a:lnTo>
                          <a:pt x="136" y="202"/>
                        </a:lnTo>
                        <a:lnTo>
                          <a:pt x="79" y="126"/>
                        </a:lnTo>
                        <a:lnTo>
                          <a:pt x="69" y="101"/>
                        </a:lnTo>
                        <a:lnTo>
                          <a:pt x="42" y="73"/>
                        </a:lnTo>
                        <a:lnTo>
                          <a:pt x="0" y="15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4" name="Freeform 520"/>
                  <p:cNvSpPr>
                    <a:spLocks/>
                  </p:cNvSpPr>
                  <p:nvPr/>
                </p:nvSpPr>
                <p:spPr bwMode="auto">
                  <a:xfrm>
                    <a:off x="4497031" y="3800138"/>
                    <a:ext cx="101838" cy="12915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58" y="9"/>
                      </a:cxn>
                      <a:cxn ang="0">
                        <a:pos x="0" y="61"/>
                      </a:cxn>
                      <a:cxn ang="0">
                        <a:pos x="42" y="99"/>
                      </a:cxn>
                      <a:cxn ang="0">
                        <a:pos x="51" y="131"/>
                      </a:cxn>
                      <a:cxn ang="0">
                        <a:pos x="64" y="89"/>
                      </a:cxn>
                      <a:cxn ang="0">
                        <a:pos x="102" y="38"/>
                      </a:cxn>
                      <a:cxn ang="0">
                        <a:pos x="83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58" y="9"/>
                        </a:lnTo>
                        <a:lnTo>
                          <a:pt x="0" y="61"/>
                        </a:lnTo>
                        <a:lnTo>
                          <a:pt x="42" y="99"/>
                        </a:lnTo>
                        <a:lnTo>
                          <a:pt x="51" y="131"/>
                        </a:lnTo>
                        <a:lnTo>
                          <a:pt x="64" y="89"/>
                        </a:lnTo>
                        <a:lnTo>
                          <a:pt x="102" y="38"/>
                        </a:lnTo>
                        <a:lnTo>
                          <a:pt x="83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5" name="Freeform 519"/>
                  <p:cNvSpPr>
                    <a:spLocks/>
                  </p:cNvSpPr>
                  <p:nvPr/>
                </p:nvSpPr>
                <p:spPr bwMode="auto">
                  <a:xfrm>
                    <a:off x="4497031" y="3800138"/>
                    <a:ext cx="101838" cy="131642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60" y="10"/>
                      </a:cxn>
                      <a:cxn ang="0">
                        <a:pos x="0" y="62"/>
                      </a:cxn>
                      <a:cxn ang="0">
                        <a:pos x="42" y="99"/>
                      </a:cxn>
                      <a:cxn ang="0">
                        <a:pos x="52" y="131"/>
                      </a:cxn>
                      <a:cxn ang="0">
                        <a:pos x="65" y="89"/>
                      </a:cxn>
                      <a:cxn ang="0">
                        <a:pos x="102" y="37"/>
                      </a:cxn>
                      <a:cxn ang="0">
                        <a:pos x="85" y="0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02" h="131">
                        <a:moveTo>
                          <a:pt x="80" y="0"/>
                        </a:moveTo>
                        <a:lnTo>
                          <a:pt x="60" y="10"/>
                        </a:lnTo>
                        <a:lnTo>
                          <a:pt x="0" y="62"/>
                        </a:lnTo>
                        <a:lnTo>
                          <a:pt x="42" y="99"/>
                        </a:lnTo>
                        <a:lnTo>
                          <a:pt x="52" y="131"/>
                        </a:lnTo>
                        <a:lnTo>
                          <a:pt x="65" y="89"/>
                        </a:lnTo>
                        <a:lnTo>
                          <a:pt x="102" y="37"/>
                        </a:lnTo>
                        <a:lnTo>
                          <a:pt x="85" y="0"/>
                        </a:lnTo>
                        <a:lnTo>
                          <a:pt x="8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6" name="Freeform 518"/>
                  <p:cNvSpPr>
                    <a:spLocks/>
                  </p:cNvSpPr>
                  <p:nvPr/>
                </p:nvSpPr>
                <p:spPr bwMode="auto">
                  <a:xfrm>
                    <a:off x="4524354" y="3931780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2"/>
                      </a:cxn>
                      <a:cxn ang="0">
                        <a:pos x="19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2"/>
                        </a:lnTo>
                        <a:lnTo>
                          <a:pt x="19" y="3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7" name="Freeform 517"/>
                  <p:cNvSpPr>
                    <a:spLocks/>
                  </p:cNvSpPr>
                  <p:nvPr/>
                </p:nvSpPr>
                <p:spPr bwMode="auto">
                  <a:xfrm>
                    <a:off x="4524354" y="3931780"/>
                    <a:ext cx="24838" cy="37258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0" y="20"/>
                      </a:cxn>
                      <a:cxn ang="0">
                        <a:pos x="18" y="3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38">
                        <a:moveTo>
                          <a:pt x="25" y="0"/>
                        </a:moveTo>
                        <a:lnTo>
                          <a:pt x="0" y="20"/>
                        </a:lnTo>
                        <a:lnTo>
                          <a:pt x="18" y="38"/>
                        </a:lnTo>
                        <a:lnTo>
                          <a:pt x="2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8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4504483" y="3854782"/>
                    <a:ext cx="0" cy="745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19" name="Freeform 515"/>
                  <p:cNvSpPr>
                    <a:spLocks/>
                  </p:cNvSpPr>
                  <p:nvPr/>
                </p:nvSpPr>
                <p:spPr bwMode="auto">
                  <a:xfrm>
                    <a:off x="4549192" y="3931780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0" name="Freeform 514"/>
                  <p:cNvSpPr>
                    <a:spLocks/>
                  </p:cNvSpPr>
                  <p:nvPr/>
                </p:nvSpPr>
                <p:spPr bwMode="auto">
                  <a:xfrm>
                    <a:off x="4541740" y="3765364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8" y="48"/>
                      </a:cxn>
                      <a:cxn ang="0">
                        <a:pos x="140" y="60"/>
                      </a:cxn>
                      <a:cxn ang="0">
                        <a:pos x="89" y="16"/>
                      </a:cxn>
                      <a:cxn ang="0">
                        <a:pos x="92" y="9"/>
                      </a:cxn>
                      <a:cxn ang="0">
                        <a:pos x="54" y="0"/>
                      </a:cxn>
                      <a:cxn ang="0">
                        <a:pos x="41" y="35"/>
                      </a:cxn>
                      <a:cxn ang="0">
                        <a:pos x="35" y="35"/>
                      </a:cxn>
                      <a:cxn ang="0">
                        <a:pos x="38" y="35"/>
                      </a:cxn>
                      <a:cxn ang="0">
                        <a:pos x="57" y="73"/>
                      </a:cxn>
                      <a:cxn ang="0">
                        <a:pos x="19" y="124"/>
                      </a:cxn>
                      <a:cxn ang="0">
                        <a:pos x="6" y="166"/>
                      </a:cxn>
                      <a:cxn ang="0">
                        <a:pos x="6" y="160"/>
                      </a:cxn>
                      <a:cxn ang="0">
                        <a:pos x="6" y="166"/>
                      </a:cxn>
                      <a:cxn ang="0">
                        <a:pos x="0" y="204"/>
                      </a:cxn>
                      <a:cxn ang="0">
                        <a:pos x="3" y="243"/>
                      </a:cxn>
                      <a:cxn ang="0">
                        <a:pos x="0" y="243"/>
                      </a:cxn>
                      <a:cxn ang="0">
                        <a:pos x="3" y="246"/>
                      </a:cxn>
                      <a:cxn ang="0">
                        <a:pos x="57" y="262"/>
                      </a:cxn>
                      <a:cxn ang="0">
                        <a:pos x="128" y="256"/>
                      </a:cxn>
                      <a:cxn ang="0">
                        <a:pos x="137" y="240"/>
                      </a:cxn>
                      <a:cxn ang="0">
                        <a:pos x="137" y="208"/>
                      </a:cxn>
                      <a:cxn ang="0">
                        <a:pos x="195" y="185"/>
                      </a:cxn>
                      <a:cxn ang="0">
                        <a:pos x="204" y="118"/>
                      </a:cxn>
                      <a:cxn ang="0">
                        <a:pos x="192" y="54"/>
                      </a:cxn>
                      <a:cxn ang="0">
                        <a:pos x="188" y="48"/>
                      </a:cxn>
                    </a:cxnLst>
                    <a:rect l="0" t="0" r="r" b="b"/>
                    <a:pathLst>
                      <a:path w="204" h="262">
                        <a:moveTo>
                          <a:pt x="188" y="48"/>
                        </a:moveTo>
                        <a:lnTo>
                          <a:pt x="140" y="60"/>
                        </a:lnTo>
                        <a:lnTo>
                          <a:pt x="89" y="16"/>
                        </a:lnTo>
                        <a:lnTo>
                          <a:pt x="92" y="9"/>
                        </a:lnTo>
                        <a:lnTo>
                          <a:pt x="54" y="0"/>
                        </a:lnTo>
                        <a:lnTo>
                          <a:pt x="41" y="35"/>
                        </a:lnTo>
                        <a:lnTo>
                          <a:pt x="35" y="35"/>
                        </a:lnTo>
                        <a:lnTo>
                          <a:pt x="38" y="35"/>
                        </a:lnTo>
                        <a:lnTo>
                          <a:pt x="57" y="73"/>
                        </a:lnTo>
                        <a:lnTo>
                          <a:pt x="19" y="124"/>
                        </a:lnTo>
                        <a:lnTo>
                          <a:pt x="6" y="166"/>
                        </a:lnTo>
                        <a:lnTo>
                          <a:pt x="6" y="160"/>
                        </a:lnTo>
                        <a:lnTo>
                          <a:pt x="6" y="166"/>
                        </a:lnTo>
                        <a:lnTo>
                          <a:pt x="0" y="204"/>
                        </a:lnTo>
                        <a:lnTo>
                          <a:pt x="3" y="243"/>
                        </a:lnTo>
                        <a:lnTo>
                          <a:pt x="0" y="243"/>
                        </a:lnTo>
                        <a:lnTo>
                          <a:pt x="3" y="246"/>
                        </a:lnTo>
                        <a:lnTo>
                          <a:pt x="57" y="262"/>
                        </a:lnTo>
                        <a:lnTo>
                          <a:pt x="128" y="256"/>
                        </a:lnTo>
                        <a:lnTo>
                          <a:pt x="137" y="240"/>
                        </a:lnTo>
                        <a:lnTo>
                          <a:pt x="137" y="208"/>
                        </a:lnTo>
                        <a:lnTo>
                          <a:pt x="195" y="185"/>
                        </a:lnTo>
                        <a:lnTo>
                          <a:pt x="204" y="118"/>
                        </a:lnTo>
                        <a:lnTo>
                          <a:pt x="192" y="54"/>
                        </a:lnTo>
                        <a:lnTo>
                          <a:pt x="188" y="4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1" name="Freeform 513"/>
                  <p:cNvSpPr>
                    <a:spLocks/>
                  </p:cNvSpPr>
                  <p:nvPr/>
                </p:nvSpPr>
                <p:spPr bwMode="auto">
                  <a:xfrm>
                    <a:off x="4541740" y="3765364"/>
                    <a:ext cx="203674" cy="260801"/>
                  </a:xfrm>
                  <a:custGeom>
                    <a:avLst/>
                    <a:gdLst/>
                    <a:ahLst/>
                    <a:cxnLst>
                      <a:cxn ang="0">
                        <a:pos x="189" y="47"/>
                      </a:cxn>
                      <a:cxn ang="0">
                        <a:pos x="139" y="60"/>
                      </a:cxn>
                      <a:cxn ang="0">
                        <a:pos x="90" y="17"/>
                      </a:cxn>
                      <a:cxn ang="0">
                        <a:pos x="92" y="10"/>
                      </a:cxn>
                      <a:cxn ang="0">
                        <a:pos x="55" y="0"/>
                      </a:cxn>
                      <a:cxn ang="0">
                        <a:pos x="42" y="35"/>
                      </a:cxn>
                      <a:cxn ang="0">
                        <a:pos x="35" y="35"/>
                      </a:cxn>
                      <a:cxn ang="0">
                        <a:pos x="40" y="35"/>
                      </a:cxn>
                      <a:cxn ang="0">
                        <a:pos x="57" y="72"/>
                      </a:cxn>
                      <a:cxn ang="0">
                        <a:pos x="20" y="125"/>
                      </a:cxn>
                      <a:cxn ang="0">
                        <a:pos x="7" y="167"/>
                      </a:cxn>
                      <a:cxn ang="0">
                        <a:pos x="7" y="160"/>
                      </a:cxn>
                      <a:cxn ang="0">
                        <a:pos x="7" y="167"/>
                      </a:cxn>
                      <a:cxn ang="0">
                        <a:pos x="0" y="205"/>
                      </a:cxn>
                      <a:cxn ang="0">
                        <a:pos x="5" y="242"/>
                      </a:cxn>
                      <a:cxn ang="0">
                        <a:pos x="0" y="242"/>
                      </a:cxn>
                      <a:cxn ang="0">
                        <a:pos x="5" y="247"/>
                      </a:cxn>
                      <a:cxn ang="0">
                        <a:pos x="57" y="262"/>
                      </a:cxn>
                      <a:cxn ang="0">
                        <a:pos x="129" y="257"/>
                      </a:cxn>
                      <a:cxn ang="0">
                        <a:pos x="137" y="240"/>
                      </a:cxn>
                      <a:cxn ang="0">
                        <a:pos x="137" y="207"/>
                      </a:cxn>
                      <a:cxn ang="0">
                        <a:pos x="194" y="185"/>
                      </a:cxn>
                      <a:cxn ang="0">
                        <a:pos x="204" y="117"/>
                      </a:cxn>
                      <a:cxn ang="0">
                        <a:pos x="192" y="55"/>
                      </a:cxn>
                      <a:cxn ang="0">
                        <a:pos x="189" y="47"/>
                      </a:cxn>
                    </a:cxnLst>
                    <a:rect l="0" t="0" r="r" b="b"/>
                    <a:pathLst>
                      <a:path w="204" h="262">
                        <a:moveTo>
                          <a:pt x="189" y="47"/>
                        </a:moveTo>
                        <a:lnTo>
                          <a:pt x="139" y="60"/>
                        </a:lnTo>
                        <a:lnTo>
                          <a:pt x="90" y="17"/>
                        </a:lnTo>
                        <a:lnTo>
                          <a:pt x="92" y="10"/>
                        </a:lnTo>
                        <a:lnTo>
                          <a:pt x="55" y="0"/>
                        </a:lnTo>
                        <a:lnTo>
                          <a:pt x="42" y="35"/>
                        </a:lnTo>
                        <a:lnTo>
                          <a:pt x="35" y="35"/>
                        </a:lnTo>
                        <a:lnTo>
                          <a:pt x="40" y="35"/>
                        </a:lnTo>
                        <a:lnTo>
                          <a:pt x="57" y="72"/>
                        </a:lnTo>
                        <a:lnTo>
                          <a:pt x="20" y="125"/>
                        </a:lnTo>
                        <a:lnTo>
                          <a:pt x="7" y="167"/>
                        </a:lnTo>
                        <a:lnTo>
                          <a:pt x="7" y="160"/>
                        </a:lnTo>
                        <a:lnTo>
                          <a:pt x="7" y="167"/>
                        </a:lnTo>
                        <a:lnTo>
                          <a:pt x="0" y="205"/>
                        </a:lnTo>
                        <a:lnTo>
                          <a:pt x="5" y="242"/>
                        </a:lnTo>
                        <a:lnTo>
                          <a:pt x="0" y="242"/>
                        </a:lnTo>
                        <a:lnTo>
                          <a:pt x="5" y="247"/>
                        </a:lnTo>
                        <a:lnTo>
                          <a:pt x="57" y="262"/>
                        </a:lnTo>
                        <a:lnTo>
                          <a:pt x="129" y="257"/>
                        </a:lnTo>
                        <a:lnTo>
                          <a:pt x="137" y="240"/>
                        </a:lnTo>
                        <a:lnTo>
                          <a:pt x="137" y="207"/>
                        </a:lnTo>
                        <a:lnTo>
                          <a:pt x="194" y="185"/>
                        </a:lnTo>
                        <a:lnTo>
                          <a:pt x="204" y="117"/>
                        </a:lnTo>
                        <a:lnTo>
                          <a:pt x="192" y="55"/>
                        </a:lnTo>
                        <a:lnTo>
                          <a:pt x="189" y="4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2" name="Freeform 512"/>
                  <p:cNvSpPr>
                    <a:spLocks/>
                  </p:cNvSpPr>
                  <p:nvPr/>
                </p:nvSpPr>
                <p:spPr bwMode="auto">
                  <a:xfrm>
                    <a:off x="4549192" y="3931780"/>
                    <a:ext cx="0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3" name="Freeform 511"/>
                  <p:cNvSpPr>
                    <a:spLocks/>
                  </p:cNvSpPr>
                  <p:nvPr/>
                </p:nvSpPr>
                <p:spPr bwMode="auto">
                  <a:xfrm>
                    <a:off x="4511934" y="4006295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48"/>
                      </a:cxn>
                      <a:cxn ang="0">
                        <a:pos x="22" y="67"/>
                      </a:cxn>
                      <a:cxn ang="0">
                        <a:pos x="0" y="29"/>
                      </a:cxn>
                      <a:cxn ang="0">
                        <a:pos x="35" y="0"/>
                      </a:cxn>
                      <a:cxn ang="0">
                        <a:pos x="32" y="0"/>
                      </a:cxn>
                      <a:cxn ang="0">
                        <a:pos x="35" y="3"/>
                      </a:cxn>
                      <a:cxn ang="0">
                        <a:pos x="83" y="19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48"/>
                        </a:lnTo>
                        <a:lnTo>
                          <a:pt x="22" y="67"/>
                        </a:lnTo>
                        <a:lnTo>
                          <a:pt x="0" y="29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35" y="3"/>
                        </a:lnTo>
                        <a:lnTo>
                          <a:pt x="83" y="19"/>
                        </a:lnTo>
                        <a:lnTo>
                          <a:pt x="86" y="2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4" name="Freeform 510"/>
                  <p:cNvSpPr>
                    <a:spLocks/>
                  </p:cNvSpPr>
                  <p:nvPr/>
                </p:nvSpPr>
                <p:spPr bwMode="auto">
                  <a:xfrm>
                    <a:off x="4511934" y="4006295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86" y="25"/>
                      </a:cxn>
                      <a:cxn ang="0">
                        <a:pos x="86" y="50"/>
                      </a:cxn>
                      <a:cxn ang="0">
                        <a:pos x="20" y="67"/>
                      </a:cxn>
                      <a:cxn ang="0">
                        <a:pos x="0" y="30"/>
                      </a:cxn>
                      <a:cxn ang="0">
                        <a:pos x="35" y="0"/>
                      </a:cxn>
                      <a:cxn ang="0">
                        <a:pos x="30" y="0"/>
                      </a:cxn>
                      <a:cxn ang="0">
                        <a:pos x="35" y="5"/>
                      </a:cxn>
                      <a:cxn ang="0">
                        <a:pos x="83" y="20"/>
                      </a:cxn>
                      <a:cxn ang="0">
                        <a:pos x="86" y="25"/>
                      </a:cxn>
                    </a:cxnLst>
                    <a:rect l="0" t="0" r="r" b="b"/>
                    <a:pathLst>
                      <a:path w="86" h="67">
                        <a:moveTo>
                          <a:pt x="86" y="25"/>
                        </a:moveTo>
                        <a:lnTo>
                          <a:pt x="86" y="50"/>
                        </a:lnTo>
                        <a:lnTo>
                          <a:pt x="20" y="67"/>
                        </a:lnTo>
                        <a:lnTo>
                          <a:pt x="0" y="3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35" y="5"/>
                        </a:lnTo>
                        <a:lnTo>
                          <a:pt x="83" y="20"/>
                        </a:lnTo>
                        <a:lnTo>
                          <a:pt x="86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5" name="Freeform 509"/>
                  <p:cNvSpPr>
                    <a:spLocks/>
                  </p:cNvSpPr>
                  <p:nvPr/>
                </p:nvSpPr>
                <p:spPr bwMode="auto">
                  <a:xfrm>
                    <a:off x="4591417" y="4001327"/>
                    <a:ext cx="181320" cy="89418"/>
                  </a:xfrm>
                  <a:custGeom>
                    <a:avLst/>
                    <a:gdLst/>
                    <a:ahLst/>
                    <a:cxnLst>
                      <a:cxn ang="0">
                        <a:pos x="89" y="0"/>
                      </a:cxn>
                      <a:cxn ang="0">
                        <a:pos x="166" y="7"/>
                      </a:cxn>
                      <a:cxn ang="0">
                        <a:pos x="182" y="16"/>
                      </a:cxn>
                      <a:cxn ang="0">
                        <a:pos x="172" y="77"/>
                      </a:cxn>
                      <a:cxn ang="0">
                        <a:pos x="108" y="90"/>
                      </a:cxn>
                      <a:cxn ang="0">
                        <a:pos x="51" y="58"/>
                      </a:cxn>
                      <a:cxn ang="0">
                        <a:pos x="6" y="55"/>
                      </a:cxn>
                      <a:cxn ang="0">
                        <a:pos x="6" y="32"/>
                      </a:cxn>
                      <a:cxn ang="0">
                        <a:pos x="3" y="26"/>
                      </a:cxn>
                      <a:cxn ang="0">
                        <a:pos x="0" y="23"/>
                      </a:cxn>
                      <a:cxn ang="0">
                        <a:pos x="9" y="26"/>
                      </a:cxn>
                      <a:cxn ang="0">
                        <a:pos x="80" y="20"/>
                      </a:cxn>
                      <a:cxn ang="0">
                        <a:pos x="89" y="4"/>
                      </a:cxn>
                      <a:cxn ang="0">
                        <a:pos x="89" y="0"/>
                      </a:cxn>
                    </a:cxnLst>
                    <a:rect l="0" t="0" r="r" b="b"/>
                    <a:pathLst>
                      <a:path w="182" h="90">
                        <a:moveTo>
                          <a:pt x="89" y="0"/>
                        </a:moveTo>
                        <a:lnTo>
                          <a:pt x="166" y="7"/>
                        </a:lnTo>
                        <a:lnTo>
                          <a:pt x="182" y="16"/>
                        </a:lnTo>
                        <a:lnTo>
                          <a:pt x="172" y="77"/>
                        </a:lnTo>
                        <a:lnTo>
                          <a:pt x="108" y="90"/>
                        </a:lnTo>
                        <a:lnTo>
                          <a:pt x="51" y="58"/>
                        </a:lnTo>
                        <a:lnTo>
                          <a:pt x="6" y="55"/>
                        </a:lnTo>
                        <a:lnTo>
                          <a:pt x="6" y="32"/>
                        </a:lnTo>
                        <a:lnTo>
                          <a:pt x="3" y="26"/>
                        </a:lnTo>
                        <a:lnTo>
                          <a:pt x="0" y="23"/>
                        </a:lnTo>
                        <a:lnTo>
                          <a:pt x="9" y="26"/>
                        </a:lnTo>
                        <a:lnTo>
                          <a:pt x="80" y="20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6" name="Freeform 508"/>
                  <p:cNvSpPr>
                    <a:spLocks/>
                  </p:cNvSpPr>
                  <p:nvPr/>
                </p:nvSpPr>
                <p:spPr bwMode="auto">
                  <a:xfrm>
                    <a:off x="4591417" y="4001327"/>
                    <a:ext cx="178835" cy="8941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7" y="5"/>
                      </a:cxn>
                      <a:cxn ang="0">
                        <a:pos x="182" y="15"/>
                      </a:cxn>
                      <a:cxn ang="0">
                        <a:pos x="172" y="75"/>
                      </a:cxn>
                      <a:cxn ang="0">
                        <a:pos x="109" y="90"/>
                      </a:cxn>
                      <a:cxn ang="0">
                        <a:pos x="51" y="58"/>
                      </a:cxn>
                      <a:cxn ang="0">
                        <a:pos x="5" y="55"/>
                      </a:cxn>
                      <a:cxn ang="0">
                        <a:pos x="5" y="30"/>
                      </a:cxn>
                      <a:cxn ang="0">
                        <a:pos x="3" y="25"/>
                      </a:cxn>
                      <a:cxn ang="0">
                        <a:pos x="0" y="23"/>
                      </a:cxn>
                      <a:cxn ang="0">
                        <a:pos x="8" y="25"/>
                      </a:cxn>
                      <a:cxn ang="0">
                        <a:pos x="81" y="20"/>
                      </a:cxn>
                      <a:cxn ang="0">
                        <a:pos x="88" y="3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182" h="90">
                        <a:moveTo>
                          <a:pt x="88" y="0"/>
                        </a:moveTo>
                        <a:lnTo>
                          <a:pt x="167" y="5"/>
                        </a:lnTo>
                        <a:lnTo>
                          <a:pt x="182" y="15"/>
                        </a:lnTo>
                        <a:lnTo>
                          <a:pt x="172" y="75"/>
                        </a:lnTo>
                        <a:lnTo>
                          <a:pt x="109" y="90"/>
                        </a:lnTo>
                        <a:lnTo>
                          <a:pt x="51" y="58"/>
                        </a:lnTo>
                        <a:lnTo>
                          <a:pt x="5" y="55"/>
                        </a:lnTo>
                        <a:lnTo>
                          <a:pt x="5" y="30"/>
                        </a:lnTo>
                        <a:lnTo>
                          <a:pt x="3" y="25"/>
                        </a:lnTo>
                        <a:lnTo>
                          <a:pt x="0" y="23"/>
                        </a:lnTo>
                        <a:lnTo>
                          <a:pt x="8" y="25"/>
                        </a:lnTo>
                        <a:lnTo>
                          <a:pt x="81" y="20"/>
                        </a:lnTo>
                        <a:lnTo>
                          <a:pt x="88" y="3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7" name="Freeform 507"/>
                  <p:cNvSpPr>
                    <a:spLocks/>
                  </p:cNvSpPr>
                  <p:nvPr/>
                </p:nvSpPr>
                <p:spPr bwMode="auto">
                  <a:xfrm>
                    <a:off x="4678351" y="3946683"/>
                    <a:ext cx="134127" cy="74515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35" y="26"/>
                      </a:cxn>
                      <a:cxn ang="0">
                        <a:pos x="93" y="70"/>
                      </a:cxn>
                      <a:cxn ang="0">
                        <a:pos x="90" y="74"/>
                      </a:cxn>
                      <a:cxn ang="0">
                        <a:pos x="93" y="70"/>
                      </a:cxn>
                      <a:cxn ang="0">
                        <a:pos x="77" y="61"/>
                      </a:cxn>
                      <a:cxn ang="0">
                        <a:pos x="0" y="54"/>
                      </a:cxn>
                      <a:cxn ang="0">
                        <a:pos x="0" y="26"/>
                      </a:cxn>
                      <a:cxn ang="0">
                        <a:pos x="58" y="3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35" h="74">
                        <a:moveTo>
                          <a:pt x="58" y="0"/>
                        </a:moveTo>
                        <a:lnTo>
                          <a:pt x="135" y="26"/>
                        </a:lnTo>
                        <a:lnTo>
                          <a:pt x="93" y="70"/>
                        </a:lnTo>
                        <a:lnTo>
                          <a:pt x="90" y="74"/>
                        </a:lnTo>
                        <a:lnTo>
                          <a:pt x="93" y="70"/>
                        </a:lnTo>
                        <a:lnTo>
                          <a:pt x="77" y="61"/>
                        </a:lnTo>
                        <a:lnTo>
                          <a:pt x="0" y="54"/>
                        </a:lnTo>
                        <a:lnTo>
                          <a:pt x="0" y="26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8" name="Freeform 505"/>
                  <p:cNvSpPr>
                    <a:spLocks/>
                  </p:cNvSpPr>
                  <p:nvPr/>
                </p:nvSpPr>
                <p:spPr bwMode="auto">
                  <a:xfrm>
                    <a:off x="4730511" y="3790203"/>
                    <a:ext cx="188771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3"/>
                      </a:cxn>
                      <a:cxn ang="0">
                        <a:pos x="4" y="29"/>
                      </a:cxn>
                      <a:cxn ang="0">
                        <a:pos x="16" y="93"/>
                      </a:cxn>
                      <a:cxn ang="0">
                        <a:pos x="7" y="157"/>
                      </a:cxn>
                      <a:cxn ang="0">
                        <a:pos x="84" y="183"/>
                      </a:cxn>
                      <a:cxn ang="0">
                        <a:pos x="84" y="186"/>
                      </a:cxn>
                      <a:cxn ang="0">
                        <a:pos x="148" y="192"/>
                      </a:cxn>
                      <a:cxn ang="0">
                        <a:pos x="189" y="151"/>
                      </a:cxn>
                      <a:cxn ang="0">
                        <a:pos x="157" y="71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3"/>
                        </a:lnTo>
                        <a:lnTo>
                          <a:pt x="4" y="29"/>
                        </a:lnTo>
                        <a:lnTo>
                          <a:pt x="16" y="93"/>
                        </a:lnTo>
                        <a:lnTo>
                          <a:pt x="7" y="157"/>
                        </a:lnTo>
                        <a:lnTo>
                          <a:pt x="84" y="183"/>
                        </a:lnTo>
                        <a:lnTo>
                          <a:pt x="84" y="186"/>
                        </a:lnTo>
                        <a:lnTo>
                          <a:pt x="148" y="192"/>
                        </a:lnTo>
                        <a:lnTo>
                          <a:pt x="189" y="151"/>
                        </a:lnTo>
                        <a:lnTo>
                          <a:pt x="157" y="71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29" name="Freeform 504"/>
                  <p:cNvSpPr>
                    <a:spLocks/>
                  </p:cNvSpPr>
                  <p:nvPr/>
                </p:nvSpPr>
                <p:spPr bwMode="auto">
                  <a:xfrm>
                    <a:off x="4730511" y="3790203"/>
                    <a:ext cx="186288" cy="191254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0" y="22"/>
                      </a:cxn>
                      <a:cxn ang="0">
                        <a:pos x="3" y="30"/>
                      </a:cxn>
                      <a:cxn ang="0">
                        <a:pos x="15" y="92"/>
                      </a:cxn>
                      <a:cxn ang="0">
                        <a:pos x="5" y="157"/>
                      </a:cxn>
                      <a:cxn ang="0">
                        <a:pos x="83" y="182"/>
                      </a:cxn>
                      <a:cxn ang="0">
                        <a:pos x="83" y="187"/>
                      </a:cxn>
                      <a:cxn ang="0">
                        <a:pos x="149" y="192"/>
                      </a:cxn>
                      <a:cxn ang="0">
                        <a:pos x="189" y="152"/>
                      </a:cxn>
                      <a:cxn ang="0">
                        <a:pos x="156" y="72"/>
                      </a:cxn>
                      <a:cxn ang="0">
                        <a:pos x="164" y="35"/>
                      </a:cxn>
                      <a:cxn ang="0">
                        <a:pos x="103" y="0"/>
                      </a:cxn>
                    </a:cxnLst>
                    <a:rect l="0" t="0" r="r" b="b"/>
                    <a:pathLst>
                      <a:path w="189" h="192">
                        <a:moveTo>
                          <a:pt x="103" y="0"/>
                        </a:moveTo>
                        <a:lnTo>
                          <a:pt x="0" y="22"/>
                        </a:lnTo>
                        <a:lnTo>
                          <a:pt x="3" y="30"/>
                        </a:lnTo>
                        <a:lnTo>
                          <a:pt x="15" y="92"/>
                        </a:lnTo>
                        <a:lnTo>
                          <a:pt x="5" y="157"/>
                        </a:lnTo>
                        <a:lnTo>
                          <a:pt x="83" y="182"/>
                        </a:lnTo>
                        <a:lnTo>
                          <a:pt x="83" y="187"/>
                        </a:lnTo>
                        <a:lnTo>
                          <a:pt x="149" y="192"/>
                        </a:lnTo>
                        <a:lnTo>
                          <a:pt x="189" y="152"/>
                        </a:lnTo>
                        <a:lnTo>
                          <a:pt x="156" y="72"/>
                        </a:lnTo>
                        <a:lnTo>
                          <a:pt x="164" y="35"/>
                        </a:lnTo>
                        <a:lnTo>
                          <a:pt x="1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0" name="Freeform 503"/>
                  <p:cNvSpPr>
                    <a:spLocks/>
                  </p:cNvSpPr>
                  <p:nvPr/>
                </p:nvSpPr>
                <p:spPr bwMode="auto">
                  <a:xfrm>
                    <a:off x="4767769" y="3976489"/>
                    <a:ext cx="104321" cy="59612"/>
                  </a:xfrm>
                  <a:custGeom>
                    <a:avLst/>
                    <a:gdLst/>
                    <a:ahLst/>
                    <a:cxnLst>
                      <a:cxn ang="0">
                        <a:pos x="105" y="6"/>
                      </a:cxn>
                      <a:cxn ang="0">
                        <a:pos x="105" y="61"/>
                      </a:cxn>
                      <a:cxn ang="0">
                        <a:pos x="38" y="6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0" y="45"/>
                      </a:cxn>
                      <a:cxn ang="0">
                        <a:pos x="3" y="41"/>
                      </a:cxn>
                      <a:cxn ang="0">
                        <a:pos x="45" y="0"/>
                      </a:cxn>
                      <a:cxn ang="0">
                        <a:pos x="105" y="6"/>
                      </a:cxn>
                    </a:cxnLst>
                    <a:rect l="0" t="0" r="r" b="b"/>
                    <a:pathLst>
                      <a:path w="105" h="61">
                        <a:moveTo>
                          <a:pt x="105" y="6"/>
                        </a:moveTo>
                        <a:lnTo>
                          <a:pt x="105" y="61"/>
                        </a:lnTo>
                        <a:lnTo>
                          <a:pt x="38" y="6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0" y="45"/>
                        </a:lnTo>
                        <a:lnTo>
                          <a:pt x="3" y="41"/>
                        </a:lnTo>
                        <a:lnTo>
                          <a:pt x="45" y="0"/>
                        </a:lnTo>
                        <a:lnTo>
                          <a:pt x="105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1" name="Freeform 501"/>
                  <p:cNvSpPr>
                    <a:spLocks/>
                  </p:cNvSpPr>
                  <p:nvPr/>
                </p:nvSpPr>
                <p:spPr bwMode="auto">
                  <a:xfrm>
                    <a:off x="4767769" y="4016230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2" name="Freeform 500"/>
                  <p:cNvSpPr>
                    <a:spLocks/>
                  </p:cNvSpPr>
                  <p:nvPr/>
                </p:nvSpPr>
                <p:spPr bwMode="auto">
                  <a:xfrm>
                    <a:off x="4755349" y="4021198"/>
                    <a:ext cx="116741" cy="84450"/>
                  </a:xfrm>
                  <a:custGeom>
                    <a:avLst/>
                    <a:gdLst/>
                    <a:ahLst/>
                    <a:cxnLst>
                      <a:cxn ang="0">
                        <a:pos x="118" y="19"/>
                      </a:cxn>
                      <a:cxn ang="0">
                        <a:pos x="99" y="86"/>
                      </a:cxn>
                      <a:cxn ang="0">
                        <a:pos x="48" y="73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13" y="0"/>
                      </a:cxn>
                      <a:cxn ang="0">
                        <a:pos x="51" y="16"/>
                      </a:cxn>
                      <a:cxn ang="0">
                        <a:pos x="115" y="16"/>
                      </a:cxn>
                      <a:cxn ang="0">
                        <a:pos x="118" y="19"/>
                      </a:cxn>
                    </a:cxnLst>
                    <a:rect l="0" t="0" r="r" b="b"/>
                    <a:pathLst>
                      <a:path w="118" h="86">
                        <a:moveTo>
                          <a:pt x="118" y="19"/>
                        </a:moveTo>
                        <a:lnTo>
                          <a:pt x="99" y="86"/>
                        </a:lnTo>
                        <a:lnTo>
                          <a:pt x="48" y="73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13" y="0"/>
                        </a:lnTo>
                        <a:lnTo>
                          <a:pt x="51" y="16"/>
                        </a:lnTo>
                        <a:lnTo>
                          <a:pt x="115" y="16"/>
                        </a:lnTo>
                        <a:lnTo>
                          <a:pt x="118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3" name="Freeform 498"/>
                  <p:cNvSpPr>
                    <a:spLocks/>
                  </p:cNvSpPr>
                  <p:nvPr/>
                </p:nvSpPr>
                <p:spPr bwMode="auto">
                  <a:xfrm>
                    <a:off x="4698222" y="4075842"/>
                    <a:ext cx="101836" cy="49677"/>
                  </a:xfrm>
                  <a:custGeom>
                    <a:avLst/>
                    <a:gdLst/>
                    <a:ahLst/>
                    <a:cxnLst>
                      <a:cxn ang="0">
                        <a:pos x="96" y="23"/>
                      </a:cxn>
                      <a:cxn ang="0">
                        <a:pos x="77" y="42"/>
                      </a:cxn>
                      <a:cxn ang="0">
                        <a:pos x="13" y="51"/>
                      </a:cxn>
                      <a:cxn ang="0">
                        <a:pos x="4" y="45"/>
                      </a:cxn>
                      <a:cxn ang="0">
                        <a:pos x="0" y="13"/>
                      </a:cxn>
                      <a:cxn ang="0">
                        <a:pos x="64" y="0"/>
                      </a:cxn>
                      <a:cxn ang="0">
                        <a:pos x="58" y="0"/>
                      </a:cxn>
                      <a:cxn ang="0">
                        <a:pos x="103" y="16"/>
                      </a:cxn>
                      <a:cxn ang="0">
                        <a:pos x="96" y="23"/>
                      </a:cxn>
                    </a:cxnLst>
                    <a:rect l="0" t="0" r="r" b="b"/>
                    <a:pathLst>
                      <a:path w="103" h="51">
                        <a:moveTo>
                          <a:pt x="96" y="23"/>
                        </a:moveTo>
                        <a:lnTo>
                          <a:pt x="77" y="42"/>
                        </a:lnTo>
                        <a:lnTo>
                          <a:pt x="13" y="51"/>
                        </a:lnTo>
                        <a:lnTo>
                          <a:pt x="4" y="45"/>
                        </a:lnTo>
                        <a:lnTo>
                          <a:pt x="0" y="13"/>
                        </a:lnTo>
                        <a:lnTo>
                          <a:pt x="64" y="0"/>
                        </a:lnTo>
                        <a:lnTo>
                          <a:pt x="58" y="0"/>
                        </a:lnTo>
                        <a:lnTo>
                          <a:pt x="103" y="16"/>
                        </a:lnTo>
                        <a:lnTo>
                          <a:pt x="96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4" name="Freeform 497"/>
                  <p:cNvSpPr>
                    <a:spLocks/>
                  </p:cNvSpPr>
                  <p:nvPr/>
                </p:nvSpPr>
                <p:spPr bwMode="auto">
                  <a:xfrm>
                    <a:off x="4698222" y="4075842"/>
                    <a:ext cx="101836" cy="52161"/>
                  </a:xfrm>
                  <a:custGeom>
                    <a:avLst/>
                    <a:gdLst/>
                    <a:ahLst/>
                    <a:cxnLst>
                      <a:cxn ang="0">
                        <a:pos x="95" y="24"/>
                      </a:cxn>
                      <a:cxn ang="0">
                        <a:pos x="78" y="41"/>
                      </a:cxn>
                      <a:cxn ang="0">
                        <a:pos x="13" y="51"/>
                      </a:cxn>
                      <a:cxn ang="0">
                        <a:pos x="3" y="44"/>
                      </a:cxn>
                      <a:cxn ang="0">
                        <a:pos x="0" y="15"/>
                      </a:cxn>
                      <a:cxn ang="0">
                        <a:pos x="63" y="0"/>
                      </a:cxn>
                      <a:cxn ang="0">
                        <a:pos x="58" y="0"/>
                      </a:cxn>
                      <a:cxn ang="0">
                        <a:pos x="103" y="17"/>
                      </a:cxn>
                      <a:cxn ang="0">
                        <a:pos x="95" y="24"/>
                      </a:cxn>
                    </a:cxnLst>
                    <a:rect l="0" t="0" r="r" b="b"/>
                    <a:pathLst>
                      <a:path w="103" h="51">
                        <a:moveTo>
                          <a:pt x="95" y="24"/>
                        </a:moveTo>
                        <a:lnTo>
                          <a:pt x="78" y="41"/>
                        </a:lnTo>
                        <a:lnTo>
                          <a:pt x="13" y="51"/>
                        </a:lnTo>
                        <a:lnTo>
                          <a:pt x="3" y="44"/>
                        </a:lnTo>
                        <a:lnTo>
                          <a:pt x="0" y="15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103" y="17"/>
                        </a:lnTo>
                        <a:lnTo>
                          <a:pt x="95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5" name="Freeform 496"/>
                  <p:cNvSpPr>
                    <a:spLocks/>
                  </p:cNvSpPr>
                  <p:nvPr/>
                </p:nvSpPr>
                <p:spPr bwMode="auto">
                  <a:xfrm>
                    <a:off x="4790123" y="4140422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2"/>
                      </a:cxn>
                      <a:cxn ang="0">
                        <a:pos x="51" y="3"/>
                      </a:cxn>
                      <a:cxn ang="0">
                        <a:pos x="7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2"/>
                        </a:lnTo>
                        <a:lnTo>
                          <a:pt x="51" y="3"/>
                        </a:lnTo>
                        <a:lnTo>
                          <a:pt x="7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6" name="Freeform 495"/>
                  <p:cNvSpPr>
                    <a:spLocks/>
                  </p:cNvSpPr>
                  <p:nvPr/>
                </p:nvSpPr>
                <p:spPr bwMode="auto">
                  <a:xfrm>
                    <a:off x="4790123" y="4140422"/>
                    <a:ext cx="49677" cy="57129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48" y="33"/>
                      </a:cxn>
                      <a:cxn ang="0">
                        <a:pos x="51" y="3"/>
                      </a:cxn>
                      <a:cxn ang="0">
                        <a:pos x="8" y="0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51" h="58">
                        <a:moveTo>
                          <a:pt x="0" y="58"/>
                        </a:moveTo>
                        <a:lnTo>
                          <a:pt x="48" y="33"/>
                        </a:lnTo>
                        <a:lnTo>
                          <a:pt x="51" y="3"/>
                        </a:lnTo>
                        <a:lnTo>
                          <a:pt x="8" y="0"/>
                        </a:lnTo>
                        <a:lnTo>
                          <a:pt x="0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7" name="Freeform 494"/>
                  <p:cNvSpPr>
                    <a:spLocks/>
                  </p:cNvSpPr>
                  <p:nvPr/>
                </p:nvSpPr>
                <p:spPr bwMode="auto">
                  <a:xfrm>
                    <a:off x="4797575" y="4207486"/>
                    <a:ext cx="54644" cy="6706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5" y="61"/>
                      </a:cxn>
                      <a:cxn ang="0">
                        <a:pos x="25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" h="68">
                        <a:moveTo>
                          <a:pt x="0" y="4"/>
                        </a:moveTo>
                        <a:lnTo>
                          <a:pt x="25" y="61"/>
                        </a:lnTo>
                        <a:lnTo>
                          <a:pt x="25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8" name="Freeform 493"/>
                  <p:cNvSpPr>
                    <a:spLocks/>
                  </p:cNvSpPr>
                  <p:nvPr/>
                </p:nvSpPr>
                <p:spPr bwMode="auto">
                  <a:xfrm>
                    <a:off x="4797575" y="4207486"/>
                    <a:ext cx="52160" cy="6706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26" y="60"/>
                      </a:cxn>
                      <a:cxn ang="0">
                        <a:pos x="26" y="68"/>
                      </a:cxn>
                      <a:cxn ang="0">
                        <a:pos x="54" y="58"/>
                      </a:cxn>
                      <a:cxn ang="0">
                        <a:pos x="28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4" h="68">
                        <a:moveTo>
                          <a:pt x="0" y="3"/>
                        </a:moveTo>
                        <a:lnTo>
                          <a:pt x="26" y="60"/>
                        </a:lnTo>
                        <a:lnTo>
                          <a:pt x="26" y="68"/>
                        </a:lnTo>
                        <a:lnTo>
                          <a:pt x="54" y="58"/>
                        </a:lnTo>
                        <a:lnTo>
                          <a:pt x="28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39" name="Freeform 492"/>
                  <p:cNvSpPr>
                    <a:spLocks/>
                  </p:cNvSpPr>
                  <p:nvPr/>
                </p:nvSpPr>
                <p:spPr bwMode="auto">
                  <a:xfrm>
                    <a:off x="4834832" y="4205001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6" y="58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67" h="58">
                        <a:moveTo>
                          <a:pt x="0" y="26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6" y="58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0" name="Freeform 491"/>
                  <p:cNvSpPr>
                    <a:spLocks/>
                  </p:cNvSpPr>
                  <p:nvPr/>
                </p:nvSpPr>
                <p:spPr bwMode="auto">
                  <a:xfrm>
                    <a:off x="4834832" y="4205001"/>
                    <a:ext cx="67064" cy="5712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42" y="0"/>
                      </a:cxn>
                      <a:cxn ang="0">
                        <a:pos x="67" y="23"/>
                      </a:cxn>
                      <a:cxn ang="0">
                        <a:pos x="15" y="58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67" h="58">
                        <a:moveTo>
                          <a:pt x="0" y="25"/>
                        </a:moveTo>
                        <a:lnTo>
                          <a:pt x="42" y="0"/>
                        </a:lnTo>
                        <a:lnTo>
                          <a:pt x="67" y="23"/>
                        </a:lnTo>
                        <a:lnTo>
                          <a:pt x="15" y="58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1" name="Freeform 490"/>
                  <p:cNvSpPr>
                    <a:spLocks/>
                  </p:cNvSpPr>
                  <p:nvPr/>
                </p:nvSpPr>
                <p:spPr bwMode="auto">
                  <a:xfrm>
                    <a:off x="4790123" y="4108133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103"/>
                      </a:cxn>
                      <a:cxn ang="0">
                        <a:pos x="35" y="99"/>
                      </a:cxn>
                      <a:cxn ang="0">
                        <a:pos x="45" y="122"/>
                      </a:cxn>
                      <a:cxn ang="0">
                        <a:pos x="87" y="96"/>
                      </a:cxn>
                      <a:cxn ang="0">
                        <a:pos x="112" y="119"/>
                      </a:cxn>
                      <a:cxn ang="0">
                        <a:pos x="109" y="122"/>
                      </a:cxn>
                      <a:cxn ang="0">
                        <a:pos x="112" y="122"/>
                      </a:cxn>
                      <a:cxn ang="0">
                        <a:pos x="115" y="39"/>
                      </a:cxn>
                      <a:cxn ang="0">
                        <a:pos x="64" y="0"/>
                      </a:cxn>
                      <a:cxn ang="0">
                        <a:pos x="61" y="0"/>
                      </a:cxn>
                      <a:cxn ang="0">
                        <a:pos x="58" y="32"/>
                      </a:cxn>
                      <a:cxn ang="0">
                        <a:pos x="51" y="35"/>
                      </a:cxn>
                      <a:cxn ang="0">
                        <a:pos x="48" y="64"/>
                      </a:cxn>
                      <a:cxn ang="0">
                        <a:pos x="0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7" y="103"/>
                        </a:lnTo>
                        <a:lnTo>
                          <a:pt x="35" y="99"/>
                        </a:lnTo>
                        <a:lnTo>
                          <a:pt x="45" y="122"/>
                        </a:lnTo>
                        <a:lnTo>
                          <a:pt x="87" y="96"/>
                        </a:lnTo>
                        <a:lnTo>
                          <a:pt x="112" y="119"/>
                        </a:lnTo>
                        <a:lnTo>
                          <a:pt x="109" y="122"/>
                        </a:lnTo>
                        <a:lnTo>
                          <a:pt x="112" y="122"/>
                        </a:lnTo>
                        <a:lnTo>
                          <a:pt x="115" y="39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32"/>
                        </a:lnTo>
                        <a:lnTo>
                          <a:pt x="51" y="35"/>
                        </a:lnTo>
                        <a:lnTo>
                          <a:pt x="48" y="6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2" name="Freeform 489"/>
                  <p:cNvSpPr>
                    <a:spLocks/>
                  </p:cNvSpPr>
                  <p:nvPr/>
                </p:nvSpPr>
                <p:spPr bwMode="auto">
                  <a:xfrm>
                    <a:off x="4790123" y="4108133"/>
                    <a:ext cx="114256" cy="121707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8" y="102"/>
                      </a:cxn>
                      <a:cxn ang="0">
                        <a:pos x="35" y="100"/>
                      </a:cxn>
                      <a:cxn ang="0">
                        <a:pos x="45" y="122"/>
                      </a:cxn>
                      <a:cxn ang="0">
                        <a:pos x="88" y="97"/>
                      </a:cxn>
                      <a:cxn ang="0">
                        <a:pos x="113" y="120"/>
                      </a:cxn>
                      <a:cxn ang="0">
                        <a:pos x="110" y="122"/>
                      </a:cxn>
                      <a:cxn ang="0">
                        <a:pos x="113" y="122"/>
                      </a:cxn>
                      <a:cxn ang="0">
                        <a:pos x="115" y="40"/>
                      </a:cxn>
                      <a:cxn ang="0">
                        <a:pos x="65" y="0"/>
                      </a:cxn>
                      <a:cxn ang="0">
                        <a:pos x="60" y="0"/>
                      </a:cxn>
                      <a:cxn ang="0">
                        <a:pos x="58" y="32"/>
                      </a:cxn>
                      <a:cxn ang="0">
                        <a:pos x="50" y="35"/>
                      </a:cxn>
                      <a:cxn ang="0">
                        <a:pos x="48" y="65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15" h="122">
                        <a:moveTo>
                          <a:pt x="0" y="87"/>
                        </a:moveTo>
                        <a:lnTo>
                          <a:pt x="8" y="102"/>
                        </a:lnTo>
                        <a:lnTo>
                          <a:pt x="35" y="100"/>
                        </a:lnTo>
                        <a:lnTo>
                          <a:pt x="45" y="122"/>
                        </a:lnTo>
                        <a:lnTo>
                          <a:pt x="88" y="97"/>
                        </a:lnTo>
                        <a:lnTo>
                          <a:pt x="113" y="120"/>
                        </a:lnTo>
                        <a:lnTo>
                          <a:pt x="110" y="122"/>
                        </a:lnTo>
                        <a:lnTo>
                          <a:pt x="113" y="122"/>
                        </a:lnTo>
                        <a:lnTo>
                          <a:pt x="115" y="40"/>
                        </a:lnTo>
                        <a:lnTo>
                          <a:pt x="65" y="0"/>
                        </a:lnTo>
                        <a:lnTo>
                          <a:pt x="60" y="0"/>
                        </a:lnTo>
                        <a:lnTo>
                          <a:pt x="58" y="32"/>
                        </a:lnTo>
                        <a:lnTo>
                          <a:pt x="50" y="35"/>
                        </a:lnTo>
                        <a:lnTo>
                          <a:pt x="48" y="65"/>
                        </a:lnTo>
                        <a:lnTo>
                          <a:pt x="0" y="8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3" name="Freeform 488"/>
                  <p:cNvSpPr>
                    <a:spLocks/>
                  </p:cNvSpPr>
                  <p:nvPr/>
                </p:nvSpPr>
                <p:spPr bwMode="auto">
                  <a:xfrm>
                    <a:off x="4971443" y="4190098"/>
                    <a:ext cx="47192" cy="67064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6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19" y="10"/>
                      </a:cxn>
                      <a:cxn ang="0">
                        <a:pos x="0" y="20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6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19" y="10"/>
                        </a:lnTo>
                        <a:lnTo>
                          <a:pt x="0" y="20"/>
                        </a:lnTo>
                        <a:lnTo>
                          <a:pt x="3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4" name="Freeform 487"/>
                  <p:cNvSpPr>
                    <a:spLocks/>
                  </p:cNvSpPr>
                  <p:nvPr/>
                </p:nvSpPr>
                <p:spPr bwMode="auto">
                  <a:xfrm>
                    <a:off x="4971443" y="4190098"/>
                    <a:ext cx="47192" cy="69547"/>
                  </a:xfrm>
                  <a:custGeom>
                    <a:avLst/>
                    <a:gdLst/>
                    <a:ahLst/>
                    <a:cxnLst>
                      <a:cxn ang="0">
                        <a:pos x="3" y="58"/>
                      </a:cxn>
                      <a:cxn ang="0">
                        <a:pos x="18" y="68"/>
                      </a:cxn>
                      <a:cxn ang="0">
                        <a:pos x="48" y="29"/>
                      </a:cxn>
                      <a:cxn ang="0">
                        <a:pos x="38" y="0"/>
                      </a:cxn>
                      <a:cxn ang="0">
                        <a:pos x="20" y="10"/>
                      </a:cxn>
                      <a:cxn ang="0">
                        <a:pos x="0" y="19"/>
                      </a:cxn>
                      <a:cxn ang="0">
                        <a:pos x="3" y="58"/>
                      </a:cxn>
                    </a:cxnLst>
                    <a:rect l="0" t="0" r="r" b="b"/>
                    <a:pathLst>
                      <a:path w="48" h="68">
                        <a:moveTo>
                          <a:pt x="3" y="58"/>
                        </a:moveTo>
                        <a:lnTo>
                          <a:pt x="18" y="68"/>
                        </a:lnTo>
                        <a:lnTo>
                          <a:pt x="48" y="29"/>
                        </a:lnTo>
                        <a:lnTo>
                          <a:pt x="38" y="0"/>
                        </a:lnTo>
                        <a:lnTo>
                          <a:pt x="20" y="10"/>
                        </a:lnTo>
                        <a:lnTo>
                          <a:pt x="0" y="19"/>
                        </a:lnTo>
                        <a:lnTo>
                          <a:pt x="3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5" name="Freeform 486"/>
                  <p:cNvSpPr>
                    <a:spLocks/>
                  </p:cNvSpPr>
                  <p:nvPr/>
                </p:nvSpPr>
                <p:spPr bwMode="auto">
                  <a:xfrm>
                    <a:off x="4901896" y="4142906"/>
                    <a:ext cx="111771" cy="104321"/>
                  </a:xfrm>
                  <a:custGeom>
                    <a:avLst/>
                    <a:gdLst/>
                    <a:ahLst/>
                    <a:cxnLst>
                      <a:cxn ang="0">
                        <a:pos x="74" y="106"/>
                      </a:cxn>
                      <a:cxn ang="0">
                        <a:pos x="71" y="68"/>
                      </a:cxn>
                      <a:cxn ang="0">
                        <a:pos x="109" y="48"/>
                      </a:cxn>
                      <a:cxn ang="0">
                        <a:pos x="112" y="64"/>
                      </a:cxn>
                      <a:cxn ang="0">
                        <a:pos x="106" y="0"/>
                      </a:cxn>
                      <a:cxn ang="0">
                        <a:pos x="3" y="13"/>
                      </a:cxn>
                      <a:cxn ang="0">
                        <a:pos x="3" y="16"/>
                      </a:cxn>
                      <a:cxn ang="0">
                        <a:pos x="0" y="74"/>
                      </a:cxn>
                      <a:cxn ang="0">
                        <a:pos x="7" y="80"/>
                      </a:cxn>
                      <a:cxn ang="0">
                        <a:pos x="74" y="106"/>
                      </a:cxn>
                    </a:cxnLst>
                    <a:rect l="0" t="0" r="r" b="b"/>
                    <a:pathLst>
                      <a:path w="112" h="106">
                        <a:moveTo>
                          <a:pt x="74" y="106"/>
                        </a:moveTo>
                        <a:lnTo>
                          <a:pt x="71" y="68"/>
                        </a:lnTo>
                        <a:lnTo>
                          <a:pt x="109" y="48"/>
                        </a:lnTo>
                        <a:lnTo>
                          <a:pt x="112" y="64"/>
                        </a:lnTo>
                        <a:lnTo>
                          <a:pt x="106" y="0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0" y="74"/>
                        </a:lnTo>
                        <a:lnTo>
                          <a:pt x="7" y="80"/>
                        </a:lnTo>
                        <a:lnTo>
                          <a:pt x="74" y="10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6" name="Freeform 485"/>
                  <p:cNvSpPr>
                    <a:spLocks/>
                  </p:cNvSpPr>
                  <p:nvPr/>
                </p:nvSpPr>
                <p:spPr bwMode="auto">
                  <a:xfrm>
                    <a:off x="4901896" y="4142906"/>
                    <a:ext cx="111771" cy="106804"/>
                  </a:xfrm>
                  <a:custGeom>
                    <a:avLst/>
                    <a:gdLst/>
                    <a:ahLst/>
                    <a:cxnLst>
                      <a:cxn ang="0">
                        <a:pos x="72" y="106"/>
                      </a:cxn>
                      <a:cxn ang="0">
                        <a:pos x="70" y="67"/>
                      </a:cxn>
                      <a:cxn ang="0">
                        <a:pos x="107" y="47"/>
                      </a:cxn>
                      <a:cxn ang="0">
                        <a:pos x="112" y="64"/>
                      </a:cxn>
                      <a:cxn ang="0">
                        <a:pos x="105" y="0"/>
                      </a:cxn>
                      <a:cxn ang="0">
                        <a:pos x="2" y="12"/>
                      </a:cxn>
                      <a:cxn ang="0">
                        <a:pos x="2" y="17"/>
                      </a:cxn>
                      <a:cxn ang="0">
                        <a:pos x="0" y="74"/>
                      </a:cxn>
                      <a:cxn ang="0">
                        <a:pos x="7" y="79"/>
                      </a:cxn>
                      <a:cxn ang="0">
                        <a:pos x="72" y="106"/>
                      </a:cxn>
                    </a:cxnLst>
                    <a:rect l="0" t="0" r="r" b="b"/>
                    <a:pathLst>
                      <a:path w="112" h="106">
                        <a:moveTo>
                          <a:pt x="72" y="106"/>
                        </a:moveTo>
                        <a:lnTo>
                          <a:pt x="70" y="67"/>
                        </a:lnTo>
                        <a:lnTo>
                          <a:pt x="107" y="47"/>
                        </a:lnTo>
                        <a:lnTo>
                          <a:pt x="112" y="64"/>
                        </a:lnTo>
                        <a:lnTo>
                          <a:pt x="105" y="0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0" y="74"/>
                        </a:lnTo>
                        <a:lnTo>
                          <a:pt x="7" y="79"/>
                        </a:lnTo>
                        <a:lnTo>
                          <a:pt x="72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7" name="Freeform 484"/>
                  <p:cNvSpPr>
                    <a:spLocks/>
                  </p:cNvSpPr>
                  <p:nvPr/>
                </p:nvSpPr>
                <p:spPr bwMode="auto">
                  <a:xfrm>
                    <a:off x="4899411" y="4222389"/>
                    <a:ext cx="2485" cy="745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7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8" name="Freeform 483"/>
                  <p:cNvSpPr>
                    <a:spLocks/>
                  </p:cNvSpPr>
                  <p:nvPr/>
                </p:nvSpPr>
                <p:spPr bwMode="auto">
                  <a:xfrm>
                    <a:off x="4849735" y="4036101"/>
                    <a:ext cx="161449" cy="124191"/>
                  </a:xfrm>
                  <a:custGeom>
                    <a:avLst/>
                    <a:gdLst/>
                    <a:ahLst/>
                    <a:cxnLst>
                      <a:cxn ang="0">
                        <a:pos x="157" y="121"/>
                      </a:cxn>
                      <a:cxn ang="0">
                        <a:pos x="154" y="96"/>
                      </a:cxn>
                      <a:cxn ang="0">
                        <a:pos x="163" y="73"/>
                      </a:cxn>
                      <a:cxn ang="0">
                        <a:pos x="154" y="67"/>
                      </a:cxn>
                      <a:cxn ang="0">
                        <a:pos x="122" y="48"/>
                      </a:cxn>
                      <a:cxn ang="0">
                        <a:pos x="90" y="35"/>
                      </a:cxn>
                      <a:cxn ang="0">
                        <a:pos x="90" y="0"/>
                      </a:cxn>
                      <a:cxn ang="0">
                        <a:pos x="22" y="0"/>
                      </a:cxn>
                      <a:cxn ang="0">
                        <a:pos x="22" y="3"/>
                      </a:cxn>
                      <a:cxn ang="0">
                        <a:pos x="3" y="70"/>
                      </a:cxn>
                      <a:cxn ang="0">
                        <a:pos x="0" y="67"/>
                      </a:cxn>
                      <a:cxn ang="0">
                        <a:pos x="3" y="70"/>
                      </a:cxn>
                      <a:cxn ang="0">
                        <a:pos x="0" y="73"/>
                      </a:cxn>
                      <a:cxn ang="0">
                        <a:pos x="3" y="73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21"/>
                      </a:cxn>
                      <a:cxn ang="0">
                        <a:pos x="157" y="108"/>
                      </a:cxn>
                      <a:cxn ang="0">
                        <a:pos x="157" y="121"/>
                      </a:cxn>
                    </a:cxnLst>
                    <a:rect l="0" t="0" r="r" b="b"/>
                    <a:pathLst>
                      <a:path w="163" h="124">
                        <a:moveTo>
                          <a:pt x="157" y="121"/>
                        </a:moveTo>
                        <a:lnTo>
                          <a:pt x="154" y="96"/>
                        </a:lnTo>
                        <a:lnTo>
                          <a:pt x="163" y="73"/>
                        </a:lnTo>
                        <a:lnTo>
                          <a:pt x="154" y="67"/>
                        </a:lnTo>
                        <a:lnTo>
                          <a:pt x="122" y="48"/>
                        </a:lnTo>
                        <a:lnTo>
                          <a:pt x="90" y="35"/>
                        </a:lnTo>
                        <a:lnTo>
                          <a:pt x="90" y="0"/>
                        </a:ln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3" y="70"/>
                        </a:lnTo>
                        <a:lnTo>
                          <a:pt x="0" y="67"/>
                        </a:lnTo>
                        <a:lnTo>
                          <a:pt x="3" y="7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21"/>
                        </a:lnTo>
                        <a:lnTo>
                          <a:pt x="157" y="108"/>
                        </a:lnTo>
                        <a:lnTo>
                          <a:pt x="157" y="12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49" name="Freeform 482"/>
                  <p:cNvSpPr>
                    <a:spLocks/>
                  </p:cNvSpPr>
                  <p:nvPr/>
                </p:nvSpPr>
                <p:spPr bwMode="auto">
                  <a:xfrm>
                    <a:off x="4849735" y="4036101"/>
                    <a:ext cx="163933" cy="124191"/>
                  </a:xfrm>
                  <a:custGeom>
                    <a:avLst/>
                    <a:gdLst/>
                    <a:ahLst/>
                    <a:cxnLst>
                      <a:cxn ang="0">
                        <a:pos x="156" y="119"/>
                      </a:cxn>
                      <a:cxn ang="0">
                        <a:pos x="153" y="94"/>
                      </a:cxn>
                      <a:cxn ang="0">
                        <a:pos x="163" y="72"/>
                      </a:cxn>
                      <a:cxn ang="0">
                        <a:pos x="153" y="67"/>
                      </a:cxn>
                      <a:cxn ang="0">
                        <a:pos x="121" y="47"/>
                      </a:cxn>
                      <a:cxn ang="0">
                        <a:pos x="89" y="35"/>
                      </a:cxn>
                      <a:cxn ang="0">
                        <a:pos x="89" y="0"/>
                      </a:cxn>
                      <a:cxn ang="0">
                        <a:pos x="22" y="0"/>
                      </a:cxn>
                      <a:cxn ang="0">
                        <a:pos x="22" y="2"/>
                      </a:cxn>
                      <a:cxn ang="0">
                        <a:pos x="5" y="69"/>
                      </a:cxn>
                      <a:cxn ang="0">
                        <a:pos x="0" y="67"/>
                      </a:cxn>
                      <a:cxn ang="0">
                        <a:pos x="5" y="69"/>
                      </a:cxn>
                      <a:cxn ang="0">
                        <a:pos x="0" y="72"/>
                      </a:cxn>
                      <a:cxn ang="0">
                        <a:pos x="5" y="72"/>
                      </a:cxn>
                      <a:cxn ang="0">
                        <a:pos x="54" y="112"/>
                      </a:cxn>
                      <a:cxn ang="0">
                        <a:pos x="54" y="124"/>
                      </a:cxn>
                      <a:cxn ang="0">
                        <a:pos x="54" y="119"/>
                      </a:cxn>
                      <a:cxn ang="0">
                        <a:pos x="156" y="107"/>
                      </a:cxn>
                      <a:cxn ang="0">
                        <a:pos x="156" y="119"/>
                      </a:cxn>
                    </a:cxnLst>
                    <a:rect l="0" t="0" r="r" b="b"/>
                    <a:pathLst>
                      <a:path w="163" h="124">
                        <a:moveTo>
                          <a:pt x="156" y="119"/>
                        </a:moveTo>
                        <a:lnTo>
                          <a:pt x="153" y="94"/>
                        </a:lnTo>
                        <a:lnTo>
                          <a:pt x="163" y="72"/>
                        </a:lnTo>
                        <a:lnTo>
                          <a:pt x="153" y="67"/>
                        </a:lnTo>
                        <a:lnTo>
                          <a:pt x="121" y="47"/>
                        </a:lnTo>
                        <a:lnTo>
                          <a:pt x="89" y="35"/>
                        </a:lnTo>
                        <a:lnTo>
                          <a:pt x="89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5" y="69"/>
                        </a:lnTo>
                        <a:lnTo>
                          <a:pt x="0" y="67"/>
                        </a:lnTo>
                        <a:lnTo>
                          <a:pt x="5" y="69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54" y="112"/>
                        </a:lnTo>
                        <a:lnTo>
                          <a:pt x="54" y="124"/>
                        </a:lnTo>
                        <a:lnTo>
                          <a:pt x="54" y="119"/>
                        </a:lnTo>
                        <a:lnTo>
                          <a:pt x="156" y="107"/>
                        </a:lnTo>
                        <a:lnTo>
                          <a:pt x="156" y="11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0" name="Freeform 481"/>
                  <p:cNvSpPr>
                    <a:spLocks/>
                  </p:cNvSpPr>
                  <p:nvPr/>
                </p:nvSpPr>
                <p:spPr bwMode="auto">
                  <a:xfrm>
                    <a:off x="4939152" y="4036101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5" y="6"/>
                      </a:cxn>
                      <a:cxn ang="0">
                        <a:pos x="54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57" h="60">
                        <a:moveTo>
                          <a:pt x="3" y="0"/>
                        </a:moveTo>
                        <a:lnTo>
                          <a:pt x="35" y="6"/>
                        </a:lnTo>
                        <a:lnTo>
                          <a:pt x="54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1" name="Freeform 480"/>
                  <p:cNvSpPr>
                    <a:spLocks/>
                  </p:cNvSpPr>
                  <p:nvPr/>
                </p:nvSpPr>
                <p:spPr bwMode="auto">
                  <a:xfrm>
                    <a:off x="4939152" y="4036101"/>
                    <a:ext cx="57129" cy="5961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5" y="5"/>
                      </a:cxn>
                      <a:cxn ang="0">
                        <a:pos x="55" y="38"/>
                      </a:cxn>
                      <a:cxn ang="0">
                        <a:pos x="57" y="60"/>
                      </a:cxn>
                      <a:cxn ang="0">
                        <a:pos x="32" y="48"/>
                      </a:cxn>
                      <a:cxn ang="0">
                        <a:pos x="0" y="35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7" h="60">
                        <a:moveTo>
                          <a:pt x="5" y="0"/>
                        </a:moveTo>
                        <a:lnTo>
                          <a:pt x="35" y="5"/>
                        </a:lnTo>
                        <a:lnTo>
                          <a:pt x="55" y="38"/>
                        </a:lnTo>
                        <a:lnTo>
                          <a:pt x="57" y="60"/>
                        </a:lnTo>
                        <a:lnTo>
                          <a:pt x="32" y="48"/>
                        </a:lnTo>
                        <a:lnTo>
                          <a:pt x="0" y="35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2" name="Freeform 479"/>
                  <p:cNvSpPr>
                    <a:spLocks/>
                  </p:cNvSpPr>
                  <p:nvPr/>
                </p:nvSpPr>
                <p:spPr bwMode="auto">
                  <a:xfrm>
                    <a:off x="4859670" y="3638688"/>
                    <a:ext cx="72032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9" y="38"/>
                      </a:cxn>
                      <a:cxn ang="0">
                        <a:pos x="0" y="57"/>
                      </a:cxn>
                      <a:cxn ang="0">
                        <a:pos x="6" y="57"/>
                      </a:cxn>
                      <a:cxn ang="0">
                        <a:pos x="73" y="60"/>
                      </a:cxn>
                      <a:cxn ang="0">
                        <a:pos x="60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9" y="38"/>
                        </a:lnTo>
                        <a:lnTo>
                          <a:pt x="0" y="57"/>
                        </a:lnTo>
                        <a:lnTo>
                          <a:pt x="6" y="57"/>
                        </a:lnTo>
                        <a:lnTo>
                          <a:pt x="73" y="60"/>
                        </a:lnTo>
                        <a:lnTo>
                          <a:pt x="60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3" name="Freeform 478"/>
                  <p:cNvSpPr>
                    <a:spLocks/>
                  </p:cNvSpPr>
                  <p:nvPr/>
                </p:nvSpPr>
                <p:spPr bwMode="auto">
                  <a:xfrm>
                    <a:off x="4859670" y="3638688"/>
                    <a:ext cx="74515" cy="59612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10" y="38"/>
                      </a:cxn>
                      <a:cxn ang="0">
                        <a:pos x="0" y="58"/>
                      </a:cxn>
                      <a:cxn ang="0">
                        <a:pos x="7" y="58"/>
                      </a:cxn>
                      <a:cxn ang="0">
                        <a:pos x="73" y="60"/>
                      </a:cxn>
                      <a:cxn ang="0">
                        <a:pos x="58" y="0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73" h="60">
                        <a:moveTo>
                          <a:pt x="51" y="0"/>
                        </a:moveTo>
                        <a:lnTo>
                          <a:pt x="10" y="38"/>
                        </a:lnTo>
                        <a:lnTo>
                          <a:pt x="0" y="58"/>
                        </a:lnTo>
                        <a:lnTo>
                          <a:pt x="7" y="58"/>
                        </a:lnTo>
                        <a:lnTo>
                          <a:pt x="73" y="6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4" name="Freeform 477"/>
                  <p:cNvSpPr>
                    <a:spLocks/>
                  </p:cNvSpPr>
                  <p:nvPr/>
                </p:nvSpPr>
                <p:spPr bwMode="auto">
                  <a:xfrm>
                    <a:off x="4849735" y="3683397"/>
                    <a:ext cx="81967" cy="67064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6"/>
                      </a:cxn>
                      <a:cxn ang="0">
                        <a:pos x="16" y="13"/>
                      </a:cxn>
                      <a:cxn ang="0">
                        <a:pos x="10" y="1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83" h="68">
                        <a:moveTo>
                          <a:pt x="16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6"/>
                        </a:lnTo>
                        <a:lnTo>
                          <a:pt x="16" y="13"/>
                        </a:lnTo>
                        <a:lnTo>
                          <a:pt x="10" y="1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5" name="Freeform 476"/>
                  <p:cNvSpPr>
                    <a:spLocks/>
                  </p:cNvSpPr>
                  <p:nvPr/>
                </p:nvSpPr>
                <p:spPr bwMode="auto">
                  <a:xfrm>
                    <a:off x="4849735" y="3683397"/>
                    <a:ext cx="84450" cy="67064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0" y="48"/>
                      </a:cxn>
                      <a:cxn ang="0">
                        <a:pos x="83" y="68"/>
                      </a:cxn>
                      <a:cxn ang="0">
                        <a:pos x="83" y="15"/>
                      </a:cxn>
                      <a:cxn ang="0">
                        <a:pos x="17" y="13"/>
                      </a:cxn>
                      <a:cxn ang="0">
                        <a:pos x="10" y="1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83" h="68">
                        <a:moveTo>
                          <a:pt x="17" y="0"/>
                        </a:moveTo>
                        <a:lnTo>
                          <a:pt x="0" y="48"/>
                        </a:lnTo>
                        <a:lnTo>
                          <a:pt x="83" y="68"/>
                        </a:lnTo>
                        <a:lnTo>
                          <a:pt x="83" y="15"/>
                        </a:lnTo>
                        <a:lnTo>
                          <a:pt x="17" y="13"/>
                        </a:lnTo>
                        <a:lnTo>
                          <a:pt x="10" y="13"/>
                        </a:lnTo>
                        <a:lnTo>
                          <a:pt x="1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6" name="Freeform 475"/>
                  <p:cNvSpPr>
                    <a:spLocks/>
                  </p:cNvSpPr>
                  <p:nvPr/>
                </p:nvSpPr>
                <p:spPr bwMode="auto">
                  <a:xfrm>
                    <a:off x="4824896" y="3718171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29" y="0"/>
                      </a:cxn>
                      <a:cxn ang="0">
                        <a:pos x="7" y="73"/>
                      </a:cxn>
                      <a:cxn ang="0">
                        <a:pos x="0" y="76"/>
                      </a:cxn>
                      <a:cxn ang="0">
                        <a:pos x="7" y="73"/>
                      </a:cxn>
                      <a:cxn ang="0">
                        <a:pos x="68" y="108"/>
                      </a:cxn>
                      <a:cxn ang="0">
                        <a:pos x="68" y="112"/>
                      </a:cxn>
                      <a:cxn ang="0">
                        <a:pos x="93" y="102"/>
                      </a:cxn>
                      <a:cxn ang="0">
                        <a:pos x="103" y="80"/>
                      </a:cxn>
                      <a:cxn ang="0">
                        <a:pos x="109" y="32"/>
                      </a:cxn>
                      <a:cxn ang="0">
                        <a:pos x="26" y="12"/>
                      </a:cxn>
                      <a:cxn ang="0">
                        <a:pos x="29" y="0"/>
                      </a:cxn>
                    </a:cxnLst>
                    <a:rect l="0" t="0" r="r" b="b"/>
                    <a:pathLst>
                      <a:path w="109" h="112">
                        <a:moveTo>
                          <a:pt x="29" y="0"/>
                        </a:moveTo>
                        <a:lnTo>
                          <a:pt x="7" y="73"/>
                        </a:lnTo>
                        <a:lnTo>
                          <a:pt x="0" y="76"/>
                        </a:lnTo>
                        <a:lnTo>
                          <a:pt x="7" y="73"/>
                        </a:lnTo>
                        <a:lnTo>
                          <a:pt x="68" y="108"/>
                        </a:lnTo>
                        <a:lnTo>
                          <a:pt x="68" y="112"/>
                        </a:lnTo>
                        <a:lnTo>
                          <a:pt x="93" y="102"/>
                        </a:lnTo>
                        <a:lnTo>
                          <a:pt x="103" y="80"/>
                        </a:lnTo>
                        <a:lnTo>
                          <a:pt x="109" y="32"/>
                        </a:lnTo>
                        <a:lnTo>
                          <a:pt x="26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7" name="Freeform 474"/>
                  <p:cNvSpPr>
                    <a:spLocks/>
                  </p:cNvSpPr>
                  <p:nvPr/>
                </p:nvSpPr>
                <p:spPr bwMode="auto">
                  <a:xfrm>
                    <a:off x="4824896" y="3718171"/>
                    <a:ext cx="109288" cy="111773"/>
                  </a:xfrm>
                  <a:custGeom>
                    <a:avLst/>
                    <a:gdLst/>
                    <a:ahLst/>
                    <a:cxnLst>
                      <a:cxn ang="0">
                        <a:pos x="30" y="0"/>
                      </a:cxn>
                      <a:cxn ang="0">
                        <a:pos x="7" y="72"/>
                      </a:cxn>
                      <a:cxn ang="0">
                        <a:pos x="0" y="75"/>
                      </a:cxn>
                      <a:cxn ang="0">
                        <a:pos x="7" y="72"/>
                      </a:cxn>
                      <a:cxn ang="0">
                        <a:pos x="67" y="107"/>
                      </a:cxn>
                      <a:cxn ang="0">
                        <a:pos x="67" y="112"/>
                      </a:cxn>
                      <a:cxn ang="0">
                        <a:pos x="92" y="102"/>
                      </a:cxn>
                      <a:cxn ang="0">
                        <a:pos x="102" y="80"/>
                      </a:cxn>
                      <a:cxn ang="0">
                        <a:pos x="109" y="32"/>
                      </a:cxn>
                      <a:cxn ang="0">
                        <a:pos x="25" y="12"/>
                      </a:cxn>
                      <a:cxn ang="0">
                        <a:pos x="30" y="0"/>
                      </a:cxn>
                    </a:cxnLst>
                    <a:rect l="0" t="0" r="r" b="b"/>
                    <a:pathLst>
                      <a:path w="109" h="112">
                        <a:moveTo>
                          <a:pt x="30" y="0"/>
                        </a:moveTo>
                        <a:lnTo>
                          <a:pt x="7" y="72"/>
                        </a:lnTo>
                        <a:lnTo>
                          <a:pt x="0" y="75"/>
                        </a:lnTo>
                        <a:lnTo>
                          <a:pt x="7" y="72"/>
                        </a:lnTo>
                        <a:lnTo>
                          <a:pt x="67" y="107"/>
                        </a:lnTo>
                        <a:lnTo>
                          <a:pt x="67" y="112"/>
                        </a:lnTo>
                        <a:lnTo>
                          <a:pt x="92" y="102"/>
                        </a:lnTo>
                        <a:lnTo>
                          <a:pt x="102" y="80"/>
                        </a:lnTo>
                        <a:lnTo>
                          <a:pt x="109" y="32"/>
                        </a:lnTo>
                        <a:lnTo>
                          <a:pt x="25" y="12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8" name="Freeform 473"/>
                  <p:cNvSpPr>
                    <a:spLocks/>
                  </p:cNvSpPr>
                  <p:nvPr/>
                </p:nvSpPr>
                <p:spPr bwMode="auto">
                  <a:xfrm>
                    <a:off x="4884508" y="3762880"/>
                    <a:ext cx="144062" cy="156482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138" y="42"/>
                      </a:cxn>
                      <a:cxn ang="0">
                        <a:pos x="144" y="106"/>
                      </a:cxn>
                      <a:cxn ang="0">
                        <a:pos x="23" y="157"/>
                      </a:cxn>
                      <a:cxn ang="0">
                        <a:pos x="0" y="100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6"/>
                      </a:cxn>
                      <a:cxn ang="0">
                        <a:pos x="48" y="4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144" h="157">
                        <a:moveTo>
                          <a:pt x="48" y="0"/>
                        </a:moveTo>
                        <a:lnTo>
                          <a:pt x="138" y="42"/>
                        </a:lnTo>
                        <a:lnTo>
                          <a:pt x="144" y="106"/>
                        </a:lnTo>
                        <a:lnTo>
                          <a:pt x="23" y="157"/>
                        </a:lnTo>
                        <a:lnTo>
                          <a:pt x="0" y="100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6"/>
                        </a:lnTo>
                        <a:lnTo>
                          <a:pt x="48" y="4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59" name="Freeform 472"/>
                  <p:cNvSpPr>
                    <a:spLocks/>
                  </p:cNvSpPr>
                  <p:nvPr/>
                </p:nvSpPr>
                <p:spPr bwMode="auto">
                  <a:xfrm>
                    <a:off x="4884508" y="3762880"/>
                    <a:ext cx="144062" cy="153997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139" y="41"/>
                      </a:cxn>
                      <a:cxn ang="0">
                        <a:pos x="144" y="106"/>
                      </a:cxn>
                      <a:cxn ang="0">
                        <a:pos x="25" y="157"/>
                      </a:cxn>
                      <a:cxn ang="0">
                        <a:pos x="0" y="101"/>
                      </a:cxn>
                      <a:cxn ang="0">
                        <a:pos x="7" y="68"/>
                      </a:cxn>
                      <a:cxn ang="0">
                        <a:pos x="32" y="58"/>
                      </a:cxn>
                      <a:cxn ang="0">
                        <a:pos x="42" y="35"/>
                      </a:cxn>
                      <a:cxn ang="0">
                        <a:pos x="50" y="3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44" h="157">
                        <a:moveTo>
                          <a:pt x="50" y="0"/>
                        </a:moveTo>
                        <a:lnTo>
                          <a:pt x="139" y="41"/>
                        </a:lnTo>
                        <a:lnTo>
                          <a:pt x="144" y="106"/>
                        </a:lnTo>
                        <a:lnTo>
                          <a:pt x="25" y="157"/>
                        </a:lnTo>
                        <a:lnTo>
                          <a:pt x="0" y="101"/>
                        </a:lnTo>
                        <a:lnTo>
                          <a:pt x="7" y="68"/>
                        </a:lnTo>
                        <a:lnTo>
                          <a:pt x="32" y="58"/>
                        </a:lnTo>
                        <a:lnTo>
                          <a:pt x="42" y="35"/>
                        </a:lnTo>
                        <a:lnTo>
                          <a:pt x="50" y="3"/>
                        </a:lnTo>
                        <a:lnTo>
                          <a:pt x="5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0" name="Freeform 471"/>
                  <p:cNvSpPr>
                    <a:spLocks/>
                  </p:cNvSpPr>
                  <p:nvPr/>
                </p:nvSpPr>
                <p:spPr bwMode="auto">
                  <a:xfrm>
                    <a:off x="4872090" y="3864718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1" y="246"/>
                      </a:cxn>
                      <a:cxn ang="0">
                        <a:pos x="160" y="208"/>
                      </a:cxn>
                      <a:cxn ang="0">
                        <a:pos x="221" y="195"/>
                      </a:cxn>
                      <a:cxn ang="0">
                        <a:pos x="208" y="233"/>
                      </a:cxn>
                      <a:cxn ang="0">
                        <a:pos x="263" y="240"/>
                      </a:cxn>
                      <a:cxn ang="0">
                        <a:pos x="269" y="198"/>
                      </a:cxn>
                      <a:cxn ang="0">
                        <a:pos x="263" y="176"/>
                      </a:cxn>
                      <a:cxn ang="0">
                        <a:pos x="323" y="147"/>
                      </a:cxn>
                      <a:cxn ang="0">
                        <a:pos x="304" y="61"/>
                      </a:cxn>
                      <a:cxn ang="0">
                        <a:pos x="224" y="0"/>
                      </a:cxn>
                      <a:cxn ang="0">
                        <a:pos x="157" y="3"/>
                      </a:cxn>
                      <a:cxn ang="0">
                        <a:pos x="36" y="54"/>
                      </a:cxn>
                      <a:cxn ang="0">
                        <a:pos x="45" y="77"/>
                      </a:cxn>
                      <a:cxn ang="0">
                        <a:pos x="4" y="118"/>
                      </a:cxn>
                      <a:cxn ang="0">
                        <a:pos x="0" y="118"/>
                      </a:cxn>
                      <a:cxn ang="0">
                        <a:pos x="0" y="169"/>
                      </a:cxn>
                      <a:cxn ang="0">
                        <a:pos x="4" y="173"/>
                      </a:cxn>
                      <a:cxn ang="0">
                        <a:pos x="68" y="173"/>
                      </a:cxn>
                      <a:cxn ang="0">
                        <a:pos x="71" y="173"/>
                      </a:cxn>
                      <a:cxn ang="0">
                        <a:pos x="103" y="179"/>
                      </a:cxn>
                      <a:cxn ang="0">
                        <a:pos x="122" y="211"/>
                      </a:cxn>
                      <a:cxn ang="0">
                        <a:pos x="125" y="233"/>
                      </a:cxn>
                      <a:cxn ang="0">
                        <a:pos x="132" y="240"/>
                      </a:cxn>
                      <a:cxn ang="0">
                        <a:pos x="141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1" y="246"/>
                        </a:moveTo>
                        <a:lnTo>
                          <a:pt x="160" y="208"/>
                        </a:lnTo>
                        <a:lnTo>
                          <a:pt x="221" y="195"/>
                        </a:lnTo>
                        <a:lnTo>
                          <a:pt x="208" y="233"/>
                        </a:lnTo>
                        <a:lnTo>
                          <a:pt x="263" y="240"/>
                        </a:lnTo>
                        <a:lnTo>
                          <a:pt x="269" y="198"/>
                        </a:lnTo>
                        <a:lnTo>
                          <a:pt x="263" y="176"/>
                        </a:lnTo>
                        <a:lnTo>
                          <a:pt x="323" y="147"/>
                        </a:lnTo>
                        <a:lnTo>
                          <a:pt x="304" y="61"/>
                        </a:lnTo>
                        <a:lnTo>
                          <a:pt x="224" y="0"/>
                        </a:lnTo>
                        <a:lnTo>
                          <a:pt x="157" y="3"/>
                        </a:lnTo>
                        <a:lnTo>
                          <a:pt x="36" y="54"/>
                        </a:lnTo>
                        <a:lnTo>
                          <a:pt x="45" y="77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0" y="169"/>
                        </a:lnTo>
                        <a:lnTo>
                          <a:pt x="4" y="173"/>
                        </a:lnTo>
                        <a:lnTo>
                          <a:pt x="68" y="173"/>
                        </a:lnTo>
                        <a:lnTo>
                          <a:pt x="71" y="173"/>
                        </a:lnTo>
                        <a:lnTo>
                          <a:pt x="103" y="179"/>
                        </a:lnTo>
                        <a:lnTo>
                          <a:pt x="122" y="211"/>
                        </a:lnTo>
                        <a:lnTo>
                          <a:pt x="125" y="233"/>
                        </a:lnTo>
                        <a:lnTo>
                          <a:pt x="132" y="240"/>
                        </a:lnTo>
                        <a:lnTo>
                          <a:pt x="141" y="24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1" name="Freeform 470"/>
                  <p:cNvSpPr>
                    <a:spLocks/>
                  </p:cNvSpPr>
                  <p:nvPr/>
                </p:nvSpPr>
                <p:spPr bwMode="auto">
                  <a:xfrm>
                    <a:off x="4872090" y="3864718"/>
                    <a:ext cx="320413" cy="243415"/>
                  </a:xfrm>
                  <a:custGeom>
                    <a:avLst/>
                    <a:gdLst/>
                    <a:ahLst/>
                    <a:cxnLst>
                      <a:cxn ang="0">
                        <a:pos x="143" y="246"/>
                      </a:cxn>
                      <a:cxn ang="0">
                        <a:pos x="160" y="208"/>
                      </a:cxn>
                      <a:cxn ang="0">
                        <a:pos x="223" y="196"/>
                      </a:cxn>
                      <a:cxn ang="0">
                        <a:pos x="208" y="233"/>
                      </a:cxn>
                      <a:cxn ang="0">
                        <a:pos x="263" y="241"/>
                      </a:cxn>
                      <a:cxn ang="0">
                        <a:pos x="270" y="198"/>
                      </a:cxn>
                      <a:cxn ang="0">
                        <a:pos x="263" y="176"/>
                      </a:cxn>
                      <a:cxn ang="0">
                        <a:pos x="323" y="148"/>
                      </a:cxn>
                      <a:cxn ang="0">
                        <a:pos x="305" y="60"/>
                      </a:cxn>
                      <a:cxn ang="0">
                        <a:pos x="225" y="0"/>
                      </a:cxn>
                      <a:cxn ang="0">
                        <a:pos x="158" y="3"/>
                      </a:cxn>
                      <a:cxn ang="0">
                        <a:pos x="38" y="53"/>
                      </a:cxn>
                      <a:cxn ang="0">
                        <a:pos x="45" y="78"/>
                      </a:cxn>
                      <a:cxn ang="0">
                        <a:pos x="5" y="118"/>
                      </a:cxn>
                      <a:cxn ang="0">
                        <a:pos x="0" y="118"/>
                      </a:cxn>
                      <a:cxn ang="0">
                        <a:pos x="0" y="168"/>
                      </a:cxn>
                      <a:cxn ang="0">
                        <a:pos x="5" y="173"/>
                      </a:cxn>
                      <a:cxn ang="0">
                        <a:pos x="68" y="173"/>
                      </a:cxn>
                      <a:cxn ang="0">
                        <a:pos x="73" y="173"/>
                      </a:cxn>
                      <a:cxn ang="0">
                        <a:pos x="103" y="178"/>
                      </a:cxn>
                      <a:cxn ang="0">
                        <a:pos x="123" y="211"/>
                      </a:cxn>
                      <a:cxn ang="0">
                        <a:pos x="125" y="233"/>
                      </a:cxn>
                      <a:cxn ang="0">
                        <a:pos x="133" y="241"/>
                      </a:cxn>
                      <a:cxn ang="0">
                        <a:pos x="143" y="246"/>
                      </a:cxn>
                    </a:cxnLst>
                    <a:rect l="0" t="0" r="r" b="b"/>
                    <a:pathLst>
                      <a:path w="323" h="246">
                        <a:moveTo>
                          <a:pt x="143" y="246"/>
                        </a:moveTo>
                        <a:lnTo>
                          <a:pt x="160" y="208"/>
                        </a:lnTo>
                        <a:lnTo>
                          <a:pt x="223" y="196"/>
                        </a:lnTo>
                        <a:lnTo>
                          <a:pt x="208" y="233"/>
                        </a:lnTo>
                        <a:lnTo>
                          <a:pt x="263" y="241"/>
                        </a:lnTo>
                        <a:lnTo>
                          <a:pt x="270" y="198"/>
                        </a:lnTo>
                        <a:lnTo>
                          <a:pt x="263" y="176"/>
                        </a:lnTo>
                        <a:lnTo>
                          <a:pt x="323" y="148"/>
                        </a:lnTo>
                        <a:lnTo>
                          <a:pt x="305" y="60"/>
                        </a:lnTo>
                        <a:lnTo>
                          <a:pt x="225" y="0"/>
                        </a:lnTo>
                        <a:lnTo>
                          <a:pt x="158" y="3"/>
                        </a:lnTo>
                        <a:lnTo>
                          <a:pt x="38" y="53"/>
                        </a:lnTo>
                        <a:lnTo>
                          <a:pt x="45" y="78"/>
                        </a:lnTo>
                        <a:lnTo>
                          <a:pt x="5" y="118"/>
                        </a:lnTo>
                        <a:lnTo>
                          <a:pt x="0" y="118"/>
                        </a:lnTo>
                        <a:lnTo>
                          <a:pt x="0" y="168"/>
                        </a:lnTo>
                        <a:lnTo>
                          <a:pt x="5" y="173"/>
                        </a:lnTo>
                        <a:lnTo>
                          <a:pt x="68" y="173"/>
                        </a:lnTo>
                        <a:lnTo>
                          <a:pt x="73" y="173"/>
                        </a:lnTo>
                        <a:lnTo>
                          <a:pt x="103" y="178"/>
                        </a:lnTo>
                        <a:lnTo>
                          <a:pt x="123" y="211"/>
                        </a:lnTo>
                        <a:lnTo>
                          <a:pt x="125" y="233"/>
                        </a:lnTo>
                        <a:lnTo>
                          <a:pt x="133" y="241"/>
                        </a:lnTo>
                        <a:lnTo>
                          <a:pt x="143" y="24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2" name="Freeform 469"/>
                  <p:cNvSpPr>
                    <a:spLocks/>
                  </p:cNvSpPr>
                  <p:nvPr/>
                </p:nvSpPr>
                <p:spPr bwMode="auto">
                  <a:xfrm>
                    <a:off x="5190020" y="4011263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3" name="Freeform 468"/>
                  <p:cNvSpPr>
                    <a:spLocks/>
                  </p:cNvSpPr>
                  <p:nvPr/>
                </p:nvSpPr>
                <p:spPr bwMode="auto">
                  <a:xfrm>
                    <a:off x="4665931" y="3402725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6" y="51"/>
                      </a:cxn>
                      <a:cxn ang="0">
                        <a:pos x="189" y="54"/>
                      </a:cxn>
                      <a:cxn ang="0">
                        <a:pos x="176" y="0"/>
                      </a:cxn>
                      <a:cxn ang="0">
                        <a:pos x="148" y="3"/>
                      </a:cxn>
                      <a:cxn ang="0">
                        <a:pos x="45" y="157"/>
                      </a:cxn>
                      <a:cxn ang="0">
                        <a:pos x="39" y="208"/>
                      </a:cxn>
                      <a:cxn ang="0">
                        <a:pos x="0" y="278"/>
                      </a:cxn>
                      <a:cxn ang="0">
                        <a:pos x="20" y="294"/>
                      </a:cxn>
                      <a:cxn ang="0">
                        <a:pos x="36" y="365"/>
                      </a:cxn>
                      <a:cxn ang="0">
                        <a:pos x="100" y="355"/>
                      </a:cxn>
                      <a:cxn ang="0">
                        <a:pos x="116" y="259"/>
                      </a:cxn>
                      <a:cxn ang="0">
                        <a:pos x="141" y="253"/>
                      </a:cxn>
                      <a:cxn ang="0">
                        <a:pos x="141" y="224"/>
                      </a:cxn>
                      <a:cxn ang="0">
                        <a:pos x="125" y="201"/>
                      </a:cxn>
                      <a:cxn ang="0">
                        <a:pos x="141" y="150"/>
                      </a:cxn>
                      <a:cxn ang="0">
                        <a:pos x="186" y="51"/>
                      </a:cxn>
                    </a:cxnLst>
                    <a:rect l="0" t="0" r="r" b="b"/>
                    <a:pathLst>
                      <a:path w="189" h="365">
                        <a:moveTo>
                          <a:pt x="186" y="51"/>
                        </a:moveTo>
                        <a:lnTo>
                          <a:pt x="189" y="54"/>
                        </a:lnTo>
                        <a:lnTo>
                          <a:pt x="176" y="0"/>
                        </a:lnTo>
                        <a:lnTo>
                          <a:pt x="148" y="3"/>
                        </a:lnTo>
                        <a:lnTo>
                          <a:pt x="45" y="157"/>
                        </a:lnTo>
                        <a:lnTo>
                          <a:pt x="39" y="208"/>
                        </a:lnTo>
                        <a:lnTo>
                          <a:pt x="0" y="278"/>
                        </a:lnTo>
                        <a:lnTo>
                          <a:pt x="20" y="294"/>
                        </a:lnTo>
                        <a:lnTo>
                          <a:pt x="36" y="365"/>
                        </a:lnTo>
                        <a:lnTo>
                          <a:pt x="100" y="355"/>
                        </a:lnTo>
                        <a:lnTo>
                          <a:pt x="116" y="259"/>
                        </a:lnTo>
                        <a:lnTo>
                          <a:pt x="141" y="253"/>
                        </a:lnTo>
                        <a:lnTo>
                          <a:pt x="141" y="224"/>
                        </a:lnTo>
                        <a:lnTo>
                          <a:pt x="125" y="201"/>
                        </a:lnTo>
                        <a:lnTo>
                          <a:pt x="141" y="150"/>
                        </a:lnTo>
                        <a:lnTo>
                          <a:pt x="186" y="5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4" name="Freeform 467"/>
                  <p:cNvSpPr>
                    <a:spLocks/>
                  </p:cNvSpPr>
                  <p:nvPr/>
                </p:nvSpPr>
                <p:spPr bwMode="auto">
                  <a:xfrm>
                    <a:off x="4665931" y="3402725"/>
                    <a:ext cx="188771" cy="362639"/>
                  </a:xfrm>
                  <a:custGeom>
                    <a:avLst/>
                    <a:gdLst/>
                    <a:ahLst/>
                    <a:cxnLst>
                      <a:cxn ang="0">
                        <a:pos x="184" y="53"/>
                      </a:cxn>
                      <a:cxn ang="0">
                        <a:pos x="189" y="55"/>
                      </a:cxn>
                      <a:cxn ang="0">
                        <a:pos x="174" y="0"/>
                      </a:cxn>
                      <a:cxn ang="0">
                        <a:pos x="147" y="3"/>
                      </a:cxn>
                      <a:cxn ang="0">
                        <a:pos x="45" y="158"/>
                      </a:cxn>
                      <a:cxn ang="0">
                        <a:pos x="40" y="208"/>
                      </a:cxn>
                      <a:cxn ang="0">
                        <a:pos x="0" y="278"/>
                      </a:cxn>
                      <a:cxn ang="0">
                        <a:pos x="20" y="295"/>
                      </a:cxn>
                      <a:cxn ang="0">
                        <a:pos x="35" y="365"/>
                      </a:cxn>
                      <a:cxn ang="0">
                        <a:pos x="99" y="355"/>
                      </a:cxn>
                      <a:cxn ang="0">
                        <a:pos x="114" y="260"/>
                      </a:cxn>
                      <a:cxn ang="0">
                        <a:pos x="139" y="253"/>
                      </a:cxn>
                      <a:cxn ang="0">
                        <a:pos x="139" y="225"/>
                      </a:cxn>
                      <a:cxn ang="0">
                        <a:pos x="124" y="203"/>
                      </a:cxn>
                      <a:cxn ang="0">
                        <a:pos x="139" y="150"/>
                      </a:cxn>
                      <a:cxn ang="0">
                        <a:pos x="184" y="53"/>
                      </a:cxn>
                    </a:cxnLst>
                    <a:rect l="0" t="0" r="r" b="b"/>
                    <a:pathLst>
                      <a:path w="189" h="365">
                        <a:moveTo>
                          <a:pt x="184" y="53"/>
                        </a:moveTo>
                        <a:lnTo>
                          <a:pt x="189" y="55"/>
                        </a:lnTo>
                        <a:lnTo>
                          <a:pt x="174" y="0"/>
                        </a:lnTo>
                        <a:lnTo>
                          <a:pt x="147" y="3"/>
                        </a:lnTo>
                        <a:lnTo>
                          <a:pt x="45" y="158"/>
                        </a:lnTo>
                        <a:lnTo>
                          <a:pt x="40" y="208"/>
                        </a:lnTo>
                        <a:lnTo>
                          <a:pt x="0" y="278"/>
                        </a:lnTo>
                        <a:lnTo>
                          <a:pt x="20" y="295"/>
                        </a:lnTo>
                        <a:lnTo>
                          <a:pt x="35" y="365"/>
                        </a:lnTo>
                        <a:lnTo>
                          <a:pt x="99" y="355"/>
                        </a:lnTo>
                        <a:lnTo>
                          <a:pt x="114" y="260"/>
                        </a:lnTo>
                        <a:lnTo>
                          <a:pt x="139" y="253"/>
                        </a:lnTo>
                        <a:lnTo>
                          <a:pt x="139" y="225"/>
                        </a:lnTo>
                        <a:lnTo>
                          <a:pt x="124" y="203"/>
                        </a:lnTo>
                        <a:lnTo>
                          <a:pt x="139" y="150"/>
                        </a:lnTo>
                        <a:lnTo>
                          <a:pt x="184" y="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5" name="Freeform 466"/>
                  <p:cNvSpPr>
                    <a:spLocks/>
                  </p:cNvSpPr>
                  <p:nvPr/>
                </p:nvSpPr>
                <p:spPr bwMode="auto">
                  <a:xfrm>
                    <a:off x="4593901" y="3285985"/>
                    <a:ext cx="322897" cy="394930"/>
                  </a:xfrm>
                  <a:custGeom>
                    <a:avLst/>
                    <a:gdLst/>
                    <a:ahLst/>
                    <a:cxnLst>
                      <a:cxn ang="0">
                        <a:pos x="326" y="16"/>
                      </a:cxn>
                      <a:cxn ang="0">
                        <a:pos x="291" y="0"/>
                      </a:cxn>
                      <a:cxn ang="0">
                        <a:pos x="208" y="36"/>
                      </a:cxn>
                      <a:cxn ang="0">
                        <a:pos x="211" y="64"/>
                      </a:cxn>
                      <a:cxn ang="0">
                        <a:pos x="173" y="77"/>
                      </a:cxn>
                      <a:cxn ang="0">
                        <a:pos x="109" y="157"/>
                      </a:cxn>
                      <a:cxn ang="0">
                        <a:pos x="93" y="215"/>
                      </a:cxn>
                      <a:cxn ang="0">
                        <a:pos x="35" y="256"/>
                      </a:cxn>
                      <a:cxn ang="0">
                        <a:pos x="0" y="330"/>
                      </a:cxn>
                      <a:cxn ang="0">
                        <a:pos x="16" y="346"/>
                      </a:cxn>
                      <a:cxn ang="0">
                        <a:pos x="0" y="391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2" y="327"/>
                      </a:cxn>
                      <a:cxn ang="0">
                        <a:pos x="118" y="276"/>
                      </a:cxn>
                      <a:cxn ang="0">
                        <a:pos x="221" y="122"/>
                      </a:cxn>
                      <a:cxn ang="0">
                        <a:pos x="246" y="119"/>
                      </a:cxn>
                      <a:cxn ang="0">
                        <a:pos x="256" y="112"/>
                      </a:cxn>
                      <a:cxn ang="0">
                        <a:pos x="259" y="103"/>
                      </a:cxn>
                      <a:cxn ang="0">
                        <a:pos x="265" y="93"/>
                      </a:cxn>
                      <a:cxn ang="0">
                        <a:pos x="269" y="80"/>
                      </a:cxn>
                      <a:cxn ang="0">
                        <a:pos x="278" y="71"/>
                      </a:cxn>
                      <a:cxn ang="0">
                        <a:pos x="281" y="61"/>
                      </a:cxn>
                      <a:cxn ang="0">
                        <a:pos x="285" y="55"/>
                      </a:cxn>
                      <a:cxn ang="0">
                        <a:pos x="285" y="52"/>
                      </a:cxn>
                      <a:cxn ang="0">
                        <a:pos x="326" y="61"/>
                      </a:cxn>
                      <a:cxn ang="0">
                        <a:pos x="326" y="20"/>
                      </a:cxn>
                      <a:cxn ang="0">
                        <a:pos x="326" y="16"/>
                      </a:cxn>
                    </a:cxnLst>
                    <a:rect l="0" t="0" r="r" b="b"/>
                    <a:pathLst>
                      <a:path w="326" h="397">
                        <a:moveTo>
                          <a:pt x="326" y="16"/>
                        </a:moveTo>
                        <a:lnTo>
                          <a:pt x="291" y="0"/>
                        </a:lnTo>
                        <a:lnTo>
                          <a:pt x="208" y="36"/>
                        </a:lnTo>
                        <a:lnTo>
                          <a:pt x="211" y="64"/>
                        </a:lnTo>
                        <a:lnTo>
                          <a:pt x="173" y="77"/>
                        </a:lnTo>
                        <a:lnTo>
                          <a:pt x="109" y="157"/>
                        </a:lnTo>
                        <a:lnTo>
                          <a:pt x="93" y="215"/>
                        </a:lnTo>
                        <a:lnTo>
                          <a:pt x="35" y="256"/>
                        </a:lnTo>
                        <a:lnTo>
                          <a:pt x="0" y="330"/>
                        </a:lnTo>
                        <a:lnTo>
                          <a:pt x="16" y="346"/>
                        </a:lnTo>
                        <a:lnTo>
                          <a:pt x="0" y="391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2" y="327"/>
                        </a:lnTo>
                        <a:lnTo>
                          <a:pt x="118" y="276"/>
                        </a:lnTo>
                        <a:lnTo>
                          <a:pt x="221" y="122"/>
                        </a:lnTo>
                        <a:lnTo>
                          <a:pt x="246" y="119"/>
                        </a:lnTo>
                        <a:lnTo>
                          <a:pt x="256" y="112"/>
                        </a:lnTo>
                        <a:lnTo>
                          <a:pt x="259" y="103"/>
                        </a:lnTo>
                        <a:lnTo>
                          <a:pt x="265" y="93"/>
                        </a:lnTo>
                        <a:lnTo>
                          <a:pt x="269" y="80"/>
                        </a:lnTo>
                        <a:lnTo>
                          <a:pt x="278" y="71"/>
                        </a:lnTo>
                        <a:lnTo>
                          <a:pt x="281" y="61"/>
                        </a:lnTo>
                        <a:lnTo>
                          <a:pt x="285" y="55"/>
                        </a:lnTo>
                        <a:lnTo>
                          <a:pt x="285" y="52"/>
                        </a:lnTo>
                        <a:lnTo>
                          <a:pt x="326" y="61"/>
                        </a:lnTo>
                        <a:lnTo>
                          <a:pt x="326" y="20"/>
                        </a:lnTo>
                        <a:lnTo>
                          <a:pt x="326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6" name="Freeform 465"/>
                  <p:cNvSpPr>
                    <a:spLocks/>
                  </p:cNvSpPr>
                  <p:nvPr/>
                </p:nvSpPr>
                <p:spPr bwMode="auto">
                  <a:xfrm>
                    <a:off x="4593901" y="3285985"/>
                    <a:ext cx="322897" cy="392445"/>
                  </a:xfrm>
                  <a:custGeom>
                    <a:avLst/>
                    <a:gdLst/>
                    <a:ahLst/>
                    <a:cxnLst>
                      <a:cxn ang="0">
                        <a:pos x="326" y="15"/>
                      </a:cxn>
                      <a:cxn ang="0">
                        <a:pos x="291" y="0"/>
                      </a:cxn>
                      <a:cxn ang="0">
                        <a:pos x="208" y="35"/>
                      </a:cxn>
                      <a:cxn ang="0">
                        <a:pos x="211" y="63"/>
                      </a:cxn>
                      <a:cxn ang="0">
                        <a:pos x="173" y="75"/>
                      </a:cxn>
                      <a:cxn ang="0">
                        <a:pos x="108" y="156"/>
                      </a:cxn>
                      <a:cxn ang="0">
                        <a:pos x="93" y="216"/>
                      </a:cxn>
                      <a:cxn ang="0">
                        <a:pos x="35" y="256"/>
                      </a:cxn>
                      <a:cxn ang="0">
                        <a:pos x="0" y="332"/>
                      </a:cxn>
                      <a:cxn ang="0">
                        <a:pos x="15" y="347"/>
                      </a:cxn>
                      <a:cxn ang="0">
                        <a:pos x="0" y="392"/>
                      </a:cxn>
                      <a:cxn ang="0">
                        <a:pos x="70" y="394"/>
                      </a:cxn>
                      <a:cxn ang="0">
                        <a:pos x="73" y="397"/>
                      </a:cxn>
                      <a:cxn ang="0">
                        <a:pos x="113" y="327"/>
                      </a:cxn>
                      <a:cxn ang="0">
                        <a:pos x="118" y="276"/>
                      </a:cxn>
                      <a:cxn ang="0">
                        <a:pos x="221" y="121"/>
                      </a:cxn>
                      <a:cxn ang="0">
                        <a:pos x="246" y="118"/>
                      </a:cxn>
                      <a:cxn ang="0">
                        <a:pos x="256" y="111"/>
                      </a:cxn>
                      <a:cxn ang="0">
                        <a:pos x="258" y="103"/>
                      </a:cxn>
                      <a:cxn ang="0">
                        <a:pos x="266" y="93"/>
                      </a:cxn>
                      <a:cxn ang="0">
                        <a:pos x="268" y="80"/>
                      </a:cxn>
                      <a:cxn ang="0">
                        <a:pos x="278" y="70"/>
                      </a:cxn>
                      <a:cxn ang="0">
                        <a:pos x="281" y="60"/>
                      </a:cxn>
                      <a:cxn ang="0">
                        <a:pos x="286" y="55"/>
                      </a:cxn>
                      <a:cxn ang="0">
                        <a:pos x="286" y="50"/>
                      </a:cxn>
                      <a:cxn ang="0">
                        <a:pos x="326" y="60"/>
                      </a:cxn>
                      <a:cxn ang="0">
                        <a:pos x="326" y="20"/>
                      </a:cxn>
                      <a:cxn ang="0">
                        <a:pos x="326" y="15"/>
                      </a:cxn>
                    </a:cxnLst>
                    <a:rect l="0" t="0" r="r" b="b"/>
                    <a:pathLst>
                      <a:path w="326" h="397">
                        <a:moveTo>
                          <a:pt x="326" y="15"/>
                        </a:moveTo>
                        <a:lnTo>
                          <a:pt x="291" y="0"/>
                        </a:lnTo>
                        <a:lnTo>
                          <a:pt x="208" y="35"/>
                        </a:lnTo>
                        <a:lnTo>
                          <a:pt x="211" y="63"/>
                        </a:lnTo>
                        <a:lnTo>
                          <a:pt x="173" y="75"/>
                        </a:lnTo>
                        <a:lnTo>
                          <a:pt x="108" y="156"/>
                        </a:lnTo>
                        <a:lnTo>
                          <a:pt x="93" y="216"/>
                        </a:lnTo>
                        <a:lnTo>
                          <a:pt x="35" y="256"/>
                        </a:lnTo>
                        <a:lnTo>
                          <a:pt x="0" y="332"/>
                        </a:lnTo>
                        <a:lnTo>
                          <a:pt x="15" y="347"/>
                        </a:lnTo>
                        <a:lnTo>
                          <a:pt x="0" y="392"/>
                        </a:lnTo>
                        <a:lnTo>
                          <a:pt x="70" y="394"/>
                        </a:lnTo>
                        <a:lnTo>
                          <a:pt x="73" y="397"/>
                        </a:lnTo>
                        <a:lnTo>
                          <a:pt x="113" y="327"/>
                        </a:lnTo>
                        <a:lnTo>
                          <a:pt x="118" y="276"/>
                        </a:lnTo>
                        <a:lnTo>
                          <a:pt x="221" y="121"/>
                        </a:lnTo>
                        <a:lnTo>
                          <a:pt x="246" y="118"/>
                        </a:lnTo>
                        <a:lnTo>
                          <a:pt x="256" y="111"/>
                        </a:lnTo>
                        <a:lnTo>
                          <a:pt x="258" y="103"/>
                        </a:lnTo>
                        <a:lnTo>
                          <a:pt x="266" y="93"/>
                        </a:lnTo>
                        <a:lnTo>
                          <a:pt x="268" y="80"/>
                        </a:lnTo>
                        <a:lnTo>
                          <a:pt x="278" y="70"/>
                        </a:lnTo>
                        <a:lnTo>
                          <a:pt x="281" y="60"/>
                        </a:lnTo>
                        <a:lnTo>
                          <a:pt x="286" y="55"/>
                        </a:lnTo>
                        <a:lnTo>
                          <a:pt x="286" y="50"/>
                        </a:lnTo>
                        <a:lnTo>
                          <a:pt x="326" y="60"/>
                        </a:lnTo>
                        <a:lnTo>
                          <a:pt x="326" y="20"/>
                        </a:lnTo>
                        <a:lnTo>
                          <a:pt x="326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7" name="Freeform 464"/>
                  <p:cNvSpPr>
                    <a:spLocks/>
                  </p:cNvSpPr>
                  <p:nvPr/>
                </p:nvSpPr>
                <p:spPr bwMode="auto">
                  <a:xfrm>
                    <a:off x="4837316" y="3335661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6" y="121"/>
                      </a:cxn>
                      <a:cxn ang="0">
                        <a:pos x="39" y="134"/>
                      </a:cxn>
                      <a:cxn ang="0">
                        <a:pos x="13" y="249"/>
                      </a:cxn>
                      <a:cxn ang="0">
                        <a:pos x="35" y="297"/>
                      </a:cxn>
                      <a:cxn ang="0">
                        <a:pos x="90" y="256"/>
                      </a:cxn>
                      <a:cxn ang="0">
                        <a:pos x="90" y="259"/>
                      </a:cxn>
                      <a:cxn ang="0">
                        <a:pos x="96" y="256"/>
                      </a:cxn>
                      <a:cxn ang="0">
                        <a:pos x="115" y="140"/>
                      </a:cxn>
                      <a:cxn ang="0">
                        <a:pos x="83" y="131"/>
                      </a:cxn>
                      <a:cxn ang="0">
                        <a:pos x="74" y="12"/>
                      </a:cxn>
                      <a:cxn ang="0">
                        <a:pos x="74" y="9"/>
                      </a:cxn>
                      <a:cxn ang="0">
                        <a:pos x="71" y="9"/>
                      </a:cxn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35" y="9"/>
                      </a:cxn>
                      <a:cxn ang="0">
                        <a:pos x="32" y="19"/>
                      </a:cxn>
                      <a:cxn ang="0">
                        <a:pos x="23" y="28"/>
                      </a:cxn>
                      <a:cxn ang="0">
                        <a:pos x="19" y="41"/>
                      </a:cxn>
                      <a:cxn ang="0">
                        <a:pos x="13" y="51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6" y="121"/>
                      </a:cxn>
                    </a:cxnLst>
                    <a:rect l="0" t="0" r="r" b="b"/>
                    <a:pathLst>
                      <a:path w="115" h="297">
                        <a:moveTo>
                          <a:pt x="16" y="121"/>
                        </a:moveTo>
                        <a:lnTo>
                          <a:pt x="39" y="134"/>
                        </a:lnTo>
                        <a:lnTo>
                          <a:pt x="13" y="249"/>
                        </a:lnTo>
                        <a:lnTo>
                          <a:pt x="35" y="297"/>
                        </a:lnTo>
                        <a:lnTo>
                          <a:pt x="90" y="256"/>
                        </a:lnTo>
                        <a:lnTo>
                          <a:pt x="90" y="259"/>
                        </a:lnTo>
                        <a:lnTo>
                          <a:pt x="96" y="256"/>
                        </a:lnTo>
                        <a:lnTo>
                          <a:pt x="115" y="140"/>
                        </a:lnTo>
                        <a:lnTo>
                          <a:pt x="83" y="131"/>
                        </a:lnTo>
                        <a:lnTo>
                          <a:pt x="74" y="12"/>
                        </a:lnTo>
                        <a:lnTo>
                          <a:pt x="74" y="9"/>
                        </a:lnTo>
                        <a:lnTo>
                          <a:pt x="71" y="9"/>
                        </a:lnTo>
                        <a:lnTo>
                          <a:pt x="39" y="0"/>
                        </a:lnTo>
                        <a:lnTo>
                          <a:pt x="39" y="3"/>
                        </a:lnTo>
                        <a:lnTo>
                          <a:pt x="35" y="9"/>
                        </a:lnTo>
                        <a:lnTo>
                          <a:pt x="32" y="19"/>
                        </a:lnTo>
                        <a:lnTo>
                          <a:pt x="23" y="28"/>
                        </a:lnTo>
                        <a:lnTo>
                          <a:pt x="19" y="41"/>
                        </a:lnTo>
                        <a:lnTo>
                          <a:pt x="13" y="51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6" y="12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8" name="Freeform 463"/>
                  <p:cNvSpPr>
                    <a:spLocks/>
                  </p:cNvSpPr>
                  <p:nvPr/>
                </p:nvSpPr>
                <p:spPr bwMode="auto">
                  <a:xfrm>
                    <a:off x="4837316" y="3335661"/>
                    <a:ext cx="114256" cy="295576"/>
                  </a:xfrm>
                  <a:custGeom>
                    <a:avLst/>
                    <a:gdLst/>
                    <a:ahLst/>
                    <a:cxnLst>
                      <a:cxn ang="0">
                        <a:pos x="18" y="122"/>
                      </a:cxn>
                      <a:cxn ang="0">
                        <a:pos x="40" y="135"/>
                      </a:cxn>
                      <a:cxn ang="0">
                        <a:pos x="13" y="250"/>
                      </a:cxn>
                      <a:cxn ang="0">
                        <a:pos x="35" y="297"/>
                      </a:cxn>
                      <a:cxn ang="0">
                        <a:pos x="90" y="257"/>
                      </a:cxn>
                      <a:cxn ang="0">
                        <a:pos x="90" y="260"/>
                      </a:cxn>
                      <a:cxn ang="0">
                        <a:pos x="98" y="257"/>
                      </a:cxn>
                      <a:cxn ang="0">
                        <a:pos x="115" y="140"/>
                      </a:cxn>
                      <a:cxn ang="0">
                        <a:pos x="83" y="132"/>
                      </a:cxn>
                      <a:cxn ang="0">
                        <a:pos x="75" y="12"/>
                      </a:cxn>
                      <a:cxn ang="0">
                        <a:pos x="75" y="10"/>
                      </a:cxn>
                      <a:cxn ang="0">
                        <a:pos x="73" y="10"/>
                      </a:cxn>
                      <a:cxn ang="0">
                        <a:pos x="40" y="0"/>
                      </a:cxn>
                      <a:cxn ang="0">
                        <a:pos x="40" y="5"/>
                      </a:cxn>
                      <a:cxn ang="0">
                        <a:pos x="35" y="10"/>
                      </a:cxn>
                      <a:cxn ang="0">
                        <a:pos x="33" y="20"/>
                      </a:cxn>
                      <a:cxn ang="0">
                        <a:pos x="23" y="30"/>
                      </a:cxn>
                      <a:cxn ang="0">
                        <a:pos x="20" y="42"/>
                      </a:cxn>
                      <a:cxn ang="0">
                        <a:pos x="13" y="52"/>
                      </a:cxn>
                      <a:cxn ang="0">
                        <a:pos x="10" y="60"/>
                      </a:cxn>
                      <a:cxn ang="0">
                        <a:pos x="0" y="67"/>
                      </a:cxn>
                      <a:cxn ang="0">
                        <a:pos x="3" y="67"/>
                      </a:cxn>
                      <a:cxn ang="0">
                        <a:pos x="18" y="122"/>
                      </a:cxn>
                    </a:cxnLst>
                    <a:rect l="0" t="0" r="r" b="b"/>
                    <a:pathLst>
                      <a:path w="115" h="297">
                        <a:moveTo>
                          <a:pt x="18" y="122"/>
                        </a:moveTo>
                        <a:lnTo>
                          <a:pt x="40" y="135"/>
                        </a:lnTo>
                        <a:lnTo>
                          <a:pt x="13" y="250"/>
                        </a:lnTo>
                        <a:lnTo>
                          <a:pt x="35" y="297"/>
                        </a:lnTo>
                        <a:lnTo>
                          <a:pt x="90" y="257"/>
                        </a:lnTo>
                        <a:lnTo>
                          <a:pt x="90" y="260"/>
                        </a:lnTo>
                        <a:lnTo>
                          <a:pt x="98" y="257"/>
                        </a:lnTo>
                        <a:lnTo>
                          <a:pt x="115" y="140"/>
                        </a:lnTo>
                        <a:lnTo>
                          <a:pt x="83" y="132"/>
                        </a:lnTo>
                        <a:lnTo>
                          <a:pt x="75" y="12"/>
                        </a:lnTo>
                        <a:lnTo>
                          <a:pt x="75" y="10"/>
                        </a:lnTo>
                        <a:lnTo>
                          <a:pt x="73" y="10"/>
                        </a:lnTo>
                        <a:lnTo>
                          <a:pt x="40" y="0"/>
                        </a:lnTo>
                        <a:lnTo>
                          <a:pt x="40" y="5"/>
                        </a:lnTo>
                        <a:lnTo>
                          <a:pt x="35" y="10"/>
                        </a:lnTo>
                        <a:lnTo>
                          <a:pt x="33" y="20"/>
                        </a:lnTo>
                        <a:lnTo>
                          <a:pt x="23" y="30"/>
                        </a:lnTo>
                        <a:lnTo>
                          <a:pt x="20" y="42"/>
                        </a:lnTo>
                        <a:lnTo>
                          <a:pt x="13" y="52"/>
                        </a:lnTo>
                        <a:lnTo>
                          <a:pt x="10" y="60"/>
                        </a:lnTo>
                        <a:lnTo>
                          <a:pt x="0" y="67"/>
                        </a:lnTo>
                        <a:lnTo>
                          <a:pt x="3" y="67"/>
                        </a:lnTo>
                        <a:lnTo>
                          <a:pt x="18" y="1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69" name="Freeform 462"/>
                  <p:cNvSpPr>
                    <a:spLocks/>
                  </p:cNvSpPr>
                  <p:nvPr/>
                </p:nvSpPr>
                <p:spPr bwMode="auto">
                  <a:xfrm>
                    <a:off x="4824896" y="3454885"/>
                    <a:ext cx="24838" cy="52161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26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26" h="54">
                        <a:moveTo>
                          <a:pt x="0" y="54"/>
                        </a:moveTo>
                        <a:lnTo>
                          <a:pt x="26" y="0"/>
                        </a:lnTo>
                        <a:lnTo>
                          <a:pt x="0" y="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0" name="Freeform 461"/>
                  <p:cNvSpPr>
                    <a:spLocks/>
                  </p:cNvSpPr>
                  <p:nvPr/>
                </p:nvSpPr>
                <p:spPr bwMode="auto">
                  <a:xfrm>
                    <a:off x="4280939" y="3596464"/>
                    <a:ext cx="158965" cy="280672"/>
                  </a:xfrm>
                  <a:custGeom>
                    <a:avLst/>
                    <a:gdLst/>
                    <a:ahLst/>
                    <a:cxnLst>
                      <a:cxn ang="0">
                        <a:pos x="90" y="10"/>
                      </a:cxn>
                      <a:cxn ang="0">
                        <a:pos x="145" y="0"/>
                      </a:cxn>
                      <a:cxn ang="0">
                        <a:pos x="123" y="67"/>
                      </a:cxn>
                      <a:cxn ang="0">
                        <a:pos x="133" y="115"/>
                      </a:cxn>
                      <a:cxn ang="0">
                        <a:pos x="145" y="167"/>
                      </a:cxn>
                      <a:cxn ang="0">
                        <a:pos x="125" y="190"/>
                      </a:cxn>
                      <a:cxn ang="0">
                        <a:pos x="160" y="195"/>
                      </a:cxn>
                      <a:cxn ang="0">
                        <a:pos x="160" y="242"/>
                      </a:cxn>
                      <a:cxn ang="0">
                        <a:pos x="88" y="267"/>
                      </a:cxn>
                      <a:cxn ang="0">
                        <a:pos x="40" y="275"/>
                      </a:cxn>
                      <a:cxn ang="0">
                        <a:pos x="5" y="282"/>
                      </a:cxn>
                      <a:cxn ang="0">
                        <a:pos x="0" y="257"/>
                      </a:cxn>
                      <a:cxn ang="0">
                        <a:pos x="40" y="235"/>
                      </a:cxn>
                      <a:cxn ang="0">
                        <a:pos x="20" y="215"/>
                      </a:cxn>
                      <a:cxn ang="0">
                        <a:pos x="23" y="187"/>
                      </a:cxn>
                      <a:cxn ang="0">
                        <a:pos x="55" y="170"/>
                      </a:cxn>
                      <a:cxn ang="0">
                        <a:pos x="63" y="75"/>
                      </a:cxn>
                      <a:cxn ang="0">
                        <a:pos x="90" y="10"/>
                      </a:cxn>
                    </a:cxnLst>
                    <a:rect l="0" t="0" r="r" b="b"/>
                    <a:pathLst>
                      <a:path w="160" h="282">
                        <a:moveTo>
                          <a:pt x="90" y="10"/>
                        </a:moveTo>
                        <a:lnTo>
                          <a:pt x="145" y="0"/>
                        </a:lnTo>
                        <a:lnTo>
                          <a:pt x="123" y="67"/>
                        </a:lnTo>
                        <a:lnTo>
                          <a:pt x="133" y="115"/>
                        </a:lnTo>
                        <a:lnTo>
                          <a:pt x="145" y="167"/>
                        </a:lnTo>
                        <a:lnTo>
                          <a:pt x="125" y="190"/>
                        </a:lnTo>
                        <a:lnTo>
                          <a:pt x="160" y="195"/>
                        </a:lnTo>
                        <a:lnTo>
                          <a:pt x="160" y="242"/>
                        </a:lnTo>
                        <a:lnTo>
                          <a:pt x="88" y="267"/>
                        </a:lnTo>
                        <a:lnTo>
                          <a:pt x="40" y="275"/>
                        </a:lnTo>
                        <a:lnTo>
                          <a:pt x="5" y="282"/>
                        </a:lnTo>
                        <a:lnTo>
                          <a:pt x="0" y="257"/>
                        </a:lnTo>
                        <a:lnTo>
                          <a:pt x="40" y="235"/>
                        </a:lnTo>
                        <a:lnTo>
                          <a:pt x="20" y="215"/>
                        </a:lnTo>
                        <a:lnTo>
                          <a:pt x="23" y="187"/>
                        </a:lnTo>
                        <a:lnTo>
                          <a:pt x="55" y="170"/>
                        </a:lnTo>
                        <a:lnTo>
                          <a:pt x="63" y="75"/>
                        </a:lnTo>
                        <a:lnTo>
                          <a:pt x="9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1" name="Freeform 460"/>
                  <p:cNvSpPr>
                    <a:spLocks/>
                  </p:cNvSpPr>
                  <p:nvPr/>
                </p:nvSpPr>
                <p:spPr bwMode="auto">
                  <a:xfrm>
                    <a:off x="4246166" y="3695817"/>
                    <a:ext cx="57127" cy="69547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58" y="46"/>
                      </a:cxn>
                      <a:cxn ang="0">
                        <a:pos x="45" y="71"/>
                      </a:cxn>
                      <a:cxn ang="0">
                        <a:pos x="10" y="46"/>
                      </a:cxn>
                      <a:cxn ang="0">
                        <a:pos x="0" y="15"/>
                      </a:cxn>
                      <a:cxn ang="0">
                        <a:pos x="0" y="1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58" h="71">
                        <a:moveTo>
                          <a:pt x="45" y="0"/>
                        </a:moveTo>
                        <a:lnTo>
                          <a:pt x="58" y="46"/>
                        </a:lnTo>
                        <a:lnTo>
                          <a:pt x="45" y="71"/>
                        </a:lnTo>
                        <a:lnTo>
                          <a:pt x="10" y="46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4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2" name="Freeform 459"/>
                  <p:cNvSpPr>
                    <a:spLocks/>
                  </p:cNvSpPr>
                  <p:nvPr/>
                </p:nvSpPr>
                <p:spPr bwMode="auto">
                  <a:xfrm>
                    <a:off x="4213875" y="3708236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3" y="90"/>
                      </a:cxn>
                      <a:cxn ang="0">
                        <a:pos x="0" y="35"/>
                      </a:cxn>
                      <a:cxn ang="0">
                        <a:pos x="26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2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3" y="90"/>
                        </a:lnTo>
                        <a:lnTo>
                          <a:pt x="0" y="35"/>
                        </a:lnTo>
                        <a:lnTo>
                          <a:pt x="26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2"/>
                        </a:lnTo>
                        <a:lnTo>
                          <a:pt x="77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3" name="Freeform 458"/>
                  <p:cNvSpPr>
                    <a:spLocks/>
                  </p:cNvSpPr>
                  <p:nvPr/>
                </p:nvSpPr>
                <p:spPr bwMode="auto">
                  <a:xfrm>
                    <a:off x="4213875" y="3708236"/>
                    <a:ext cx="76999" cy="89418"/>
                  </a:xfrm>
                  <a:custGeom>
                    <a:avLst/>
                    <a:gdLst/>
                    <a:ahLst/>
                    <a:cxnLst>
                      <a:cxn ang="0">
                        <a:pos x="77" y="58"/>
                      </a:cxn>
                      <a:cxn ang="0">
                        <a:pos x="55" y="90"/>
                      </a:cxn>
                      <a:cxn ang="0">
                        <a:pos x="5" y="90"/>
                      </a:cxn>
                      <a:cxn ang="0">
                        <a:pos x="0" y="35"/>
                      </a:cxn>
                      <a:cxn ang="0">
                        <a:pos x="27" y="0"/>
                      </a:cxn>
                      <a:cxn ang="0">
                        <a:pos x="32" y="0"/>
                      </a:cxn>
                      <a:cxn ang="0">
                        <a:pos x="32" y="3"/>
                      </a:cxn>
                      <a:cxn ang="0">
                        <a:pos x="42" y="33"/>
                      </a:cxn>
                      <a:cxn ang="0">
                        <a:pos x="77" y="58"/>
                      </a:cxn>
                    </a:cxnLst>
                    <a:rect l="0" t="0" r="r" b="b"/>
                    <a:pathLst>
                      <a:path w="77" h="90">
                        <a:moveTo>
                          <a:pt x="77" y="58"/>
                        </a:moveTo>
                        <a:lnTo>
                          <a:pt x="55" y="90"/>
                        </a:lnTo>
                        <a:lnTo>
                          <a:pt x="5" y="90"/>
                        </a:lnTo>
                        <a:lnTo>
                          <a:pt x="0" y="35"/>
                        </a:lnTo>
                        <a:lnTo>
                          <a:pt x="27" y="0"/>
                        </a:lnTo>
                        <a:lnTo>
                          <a:pt x="32" y="0"/>
                        </a:lnTo>
                        <a:lnTo>
                          <a:pt x="32" y="3"/>
                        </a:lnTo>
                        <a:lnTo>
                          <a:pt x="42" y="33"/>
                        </a:lnTo>
                        <a:lnTo>
                          <a:pt x="77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4" name="Freeform 457"/>
                  <p:cNvSpPr>
                    <a:spLocks/>
                  </p:cNvSpPr>
                  <p:nvPr/>
                </p:nvSpPr>
                <p:spPr bwMode="auto">
                  <a:xfrm>
                    <a:off x="5252114" y="4026166"/>
                    <a:ext cx="226029" cy="111773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3" y="58"/>
                      </a:cxn>
                      <a:cxn ang="0">
                        <a:pos x="48" y="106"/>
                      </a:cxn>
                      <a:cxn ang="0">
                        <a:pos x="102" y="112"/>
                      </a:cxn>
                      <a:cxn ang="0">
                        <a:pos x="227" y="29"/>
                      </a:cxn>
                      <a:cxn ang="0">
                        <a:pos x="211" y="0"/>
                      </a:cxn>
                      <a:cxn ang="0">
                        <a:pos x="26" y="16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227" h="112">
                        <a:moveTo>
                          <a:pt x="0" y="58"/>
                        </a:moveTo>
                        <a:lnTo>
                          <a:pt x="3" y="58"/>
                        </a:lnTo>
                        <a:lnTo>
                          <a:pt x="48" y="106"/>
                        </a:lnTo>
                        <a:lnTo>
                          <a:pt x="102" y="112"/>
                        </a:lnTo>
                        <a:lnTo>
                          <a:pt x="227" y="29"/>
                        </a:lnTo>
                        <a:lnTo>
                          <a:pt x="211" y="0"/>
                        </a:lnTo>
                        <a:lnTo>
                          <a:pt x="26" y="16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5" name="Freeform 456"/>
                  <p:cNvSpPr>
                    <a:spLocks/>
                  </p:cNvSpPr>
                  <p:nvPr/>
                </p:nvSpPr>
                <p:spPr bwMode="auto">
                  <a:xfrm>
                    <a:off x="5252114" y="4026166"/>
                    <a:ext cx="223544" cy="111773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3" y="57"/>
                      </a:cxn>
                      <a:cxn ang="0">
                        <a:pos x="48" y="105"/>
                      </a:cxn>
                      <a:cxn ang="0">
                        <a:pos x="101" y="112"/>
                      </a:cxn>
                      <a:cxn ang="0">
                        <a:pos x="227" y="30"/>
                      </a:cxn>
                      <a:cxn ang="0">
                        <a:pos x="212" y="0"/>
                      </a:cxn>
                      <a:cxn ang="0">
                        <a:pos x="25" y="15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227" h="112">
                        <a:moveTo>
                          <a:pt x="0" y="57"/>
                        </a:moveTo>
                        <a:lnTo>
                          <a:pt x="3" y="57"/>
                        </a:lnTo>
                        <a:lnTo>
                          <a:pt x="48" y="105"/>
                        </a:lnTo>
                        <a:lnTo>
                          <a:pt x="101" y="112"/>
                        </a:lnTo>
                        <a:lnTo>
                          <a:pt x="227" y="30"/>
                        </a:lnTo>
                        <a:lnTo>
                          <a:pt x="212" y="0"/>
                        </a:lnTo>
                        <a:lnTo>
                          <a:pt x="25" y="15"/>
                        </a:lnTo>
                        <a:lnTo>
                          <a:pt x="0" y="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6" name="Freeform 455"/>
                  <p:cNvSpPr>
                    <a:spLocks/>
                  </p:cNvSpPr>
                  <p:nvPr/>
                </p:nvSpPr>
                <p:spPr bwMode="auto">
                  <a:xfrm>
                    <a:off x="5348984" y="4046036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8" y="0"/>
                      </a:cxn>
                      <a:cxn ang="0">
                        <a:pos x="157" y="125"/>
                      </a:cxn>
                      <a:cxn ang="0">
                        <a:pos x="48" y="131"/>
                      </a:cxn>
                      <a:cxn ang="0">
                        <a:pos x="0" y="93"/>
                      </a:cxn>
                      <a:cxn ang="0">
                        <a:pos x="3" y="93"/>
                      </a:cxn>
                      <a:cxn ang="0">
                        <a:pos x="128" y="10"/>
                      </a:cxn>
                      <a:cxn ang="0">
                        <a:pos x="125" y="7"/>
                      </a:cxn>
                      <a:cxn ang="0">
                        <a:pos x="128" y="7"/>
                      </a:cxn>
                      <a:cxn ang="0">
                        <a:pos x="128" y="0"/>
                      </a:cxn>
                    </a:cxnLst>
                    <a:rect l="0" t="0" r="r" b="b"/>
                    <a:pathLst>
                      <a:path w="157" h="131">
                        <a:moveTo>
                          <a:pt x="128" y="0"/>
                        </a:moveTo>
                        <a:lnTo>
                          <a:pt x="157" y="125"/>
                        </a:lnTo>
                        <a:lnTo>
                          <a:pt x="48" y="131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128" y="10"/>
                        </a:lnTo>
                        <a:lnTo>
                          <a:pt x="125" y="7"/>
                        </a:lnTo>
                        <a:lnTo>
                          <a:pt x="128" y="7"/>
                        </a:lnTo>
                        <a:lnTo>
                          <a:pt x="12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7" name="Freeform 454"/>
                  <p:cNvSpPr>
                    <a:spLocks/>
                  </p:cNvSpPr>
                  <p:nvPr/>
                </p:nvSpPr>
                <p:spPr bwMode="auto">
                  <a:xfrm>
                    <a:off x="5348984" y="4046036"/>
                    <a:ext cx="156480" cy="129159"/>
                  </a:xfrm>
                  <a:custGeom>
                    <a:avLst/>
                    <a:gdLst/>
                    <a:ahLst/>
                    <a:cxnLst>
                      <a:cxn ang="0">
                        <a:pos x="127" y="0"/>
                      </a:cxn>
                      <a:cxn ang="0">
                        <a:pos x="157" y="126"/>
                      </a:cxn>
                      <a:cxn ang="0">
                        <a:pos x="47" y="131"/>
                      </a:cxn>
                      <a:cxn ang="0">
                        <a:pos x="0" y="93"/>
                      </a:cxn>
                      <a:cxn ang="0">
                        <a:pos x="2" y="93"/>
                      </a:cxn>
                      <a:cxn ang="0">
                        <a:pos x="127" y="10"/>
                      </a:cxn>
                      <a:cxn ang="0">
                        <a:pos x="125" y="5"/>
                      </a:cxn>
                      <a:cxn ang="0">
                        <a:pos x="127" y="5"/>
                      </a:cxn>
                      <a:cxn ang="0">
                        <a:pos x="127" y="0"/>
                      </a:cxn>
                    </a:cxnLst>
                    <a:rect l="0" t="0" r="r" b="b"/>
                    <a:pathLst>
                      <a:path w="157" h="131">
                        <a:moveTo>
                          <a:pt x="127" y="0"/>
                        </a:moveTo>
                        <a:lnTo>
                          <a:pt x="157" y="126"/>
                        </a:lnTo>
                        <a:lnTo>
                          <a:pt x="47" y="131"/>
                        </a:lnTo>
                        <a:lnTo>
                          <a:pt x="0" y="93"/>
                        </a:lnTo>
                        <a:lnTo>
                          <a:pt x="2" y="93"/>
                        </a:lnTo>
                        <a:lnTo>
                          <a:pt x="127" y="10"/>
                        </a:lnTo>
                        <a:lnTo>
                          <a:pt x="125" y="5"/>
                        </a:lnTo>
                        <a:lnTo>
                          <a:pt x="127" y="5"/>
                        </a:lnTo>
                        <a:lnTo>
                          <a:pt x="12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8" name="Freeform 453"/>
                  <p:cNvSpPr>
                    <a:spLocks/>
                  </p:cNvSpPr>
                  <p:nvPr/>
                </p:nvSpPr>
                <p:spPr bwMode="auto">
                  <a:xfrm>
                    <a:off x="5475659" y="4006295"/>
                    <a:ext cx="183803" cy="161450"/>
                  </a:xfrm>
                  <a:custGeom>
                    <a:avLst/>
                    <a:gdLst/>
                    <a:ahLst/>
                    <a:cxnLst>
                      <a:cxn ang="0">
                        <a:pos x="0" y="45"/>
                      </a:cxn>
                      <a:cxn ang="0">
                        <a:pos x="64" y="0"/>
                      </a:cxn>
                      <a:cxn ang="0">
                        <a:pos x="64" y="3"/>
                      </a:cxn>
                      <a:cxn ang="0">
                        <a:pos x="119" y="38"/>
                      </a:cxn>
                      <a:cxn ang="0">
                        <a:pos x="151" y="115"/>
                      </a:cxn>
                      <a:cxn ang="0">
                        <a:pos x="179" y="118"/>
                      </a:cxn>
                      <a:cxn ang="0">
                        <a:pos x="182" y="115"/>
                      </a:cxn>
                      <a:cxn ang="0">
                        <a:pos x="182" y="118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29" y="157"/>
                      </a:cxn>
                      <a:cxn ang="0">
                        <a:pos x="0" y="45"/>
                      </a:cxn>
                    </a:cxnLst>
                    <a:rect l="0" t="0" r="r" b="b"/>
                    <a:pathLst>
                      <a:path w="186" h="163">
                        <a:moveTo>
                          <a:pt x="0" y="45"/>
                        </a:moveTo>
                        <a:lnTo>
                          <a:pt x="64" y="0"/>
                        </a:lnTo>
                        <a:lnTo>
                          <a:pt x="64" y="3"/>
                        </a:lnTo>
                        <a:lnTo>
                          <a:pt x="119" y="38"/>
                        </a:lnTo>
                        <a:lnTo>
                          <a:pt x="151" y="115"/>
                        </a:lnTo>
                        <a:lnTo>
                          <a:pt x="179" y="118"/>
                        </a:lnTo>
                        <a:lnTo>
                          <a:pt x="182" y="115"/>
                        </a:lnTo>
                        <a:lnTo>
                          <a:pt x="182" y="118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29" y="157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79" name="Freeform 452"/>
                  <p:cNvSpPr>
                    <a:spLocks/>
                  </p:cNvSpPr>
                  <p:nvPr/>
                </p:nvSpPr>
                <p:spPr bwMode="auto">
                  <a:xfrm>
                    <a:off x="5475659" y="4006295"/>
                    <a:ext cx="186288" cy="163933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64" y="0"/>
                      </a:cxn>
                      <a:cxn ang="0">
                        <a:pos x="64" y="5"/>
                      </a:cxn>
                      <a:cxn ang="0">
                        <a:pos x="119" y="40"/>
                      </a:cxn>
                      <a:cxn ang="0">
                        <a:pos x="151" y="114"/>
                      </a:cxn>
                      <a:cxn ang="0">
                        <a:pos x="179" y="119"/>
                      </a:cxn>
                      <a:cxn ang="0">
                        <a:pos x="181" y="114"/>
                      </a:cxn>
                      <a:cxn ang="0">
                        <a:pos x="181" y="119"/>
                      </a:cxn>
                      <a:cxn ang="0">
                        <a:pos x="186" y="141"/>
                      </a:cxn>
                      <a:cxn ang="0">
                        <a:pos x="141" y="163"/>
                      </a:cxn>
                      <a:cxn ang="0">
                        <a:pos x="30" y="156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186" h="163">
                        <a:moveTo>
                          <a:pt x="0" y="44"/>
                        </a:moveTo>
                        <a:lnTo>
                          <a:pt x="64" y="0"/>
                        </a:lnTo>
                        <a:lnTo>
                          <a:pt x="64" y="5"/>
                        </a:lnTo>
                        <a:lnTo>
                          <a:pt x="119" y="40"/>
                        </a:lnTo>
                        <a:lnTo>
                          <a:pt x="151" y="114"/>
                        </a:lnTo>
                        <a:lnTo>
                          <a:pt x="179" y="119"/>
                        </a:lnTo>
                        <a:lnTo>
                          <a:pt x="181" y="114"/>
                        </a:lnTo>
                        <a:lnTo>
                          <a:pt x="181" y="119"/>
                        </a:lnTo>
                        <a:lnTo>
                          <a:pt x="186" y="141"/>
                        </a:lnTo>
                        <a:lnTo>
                          <a:pt x="141" y="163"/>
                        </a:lnTo>
                        <a:lnTo>
                          <a:pt x="30" y="156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0" name="Freeform 451"/>
                  <p:cNvSpPr>
                    <a:spLocks/>
                  </p:cNvSpPr>
                  <p:nvPr/>
                </p:nvSpPr>
                <p:spPr bwMode="auto">
                  <a:xfrm>
                    <a:off x="5661946" y="3867201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7" y="208"/>
                      </a:cxn>
                      <a:cxn ang="0">
                        <a:pos x="73" y="195"/>
                      </a:cxn>
                      <a:cxn ang="0">
                        <a:pos x="124" y="186"/>
                      </a:cxn>
                      <a:cxn ang="0">
                        <a:pos x="166" y="189"/>
                      </a:cxn>
                      <a:cxn ang="0">
                        <a:pos x="201" y="150"/>
                      </a:cxn>
                      <a:cxn ang="0">
                        <a:pos x="211" y="67"/>
                      </a:cxn>
                      <a:cxn ang="0">
                        <a:pos x="236" y="45"/>
                      </a:cxn>
                      <a:cxn ang="0">
                        <a:pos x="195" y="0"/>
                      </a:cxn>
                      <a:cxn ang="0">
                        <a:pos x="73" y="35"/>
                      </a:cxn>
                      <a:cxn ang="0">
                        <a:pos x="3" y="102"/>
                      </a:cxn>
                      <a:cxn ang="0">
                        <a:pos x="0" y="109"/>
                      </a:cxn>
                      <a:cxn ang="0">
                        <a:pos x="3" y="118"/>
                      </a:cxn>
                      <a:cxn ang="0">
                        <a:pos x="57" y="205"/>
                      </a:cxn>
                      <a:cxn ang="0">
                        <a:pos x="54" y="205"/>
                      </a:cxn>
                      <a:cxn ang="0">
                        <a:pos x="57" y="208"/>
                      </a:cxn>
                    </a:cxnLst>
                    <a:rect l="0" t="0" r="r" b="b"/>
                    <a:pathLst>
                      <a:path w="236" h="208">
                        <a:moveTo>
                          <a:pt x="57" y="208"/>
                        </a:moveTo>
                        <a:lnTo>
                          <a:pt x="73" y="195"/>
                        </a:lnTo>
                        <a:lnTo>
                          <a:pt x="124" y="186"/>
                        </a:lnTo>
                        <a:lnTo>
                          <a:pt x="166" y="189"/>
                        </a:lnTo>
                        <a:lnTo>
                          <a:pt x="201" y="150"/>
                        </a:lnTo>
                        <a:lnTo>
                          <a:pt x="211" y="67"/>
                        </a:lnTo>
                        <a:lnTo>
                          <a:pt x="236" y="45"/>
                        </a:lnTo>
                        <a:lnTo>
                          <a:pt x="195" y="0"/>
                        </a:lnTo>
                        <a:lnTo>
                          <a:pt x="73" y="35"/>
                        </a:lnTo>
                        <a:lnTo>
                          <a:pt x="3" y="102"/>
                        </a:lnTo>
                        <a:lnTo>
                          <a:pt x="0" y="109"/>
                        </a:lnTo>
                        <a:lnTo>
                          <a:pt x="3" y="118"/>
                        </a:lnTo>
                        <a:lnTo>
                          <a:pt x="57" y="205"/>
                        </a:lnTo>
                        <a:lnTo>
                          <a:pt x="54" y="205"/>
                        </a:lnTo>
                        <a:lnTo>
                          <a:pt x="57" y="20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1" name="Freeform 450"/>
                  <p:cNvSpPr>
                    <a:spLocks/>
                  </p:cNvSpPr>
                  <p:nvPr/>
                </p:nvSpPr>
                <p:spPr bwMode="auto">
                  <a:xfrm>
                    <a:off x="5661946" y="3867201"/>
                    <a:ext cx="233480" cy="206159"/>
                  </a:xfrm>
                  <a:custGeom>
                    <a:avLst/>
                    <a:gdLst/>
                    <a:ahLst/>
                    <a:cxnLst>
                      <a:cxn ang="0">
                        <a:pos x="58" y="208"/>
                      </a:cxn>
                      <a:cxn ang="0">
                        <a:pos x="73" y="195"/>
                      </a:cxn>
                      <a:cxn ang="0">
                        <a:pos x="123" y="185"/>
                      </a:cxn>
                      <a:cxn ang="0">
                        <a:pos x="166" y="190"/>
                      </a:cxn>
                      <a:cxn ang="0">
                        <a:pos x="201" y="150"/>
                      </a:cxn>
                      <a:cxn ang="0">
                        <a:pos x="211" y="68"/>
                      </a:cxn>
                      <a:cxn ang="0">
                        <a:pos x="236" y="45"/>
                      </a:cxn>
                      <a:cxn ang="0">
                        <a:pos x="196" y="0"/>
                      </a:cxn>
                      <a:cxn ang="0">
                        <a:pos x="73" y="35"/>
                      </a:cxn>
                      <a:cxn ang="0">
                        <a:pos x="3" y="103"/>
                      </a:cxn>
                      <a:cxn ang="0">
                        <a:pos x="0" y="110"/>
                      </a:cxn>
                      <a:cxn ang="0">
                        <a:pos x="3" y="118"/>
                      </a:cxn>
                      <a:cxn ang="0">
                        <a:pos x="58" y="205"/>
                      </a:cxn>
                      <a:cxn ang="0">
                        <a:pos x="53" y="205"/>
                      </a:cxn>
                      <a:cxn ang="0">
                        <a:pos x="58" y="208"/>
                      </a:cxn>
                    </a:cxnLst>
                    <a:rect l="0" t="0" r="r" b="b"/>
                    <a:pathLst>
                      <a:path w="236" h="208">
                        <a:moveTo>
                          <a:pt x="58" y="208"/>
                        </a:moveTo>
                        <a:lnTo>
                          <a:pt x="73" y="195"/>
                        </a:lnTo>
                        <a:lnTo>
                          <a:pt x="123" y="185"/>
                        </a:lnTo>
                        <a:lnTo>
                          <a:pt x="166" y="190"/>
                        </a:lnTo>
                        <a:lnTo>
                          <a:pt x="201" y="150"/>
                        </a:lnTo>
                        <a:lnTo>
                          <a:pt x="211" y="68"/>
                        </a:lnTo>
                        <a:lnTo>
                          <a:pt x="236" y="45"/>
                        </a:lnTo>
                        <a:lnTo>
                          <a:pt x="196" y="0"/>
                        </a:lnTo>
                        <a:lnTo>
                          <a:pt x="73" y="35"/>
                        </a:lnTo>
                        <a:lnTo>
                          <a:pt x="3" y="103"/>
                        </a:lnTo>
                        <a:lnTo>
                          <a:pt x="0" y="110"/>
                        </a:lnTo>
                        <a:lnTo>
                          <a:pt x="3" y="118"/>
                        </a:lnTo>
                        <a:lnTo>
                          <a:pt x="58" y="205"/>
                        </a:lnTo>
                        <a:lnTo>
                          <a:pt x="53" y="205"/>
                        </a:lnTo>
                        <a:lnTo>
                          <a:pt x="58" y="2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2" name="Freeform 449"/>
                  <p:cNvSpPr>
                    <a:spLocks/>
                  </p:cNvSpPr>
                  <p:nvPr/>
                </p:nvSpPr>
                <p:spPr bwMode="auto">
                  <a:xfrm>
                    <a:off x="5679333" y="3733074"/>
                    <a:ext cx="253350" cy="181320"/>
                  </a:xfrm>
                  <a:custGeom>
                    <a:avLst/>
                    <a:gdLst/>
                    <a:ahLst/>
                    <a:cxnLst>
                      <a:cxn ang="0">
                        <a:pos x="54" y="169"/>
                      </a:cxn>
                      <a:cxn ang="0">
                        <a:pos x="0" y="99"/>
                      </a:cxn>
                      <a:cxn ang="0">
                        <a:pos x="9" y="44"/>
                      </a:cxn>
                      <a:cxn ang="0">
                        <a:pos x="153" y="32"/>
                      </a:cxn>
                      <a:cxn ang="0">
                        <a:pos x="208" y="0"/>
                      </a:cxn>
                      <a:cxn ang="0">
                        <a:pos x="227" y="16"/>
                      </a:cxn>
                      <a:cxn ang="0">
                        <a:pos x="227" y="70"/>
                      </a:cxn>
                      <a:cxn ang="0">
                        <a:pos x="256" y="102"/>
                      </a:cxn>
                      <a:cxn ang="0">
                        <a:pos x="256" y="153"/>
                      </a:cxn>
                      <a:cxn ang="0">
                        <a:pos x="217" y="182"/>
                      </a:cxn>
                      <a:cxn ang="0">
                        <a:pos x="211" y="182"/>
                      </a:cxn>
                      <a:cxn ang="0">
                        <a:pos x="217" y="179"/>
                      </a:cxn>
                      <a:cxn ang="0">
                        <a:pos x="176" y="134"/>
                      </a:cxn>
                      <a:cxn ang="0">
                        <a:pos x="54" y="169"/>
                      </a:cxn>
                    </a:cxnLst>
                    <a:rect l="0" t="0" r="r" b="b"/>
                    <a:pathLst>
                      <a:path w="256" h="182">
                        <a:moveTo>
                          <a:pt x="54" y="169"/>
                        </a:moveTo>
                        <a:lnTo>
                          <a:pt x="0" y="99"/>
                        </a:lnTo>
                        <a:lnTo>
                          <a:pt x="9" y="44"/>
                        </a:lnTo>
                        <a:lnTo>
                          <a:pt x="153" y="32"/>
                        </a:lnTo>
                        <a:lnTo>
                          <a:pt x="208" y="0"/>
                        </a:lnTo>
                        <a:lnTo>
                          <a:pt x="227" y="16"/>
                        </a:lnTo>
                        <a:lnTo>
                          <a:pt x="227" y="70"/>
                        </a:lnTo>
                        <a:lnTo>
                          <a:pt x="256" y="102"/>
                        </a:lnTo>
                        <a:lnTo>
                          <a:pt x="256" y="153"/>
                        </a:lnTo>
                        <a:lnTo>
                          <a:pt x="217" y="182"/>
                        </a:lnTo>
                        <a:lnTo>
                          <a:pt x="211" y="182"/>
                        </a:lnTo>
                        <a:lnTo>
                          <a:pt x="217" y="179"/>
                        </a:lnTo>
                        <a:lnTo>
                          <a:pt x="176" y="134"/>
                        </a:lnTo>
                        <a:lnTo>
                          <a:pt x="54" y="16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3" name="Freeform 448"/>
                  <p:cNvSpPr>
                    <a:spLocks/>
                  </p:cNvSpPr>
                  <p:nvPr/>
                </p:nvSpPr>
                <p:spPr bwMode="auto">
                  <a:xfrm>
                    <a:off x="5679332" y="3733074"/>
                    <a:ext cx="255835" cy="181320"/>
                  </a:xfrm>
                  <a:custGeom>
                    <a:avLst/>
                    <a:gdLst/>
                    <a:ahLst/>
                    <a:cxnLst>
                      <a:cxn ang="0">
                        <a:pos x="55" y="170"/>
                      </a:cxn>
                      <a:cxn ang="0">
                        <a:pos x="0" y="100"/>
                      </a:cxn>
                      <a:cxn ang="0">
                        <a:pos x="10" y="45"/>
                      </a:cxn>
                      <a:cxn ang="0">
                        <a:pos x="154" y="32"/>
                      </a:cxn>
                      <a:cxn ang="0">
                        <a:pos x="209" y="0"/>
                      </a:cxn>
                      <a:cxn ang="0">
                        <a:pos x="226" y="17"/>
                      </a:cxn>
                      <a:cxn ang="0">
                        <a:pos x="226" y="70"/>
                      </a:cxn>
                      <a:cxn ang="0">
                        <a:pos x="256" y="102"/>
                      </a:cxn>
                      <a:cxn ang="0">
                        <a:pos x="256" y="155"/>
                      </a:cxn>
                      <a:cxn ang="0">
                        <a:pos x="216" y="182"/>
                      </a:cxn>
                      <a:cxn ang="0">
                        <a:pos x="211" y="182"/>
                      </a:cxn>
                      <a:cxn ang="0">
                        <a:pos x="216" y="180"/>
                      </a:cxn>
                      <a:cxn ang="0">
                        <a:pos x="176" y="135"/>
                      </a:cxn>
                      <a:cxn ang="0">
                        <a:pos x="55" y="170"/>
                      </a:cxn>
                    </a:cxnLst>
                    <a:rect l="0" t="0" r="r" b="b"/>
                    <a:pathLst>
                      <a:path w="256" h="182">
                        <a:moveTo>
                          <a:pt x="55" y="170"/>
                        </a:moveTo>
                        <a:lnTo>
                          <a:pt x="0" y="100"/>
                        </a:lnTo>
                        <a:lnTo>
                          <a:pt x="10" y="45"/>
                        </a:lnTo>
                        <a:lnTo>
                          <a:pt x="154" y="32"/>
                        </a:lnTo>
                        <a:lnTo>
                          <a:pt x="209" y="0"/>
                        </a:lnTo>
                        <a:lnTo>
                          <a:pt x="226" y="17"/>
                        </a:lnTo>
                        <a:lnTo>
                          <a:pt x="226" y="70"/>
                        </a:lnTo>
                        <a:lnTo>
                          <a:pt x="256" y="102"/>
                        </a:lnTo>
                        <a:lnTo>
                          <a:pt x="256" y="155"/>
                        </a:lnTo>
                        <a:lnTo>
                          <a:pt x="216" y="182"/>
                        </a:lnTo>
                        <a:lnTo>
                          <a:pt x="211" y="182"/>
                        </a:lnTo>
                        <a:lnTo>
                          <a:pt x="216" y="180"/>
                        </a:lnTo>
                        <a:lnTo>
                          <a:pt x="176" y="135"/>
                        </a:lnTo>
                        <a:lnTo>
                          <a:pt x="55" y="17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4" name="Freeform 447"/>
                  <p:cNvSpPr>
                    <a:spLocks/>
                  </p:cNvSpPr>
                  <p:nvPr/>
                </p:nvSpPr>
                <p:spPr bwMode="auto">
                  <a:xfrm>
                    <a:off x="5828362" y="3526917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1"/>
                      </a:cxn>
                      <a:cxn ang="0">
                        <a:pos x="87" y="0"/>
                      </a:cxn>
                      <a:cxn ang="0">
                        <a:pos x="131" y="28"/>
                      </a:cxn>
                      <a:cxn ang="0">
                        <a:pos x="131" y="137"/>
                      </a:cxn>
                      <a:cxn ang="0">
                        <a:pos x="103" y="166"/>
                      </a:cxn>
                      <a:cxn ang="0">
                        <a:pos x="122" y="204"/>
                      </a:cxn>
                      <a:cxn ang="0">
                        <a:pos x="179" y="236"/>
                      </a:cxn>
                      <a:cxn ang="0">
                        <a:pos x="106" y="307"/>
                      </a:cxn>
                      <a:cxn ang="0">
                        <a:pos x="77" y="278"/>
                      </a:cxn>
                      <a:cxn ang="0">
                        <a:pos x="77" y="224"/>
                      </a:cxn>
                      <a:cxn ang="0">
                        <a:pos x="58" y="208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1"/>
                        </a:lnTo>
                        <a:lnTo>
                          <a:pt x="87" y="0"/>
                        </a:lnTo>
                        <a:lnTo>
                          <a:pt x="131" y="28"/>
                        </a:lnTo>
                        <a:lnTo>
                          <a:pt x="131" y="137"/>
                        </a:lnTo>
                        <a:lnTo>
                          <a:pt x="103" y="166"/>
                        </a:lnTo>
                        <a:lnTo>
                          <a:pt x="122" y="204"/>
                        </a:lnTo>
                        <a:lnTo>
                          <a:pt x="179" y="236"/>
                        </a:lnTo>
                        <a:lnTo>
                          <a:pt x="106" y="307"/>
                        </a:lnTo>
                        <a:lnTo>
                          <a:pt x="77" y="278"/>
                        </a:lnTo>
                        <a:lnTo>
                          <a:pt x="77" y="224"/>
                        </a:lnTo>
                        <a:lnTo>
                          <a:pt x="58" y="208"/>
                        </a:lnTo>
                        <a:lnTo>
                          <a:pt x="7" y="24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5" name="Freeform 446"/>
                  <p:cNvSpPr>
                    <a:spLocks/>
                  </p:cNvSpPr>
                  <p:nvPr/>
                </p:nvSpPr>
                <p:spPr bwMode="auto">
                  <a:xfrm>
                    <a:off x="5828362" y="3526917"/>
                    <a:ext cx="178835" cy="305510"/>
                  </a:xfrm>
                  <a:custGeom>
                    <a:avLst/>
                    <a:gdLst/>
                    <a:ahLst/>
                    <a:cxnLst>
                      <a:cxn ang="0">
                        <a:pos x="7" y="240"/>
                      </a:cxn>
                      <a:cxn ang="0">
                        <a:pos x="0" y="132"/>
                      </a:cxn>
                      <a:cxn ang="0">
                        <a:pos x="87" y="0"/>
                      </a:cxn>
                      <a:cxn ang="0">
                        <a:pos x="132" y="27"/>
                      </a:cxn>
                      <a:cxn ang="0">
                        <a:pos x="132" y="137"/>
                      </a:cxn>
                      <a:cxn ang="0">
                        <a:pos x="104" y="167"/>
                      </a:cxn>
                      <a:cxn ang="0">
                        <a:pos x="122" y="205"/>
                      </a:cxn>
                      <a:cxn ang="0">
                        <a:pos x="179" y="237"/>
                      </a:cxn>
                      <a:cxn ang="0">
                        <a:pos x="107" y="307"/>
                      </a:cxn>
                      <a:cxn ang="0">
                        <a:pos x="77" y="277"/>
                      </a:cxn>
                      <a:cxn ang="0">
                        <a:pos x="77" y="225"/>
                      </a:cxn>
                      <a:cxn ang="0">
                        <a:pos x="60" y="207"/>
                      </a:cxn>
                      <a:cxn ang="0">
                        <a:pos x="7" y="240"/>
                      </a:cxn>
                    </a:cxnLst>
                    <a:rect l="0" t="0" r="r" b="b"/>
                    <a:pathLst>
                      <a:path w="179" h="307">
                        <a:moveTo>
                          <a:pt x="7" y="240"/>
                        </a:moveTo>
                        <a:lnTo>
                          <a:pt x="0" y="132"/>
                        </a:lnTo>
                        <a:lnTo>
                          <a:pt x="87" y="0"/>
                        </a:lnTo>
                        <a:lnTo>
                          <a:pt x="132" y="27"/>
                        </a:lnTo>
                        <a:lnTo>
                          <a:pt x="132" y="137"/>
                        </a:lnTo>
                        <a:lnTo>
                          <a:pt x="104" y="167"/>
                        </a:lnTo>
                        <a:lnTo>
                          <a:pt x="122" y="205"/>
                        </a:lnTo>
                        <a:lnTo>
                          <a:pt x="179" y="237"/>
                        </a:lnTo>
                        <a:lnTo>
                          <a:pt x="107" y="307"/>
                        </a:lnTo>
                        <a:lnTo>
                          <a:pt x="77" y="277"/>
                        </a:lnTo>
                        <a:lnTo>
                          <a:pt x="77" y="225"/>
                        </a:lnTo>
                        <a:lnTo>
                          <a:pt x="60" y="207"/>
                        </a:lnTo>
                        <a:lnTo>
                          <a:pt x="7" y="2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6" name="Freeform 445"/>
                  <p:cNvSpPr>
                    <a:spLocks/>
                  </p:cNvSpPr>
                  <p:nvPr/>
                </p:nvSpPr>
                <p:spPr bwMode="auto">
                  <a:xfrm>
                    <a:off x="5825879" y="3765364"/>
                    <a:ext cx="243415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3"/>
                      </a:cxn>
                      <a:cxn ang="0">
                        <a:pos x="186" y="86"/>
                      </a:cxn>
                      <a:cxn ang="0">
                        <a:pos x="246" y="246"/>
                      </a:cxn>
                      <a:cxn ang="0">
                        <a:pos x="134" y="419"/>
                      </a:cxn>
                      <a:cxn ang="0">
                        <a:pos x="58" y="390"/>
                      </a:cxn>
                      <a:cxn ang="0">
                        <a:pos x="29" y="329"/>
                      </a:cxn>
                      <a:cxn ang="0">
                        <a:pos x="0" y="291"/>
                      </a:cxn>
                      <a:cxn ang="0">
                        <a:pos x="35" y="252"/>
                      </a:cxn>
                      <a:cxn ang="0">
                        <a:pos x="45" y="169"/>
                      </a:cxn>
                      <a:cxn ang="0">
                        <a:pos x="70" y="147"/>
                      </a:cxn>
                      <a:cxn ang="0">
                        <a:pos x="64" y="150"/>
                      </a:cxn>
                      <a:cxn ang="0">
                        <a:pos x="70" y="150"/>
                      </a:cxn>
                      <a:cxn ang="0">
                        <a:pos x="109" y="121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3"/>
                        </a:lnTo>
                        <a:lnTo>
                          <a:pt x="186" y="86"/>
                        </a:lnTo>
                        <a:lnTo>
                          <a:pt x="246" y="246"/>
                        </a:lnTo>
                        <a:lnTo>
                          <a:pt x="134" y="419"/>
                        </a:lnTo>
                        <a:lnTo>
                          <a:pt x="58" y="390"/>
                        </a:lnTo>
                        <a:lnTo>
                          <a:pt x="29" y="329"/>
                        </a:lnTo>
                        <a:lnTo>
                          <a:pt x="0" y="291"/>
                        </a:lnTo>
                        <a:lnTo>
                          <a:pt x="35" y="252"/>
                        </a:lnTo>
                        <a:lnTo>
                          <a:pt x="45" y="169"/>
                        </a:lnTo>
                        <a:lnTo>
                          <a:pt x="70" y="147"/>
                        </a:lnTo>
                        <a:lnTo>
                          <a:pt x="64" y="150"/>
                        </a:lnTo>
                        <a:lnTo>
                          <a:pt x="70" y="150"/>
                        </a:lnTo>
                        <a:lnTo>
                          <a:pt x="109" y="121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7" name="Freeform 444"/>
                  <p:cNvSpPr>
                    <a:spLocks/>
                  </p:cNvSpPr>
                  <p:nvPr/>
                </p:nvSpPr>
                <p:spPr bwMode="auto">
                  <a:xfrm>
                    <a:off x="5825879" y="3765364"/>
                    <a:ext cx="245898" cy="417283"/>
                  </a:xfrm>
                  <a:custGeom>
                    <a:avLst/>
                    <a:gdLst/>
                    <a:ahLst/>
                    <a:cxnLst>
                      <a:cxn ang="0">
                        <a:pos x="186" y="0"/>
                      </a:cxn>
                      <a:cxn ang="0">
                        <a:pos x="221" y="2"/>
                      </a:cxn>
                      <a:cxn ang="0">
                        <a:pos x="186" y="87"/>
                      </a:cxn>
                      <a:cxn ang="0">
                        <a:pos x="246" y="247"/>
                      </a:cxn>
                      <a:cxn ang="0">
                        <a:pos x="134" y="419"/>
                      </a:cxn>
                      <a:cxn ang="0">
                        <a:pos x="57" y="389"/>
                      </a:cxn>
                      <a:cxn ang="0">
                        <a:pos x="30" y="329"/>
                      </a:cxn>
                      <a:cxn ang="0">
                        <a:pos x="0" y="292"/>
                      </a:cxn>
                      <a:cxn ang="0">
                        <a:pos x="35" y="252"/>
                      </a:cxn>
                      <a:cxn ang="0">
                        <a:pos x="45" y="170"/>
                      </a:cxn>
                      <a:cxn ang="0">
                        <a:pos x="70" y="147"/>
                      </a:cxn>
                      <a:cxn ang="0">
                        <a:pos x="65" y="150"/>
                      </a:cxn>
                      <a:cxn ang="0">
                        <a:pos x="70" y="150"/>
                      </a:cxn>
                      <a:cxn ang="0">
                        <a:pos x="109" y="122"/>
                      </a:cxn>
                      <a:cxn ang="0">
                        <a:pos x="109" y="70"/>
                      </a:cxn>
                      <a:cxn ang="0">
                        <a:pos x="109" y="67"/>
                      </a:cxn>
                      <a:cxn ang="0">
                        <a:pos x="179" y="0"/>
                      </a:cxn>
                      <a:cxn ang="0">
                        <a:pos x="186" y="0"/>
                      </a:cxn>
                    </a:cxnLst>
                    <a:rect l="0" t="0" r="r" b="b"/>
                    <a:pathLst>
                      <a:path w="246" h="419">
                        <a:moveTo>
                          <a:pt x="186" y="0"/>
                        </a:moveTo>
                        <a:lnTo>
                          <a:pt x="221" y="2"/>
                        </a:lnTo>
                        <a:lnTo>
                          <a:pt x="186" y="87"/>
                        </a:lnTo>
                        <a:lnTo>
                          <a:pt x="246" y="247"/>
                        </a:lnTo>
                        <a:lnTo>
                          <a:pt x="134" y="419"/>
                        </a:lnTo>
                        <a:lnTo>
                          <a:pt x="57" y="389"/>
                        </a:lnTo>
                        <a:lnTo>
                          <a:pt x="30" y="329"/>
                        </a:lnTo>
                        <a:lnTo>
                          <a:pt x="0" y="292"/>
                        </a:lnTo>
                        <a:lnTo>
                          <a:pt x="35" y="252"/>
                        </a:lnTo>
                        <a:lnTo>
                          <a:pt x="45" y="170"/>
                        </a:lnTo>
                        <a:lnTo>
                          <a:pt x="70" y="147"/>
                        </a:lnTo>
                        <a:lnTo>
                          <a:pt x="65" y="150"/>
                        </a:lnTo>
                        <a:lnTo>
                          <a:pt x="70" y="150"/>
                        </a:lnTo>
                        <a:lnTo>
                          <a:pt x="109" y="122"/>
                        </a:lnTo>
                        <a:lnTo>
                          <a:pt x="109" y="70"/>
                        </a:lnTo>
                        <a:lnTo>
                          <a:pt x="109" y="67"/>
                        </a:lnTo>
                        <a:lnTo>
                          <a:pt x="179" y="0"/>
                        </a:lnTo>
                        <a:lnTo>
                          <a:pt x="186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8" name="Freeform 443"/>
                  <p:cNvSpPr>
                    <a:spLocks/>
                  </p:cNvSpPr>
                  <p:nvPr/>
                </p:nvSpPr>
                <p:spPr bwMode="auto">
                  <a:xfrm>
                    <a:off x="4988829" y="4130486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4" y="76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1"/>
                      </a:cxn>
                      <a:cxn ang="0">
                        <a:pos x="76" y="249"/>
                      </a:cxn>
                      <a:cxn ang="0">
                        <a:pos x="153" y="233"/>
                      </a:cxn>
                      <a:cxn ang="0">
                        <a:pos x="249" y="208"/>
                      </a:cxn>
                      <a:cxn ang="0">
                        <a:pos x="249" y="217"/>
                      </a:cxn>
                      <a:cxn ang="0">
                        <a:pos x="377" y="169"/>
                      </a:cxn>
                      <a:cxn ang="0">
                        <a:pos x="441" y="131"/>
                      </a:cxn>
                      <a:cxn ang="0">
                        <a:pos x="415" y="83"/>
                      </a:cxn>
                      <a:cxn ang="0">
                        <a:pos x="412" y="41"/>
                      </a:cxn>
                      <a:cxn ang="0">
                        <a:pos x="364" y="6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4" y="76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1"/>
                        </a:lnTo>
                        <a:lnTo>
                          <a:pt x="76" y="249"/>
                        </a:lnTo>
                        <a:lnTo>
                          <a:pt x="153" y="233"/>
                        </a:lnTo>
                        <a:lnTo>
                          <a:pt x="249" y="208"/>
                        </a:lnTo>
                        <a:lnTo>
                          <a:pt x="249" y="217"/>
                        </a:lnTo>
                        <a:lnTo>
                          <a:pt x="377" y="169"/>
                        </a:lnTo>
                        <a:lnTo>
                          <a:pt x="441" y="131"/>
                        </a:lnTo>
                        <a:lnTo>
                          <a:pt x="415" y="83"/>
                        </a:lnTo>
                        <a:lnTo>
                          <a:pt x="412" y="41"/>
                        </a:lnTo>
                        <a:lnTo>
                          <a:pt x="364" y="6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89" name="Freeform 442"/>
                  <p:cNvSpPr>
                    <a:spLocks/>
                  </p:cNvSpPr>
                  <p:nvPr/>
                </p:nvSpPr>
                <p:spPr bwMode="auto">
                  <a:xfrm>
                    <a:off x="4988829" y="4130486"/>
                    <a:ext cx="437153" cy="248383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281" y="32"/>
                      </a:cxn>
                      <a:cxn ang="0">
                        <a:pos x="195" y="25"/>
                      </a:cxn>
                      <a:cxn ang="0">
                        <a:pos x="123" y="77"/>
                      </a:cxn>
                      <a:cxn ang="0">
                        <a:pos x="38" y="92"/>
                      </a:cxn>
                      <a:cxn ang="0">
                        <a:pos x="0" y="137"/>
                      </a:cxn>
                      <a:cxn ang="0">
                        <a:pos x="3" y="202"/>
                      </a:cxn>
                      <a:cxn ang="0">
                        <a:pos x="75" y="249"/>
                      </a:cxn>
                      <a:cxn ang="0">
                        <a:pos x="153" y="234"/>
                      </a:cxn>
                      <a:cxn ang="0">
                        <a:pos x="248" y="209"/>
                      </a:cxn>
                      <a:cxn ang="0">
                        <a:pos x="248" y="217"/>
                      </a:cxn>
                      <a:cxn ang="0">
                        <a:pos x="376" y="169"/>
                      </a:cxn>
                      <a:cxn ang="0">
                        <a:pos x="441" y="132"/>
                      </a:cxn>
                      <a:cxn ang="0">
                        <a:pos x="416" y="85"/>
                      </a:cxn>
                      <a:cxn ang="0">
                        <a:pos x="411" y="42"/>
                      </a:cxn>
                      <a:cxn ang="0">
                        <a:pos x="363" y="7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441" h="249">
                        <a:moveTo>
                          <a:pt x="313" y="0"/>
                        </a:moveTo>
                        <a:lnTo>
                          <a:pt x="281" y="32"/>
                        </a:lnTo>
                        <a:lnTo>
                          <a:pt x="195" y="25"/>
                        </a:lnTo>
                        <a:lnTo>
                          <a:pt x="123" y="77"/>
                        </a:lnTo>
                        <a:lnTo>
                          <a:pt x="38" y="92"/>
                        </a:lnTo>
                        <a:lnTo>
                          <a:pt x="0" y="137"/>
                        </a:lnTo>
                        <a:lnTo>
                          <a:pt x="3" y="202"/>
                        </a:lnTo>
                        <a:lnTo>
                          <a:pt x="75" y="249"/>
                        </a:lnTo>
                        <a:lnTo>
                          <a:pt x="153" y="234"/>
                        </a:lnTo>
                        <a:lnTo>
                          <a:pt x="248" y="209"/>
                        </a:lnTo>
                        <a:lnTo>
                          <a:pt x="248" y="217"/>
                        </a:lnTo>
                        <a:lnTo>
                          <a:pt x="376" y="169"/>
                        </a:lnTo>
                        <a:lnTo>
                          <a:pt x="441" y="132"/>
                        </a:lnTo>
                        <a:lnTo>
                          <a:pt x="416" y="85"/>
                        </a:lnTo>
                        <a:lnTo>
                          <a:pt x="411" y="42"/>
                        </a:lnTo>
                        <a:lnTo>
                          <a:pt x="363" y="7"/>
                        </a:lnTo>
                        <a:lnTo>
                          <a:pt x="3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0" name="Freeform 441"/>
                  <p:cNvSpPr>
                    <a:spLocks/>
                  </p:cNvSpPr>
                  <p:nvPr/>
                </p:nvSpPr>
                <p:spPr bwMode="auto">
                  <a:xfrm>
                    <a:off x="5368855" y="4051004"/>
                    <a:ext cx="692987" cy="357671"/>
                  </a:xfrm>
                  <a:custGeom>
                    <a:avLst/>
                    <a:gdLst/>
                    <a:ahLst/>
                    <a:cxnLst>
                      <a:cxn ang="0">
                        <a:pos x="256" y="361"/>
                      </a:cxn>
                      <a:cxn ang="0">
                        <a:pos x="256" y="355"/>
                      </a:cxn>
                      <a:cxn ang="0">
                        <a:pos x="432" y="361"/>
                      </a:cxn>
                      <a:cxn ang="0">
                        <a:pos x="464" y="320"/>
                      </a:cxn>
                      <a:cxn ang="0">
                        <a:pos x="538" y="345"/>
                      </a:cxn>
                      <a:cxn ang="0">
                        <a:pos x="627" y="262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9" y="179"/>
                      </a:cxn>
                      <a:cxn ang="0">
                        <a:pos x="675" y="131"/>
                      </a:cxn>
                      <a:cxn ang="0">
                        <a:pos x="602" y="128"/>
                      </a:cxn>
                      <a:cxn ang="0">
                        <a:pos x="595" y="131"/>
                      </a:cxn>
                      <a:cxn ang="0">
                        <a:pos x="519" y="102"/>
                      </a:cxn>
                      <a:cxn ang="0">
                        <a:pos x="490" y="41"/>
                      </a:cxn>
                      <a:cxn ang="0">
                        <a:pos x="461" y="3"/>
                      </a:cxn>
                      <a:cxn ang="0">
                        <a:pos x="419" y="0"/>
                      </a:cxn>
                      <a:cxn ang="0">
                        <a:pos x="368" y="9"/>
                      </a:cxn>
                      <a:cxn ang="0">
                        <a:pos x="352" y="22"/>
                      </a:cxn>
                      <a:cxn ang="0">
                        <a:pos x="349" y="19"/>
                      </a:cxn>
                      <a:cxn ang="0">
                        <a:pos x="288" y="73"/>
                      </a:cxn>
                      <a:cxn ang="0">
                        <a:pos x="291" y="70"/>
                      </a:cxn>
                      <a:cxn ang="0">
                        <a:pos x="291" y="73"/>
                      </a:cxn>
                      <a:cxn ang="0">
                        <a:pos x="295" y="96"/>
                      </a:cxn>
                      <a:cxn ang="0">
                        <a:pos x="250" y="118"/>
                      </a:cxn>
                      <a:cxn ang="0">
                        <a:pos x="138" y="112"/>
                      </a:cxn>
                      <a:cxn ang="0">
                        <a:pos x="138" y="118"/>
                      </a:cxn>
                      <a:cxn ang="0">
                        <a:pos x="29" y="124"/>
                      </a:cxn>
                      <a:cxn ang="0">
                        <a:pos x="0" y="102"/>
                      </a:cxn>
                      <a:cxn ang="0">
                        <a:pos x="29" y="121"/>
                      </a:cxn>
                      <a:cxn ang="0">
                        <a:pos x="32" y="163"/>
                      </a:cxn>
                      <a:cxn ang="0">
                        <a:pos x="58" y="211"/>
                      </a:cxn>
                      <a:cxn ang="0">
                        <a:pos x="55" y="211"/>
                      </a:cxn>
                      <a:cxn ang="0">
                        <a:pos x="58" y="214"/>
                      </a:cxn>
                      <a:cxn ang="0">
                        <a:pos x="125" y="230"/>
                      </a:cxn>
                      <a:cxn ang="0">
                        <a:pos x="128" y="281"/>
                      </a:cxn>
                      <a:cxn ang="0">
                        <a:pos x="151" y="281"/>
                      </a:cxn>
                      <a:cxn ang="0">
                        <a:pos x="256" y="355"/>
                      </a:cxn>
                      <a:cxn ang="0">
                        <a:pos x="256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6" y="361"/>
                        </a:moveTo>
                        <a:lnTo>
                          <a:pt x="256" y="355"/>
                        </a:lnTo>
                        <a:lnTo>
                          <a:pt x="432" y="361"/>
                        </a:lnTo>
                        <a:lnTo>
                          <a:pt x="464" y="320"/>
                        </a:lnTo>
                        <a:lnTo>
                          <a:pt x="538" y="345"/>
                        </a:lnTo>
                        <a:lnTo>
                          <a:pt x="627" y="262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9" y="179"/>
                        </a:lnTo>
                        <a:lnTo>
                          <a:pt x="675" y="131"/>
                        </a:lnTo>
                        <a:lnTo>
                          <a:pt x="602" y="128"/>
                        </a:lnTo>
                        <a:lnTo>
                          <a:pt x="595" y="131"/>
                        </a:lnTo>
                        <a:lnTo>
                          <a:pt x="519" y="102"/>
                        </a:lnTo>
                        <a:lnTo>
                          <a:pt x="490" y="41"/>
                        </a:lnTo>
                        <a:lnTo>
                          <a:pt x="461" y="3"/>
                        </a:lnTo>
                        <a:lnTo>
                          <a:pt x="419" y="0"/>
                        </a:lnTo>
                        <a:lnTo>
                          <a:pt x="368" y="9"/>
                        </a:lnTo>
                        <a:lnTo>
                          <a:pt x="352" y="22"/>
                        </a:lnTo>
                        <a:lnTo>
                          <a:pt x="349" y="19"/>
                        </a:lnTo>
                        <a:lnTo>
                          <a:pt x="288" y="73"/>
                        </a:lnTo>
                        <a:lnTo>
                          <a:pt x="291" y="70"/>
                        </a:lnTo>
                        <a:lnTo>
                          <a:pt x="291" y="73"/>
                        </a:lnTo>
                        <a:lnTo>
                          <a:pt x="295" y="96"/>
                        </a:lnTo>
                        <a:lnTo>
                          <a:pt x="250" y="118"/>
                        </a:lnTo>
                        <a:lnTo>
                          <a:pt x="138" y="112"/>
                        </a:lnTo>
                        <a:lnTo>
                          <a:pt x="138" y="118"/>
                        </a:lnTo>
                        <a:lnTo>
                          <a:pt x="29" y="124"/>
                        </a:lnTo>
                        <a:lnTo>
                          <a:pt x="0" y="102"/>
                        </a:lnTo>
                        <a:lnTo>
                          <a:pt x="29" y="121"/>
                        </a:lnTo>
                        <a:lnTo>
                          <a:pt x="32" y="163"/>
                        </a:lnTo>
                        <a:lnTo>
                          <a:pt x="58" y="211"/>
                        </a:lnTo>
                        <a:lnTo>
                          <a:pt x="55" y="211"/>
                        </a:lnTo>
                        <a:lnTo>
                          <a:pt x="58" y="214"/>
                        </a:lnTo>
                        <a:lnTo>
                          <a:pt x="125" y="230"/>
                        </a:lnTo>
                        <a:lnTo>
                          <a:pt x="128" y="281"/>
                        </a:lnTo>
                        <a:lnTo>
                          <a:pt x="151" y="281"/>
                        </a:lnTo>
                        <a:lnTo>
                          <a:pt x="256" y="355"/>
                        </a:lnTo>
                        <a:lnTo>
                          <a:pt x="256" y="36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1" name="Freeform 440"/>
                  <p:cNvSpPr>
                    <a:spLocks/>
                  </p:cNvSpPr>
                  <p:nvPr/>
                </p:nvSpPr>
                <p:spPr bwMode="auto">
                  <a:xfrm>
                    <a:off x="5368855" y="4051004"/>
                    <a:ext cx="692987" cy="360156"/>
                  </a:xfrm>
                  <a:custGeom>
                    <a:avLst/>
                    <a:gdLst/>
                    <a:ahLst/>
                    <a:cxnLst>
                      <a:cxn ang="0">
                        <a:pos x="255" y="361"/>
                      </a:cxn>
                      <a:cxn ang="0">
                        <a:pos x="255" y="354"/>
                      </a:cxn>
                      <a:cxn ang="0">
                        <a:pos x="433" y="361"/>
                      </a:cxn>
                      <a:cxn ang="0">
                        <a:pos x="463" y="319"/>
                      </a:cxn>
                      <a:cxn ang="0">
                        <a:pos x="538" y="344"/>
                      </a:cxn>
                      <a:cxn ang="0">
                        <a:pos x="628" y="261"/>
                      </a:cxn>
                      <a:cxn ang="0">
                        <a:pos x="695" y="227"/>
                      </a:cxn>
                      <a:cxn ang="0">
                        <a:pos x="698" y="224"/>
                      </a:cxn>
                      <a:cxn ang="0">
                        <a:pos x="695" y="224"/>
                      </a:cxn>
                      <a:cxn ang="0">
                        <a:pos x="668" y="179"/>
                      </a:cxn>
                      <a:cxn ang="0">
                        <a:pos x="675" y="132"/>
                      </a:cxn>
                      <a:cxn ang="0">
                        <a:pos x="603" y="129"/>
                      </a:cxn>
                      <a:cxn ang="0">
                        <a:pos x="595" y="132"/>
                      </a:cxn>
                      <a:cxn ang="0">
                        <a:pos x="518" y="102"/>
                      </a:cxn>
                      <a:cxn ang="0">
                        <a:pos x="490" y="42"/>
                      </a:cxn>
                      <a:cxn ang="0">
                        <a:pos x="460" y="5"/>
                      </a:cxn>
                      <a:cxn ang="0">
                        <a:pos x="418" y="0"/>
                      </a:cxn>
                      <a:cxn ang="0">
                        <a:pos x="368" y="10"/>
                      </a:cxn>
                      <a:cxn ang="0">
                        <a:pos x="353" y="22"/>
                      </a:cxn>
                      <a:cxn ang="0">
                        <a:pos x="348" y="20"/>
                      </a:cxn>
                      <a:cxn ang="0">
                        <a:pos x="288" y="75"/>
                      </a:cxn>
                      <a:cxn ang="0">
                        <a:pos x="290" y="70"/>
                      </a:cxn>
                      <a:cxn ang="0">
                        <a:pos x="290" y="75"/>
                      </a:cxn>
                      <a:cxn ang="0">
                        <a:pos x="295" y="97"/>
                      </a:cxn>
                      <a:cxn ang="0">
                        <a:pos x="250" y="120"/>
                      </a:cxn>
                      <a:cxn ang="0">
                        <a:pos x="138" y="112"/>
                      </a:cxn>
                      <a:cxn ang="0">
                        <a:pos x="138" y="120"/>
                      </a:cxn>
                      <a:cxn ang="0">
                        <a:pos x="28" y="124"/>
                      </a:cxn>
                      <a:cxn ang="0">
                        <a:pos x="0" y="102"/>
                      </a:cxn>
                      <a:cxn ang="0">
                        <a:pos x="28" y="122"/>
                      </a:cxn>
                      <a:cxn ang="0">
                        <a:pos x="33" y="164"/>
                      </a:cxn>
                      <a:cxn ang="0">
                        <a:pos x="58" y="212"/>
                      </a:cxn>
                      <a:cxn ang="0">
                        <a:pos x="55" y="212"/>
                      </a:cxn>
                      <a:cxn ang="0">
                        <a:pos x="58" y="214"/>
                      </a:cxn>
                      <a:cxn ang="0">
                        <a:pos x="125" y="229"/>
                      </a:cxn>
                      <a:cxn ang="0">
                        <a:pos x="128" y="281"/>
                      </a:cxn>
                      <a:cxn ang="0">
                        <a:pos x="150" y="281"/>
                      </a:cxn>
                      <a:cxn ang="0">
                        <a:pos x="255" y="354"/>
                      </a:cxn>
                      <a:cxn ang="0">
                        <a:pos x="255" y="361"/>
                      </a:cxn>
                    </a:cxnLst>
                    <a:rect l="0" t="0" r="r" b="b"/>
                    <a:pathLst>
                      <a:path w="698" h="361">
                        <a:moveTo>
                          <a:pt x="255" y="361"/>
                        </a:moveTo>
                        <a:lnTo>
                          <a:pt x="255" y="354"/>
                        </a:lnTo>
                        <a:lnTo>
                          <a:pt x="433" y="361"/>
                        </a:lnTo>
                        <a:lnTo>
                          <a:pt x="463" y="319"/>
                        </a:lnTo>
                        <a:lnTo>
                          <a:pt x="538" y="344"/>
                        </a:lnTo>
                        <a:lnTo>
                          <a:pt x="628" y="261"/>
                        </a:lnTo>
                        <a:lnTo>
                          <a:pt x="695" y="227"/>
                        </a:lnTo>
                        <a:lnTo>
                          <a:pt x="698" y="224"/>
                        </a:lnTo>
                        <a:lnTo>
                          <a:pt x="695" y="224"/>
                        </a:lnTo>
                        <a:lnTo>
                          <a:pt x="668" y="179"/>
                        </a:lnTo>
                        <a:lnTo>
                          <a:pt x="675" y="132"/>
                        </a:lnTo>
                        <a:lnTo>
                          <a:pt x="603" y="129"/>
                        </a:lnTo>
                        <a:lnTo>
                          <a:pt x="595" y="132"/>
                        </a:lnTo>
                        <a:lnTo>
                          <a:pt x="518" y="102"/>
                        </a:lnTo>
                        <a:lnTo>
                          <a:pt x="490" y="42"/>
                        </a:lnTo>
                        <a:lnTo>
                          <a:pt x="460" y="5"/>
                        </a:lnTo>
                        <a:lnTo>
                          <a:pt x="418" y="0"/>
                        </a:lnTo>
                        <a:lnTo>
                          <a:pt x="368" y="10"/>
                        </a:lnTo>
                        <a:lnTo>
                          <a:pt x="353" y="22"/>
                        </a:lnTo>
                        <a:lnTo>
                          <a:pt x="348" y="20"/>
                        </a:lnTo>
                        <a:lnTo>
                          <a:pt x="288" y="75"/>
                        </a:lnTo>
                        <a:lnTo>
                          <a:pt x="290" y="70"/>
                        </a:lnTo>
                        <a:lnTo>
                          <a:pt x="290" y="75"/>
                        </a:lnTo>
                        <a:lnTo>
                          <a:pt x="295" y="97"/>
                        </a:lnTo>
                        <a:lnTo>
                          <a:pt x="250" y="120"/>
                        </a:lnTo>
                        <a:lnTo>
                          <a:pt x="138" y="112"/>
                        </a:lnTo>
                        <a:lnTo>
                          <a:pt x="138" y="120"/>
                        </a:lnTo>
                        <a:lnTo>
                          <a:pt x="28" y="124"/>
                        </a:lnTo>
                        <a:lnTo>
                          <a:pt x="0" y="102"/>
                        </a:lnTo>
                        <a:lnTo>
                          <a:pt x="28" y="122"/>
                        </a:lnTo>
                        <a:lnTo>
                          <a:pt x="33" y="164"/>
                        </a:lnTo>
                        <a:lnTo>
                          <a:pt x="58" y="212"/>
                        </a:lnTo>
                        <a:lnTo>
                          <a:pt x="55" y="212"/>
                        </a:lnTo>
                        <a:lnTo>
                          <a:pt x="58" y="214"/>
                        </a:lnTo>
                        <a:lnTo>
                          <a:pt x="125" y="229"/>
                        </a:lnTo>
                        <a:lnTo>
                          <a:pt x="128" y="281"/>
                        </a:lnTo>
                        <a:lnTo>
                          <a:pt x="150" y="281"/>
                        </a:lnTo>
                        <a:lnTo>
                          <a:pt x="255" y="354"/>
                        </a:lnTo>
                        <a:lnTo>
                          <a:pt x="255" y="36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2" name="Freeform 439"/>
                  <p:cNvSpPr>
                    <a:spLocks/>
                  </p:cNvSpPr>
                  <p:nvPr/>
                </p:nvSpPr>
                <p:spPr bwMode="auto">
                  <a:xfrm>
                    <a:off x="5224793" y="4378869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2" y="7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5" h="55">
                        <a:moveTo>
                          <a:pt x="4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2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3" name="Freeform 438"/>
                  <p:cNvSpPr>
                    <a:spLocks/>
                  </p:cNvSpPr>
                  <p:nvPr/>
                </p:nvSpPr>
                <p:spPr bwMode="auto">
                  <a:xfrm>
                    <a:off x="5224793" y="4378869"/>
                    <a:ext cx="54644" cy="5464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45"/>
                      </a:cxn>
                      <a:cxn ang="0">
                        <a:pos x="55" y="55"/>
                      </a:cxn>
                      <a:cxn ang="0">
                        <a:pos x="53" y="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5" h="55">
                        <a:moveTo>
                          <a:pt x="5" y="0"/>
                        </a:moveTo>
                        <a:lnTo>
                          <a:pt x="0" y="45"/>
                        </a:lnTo>
                        <a:lnTo>
                          <a:pt x="55" y="55"/>
                        </a:lnTo>
                        <a:lnTo>
                          <a:pt x="53" y="8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4" name="Freeform 437"/>
                  <p:cNvSpPr>
                    <a:spLocks/>
                  </p:cNvSpPr>
                  <p:nvPr/>
                </p:nvSpPr>
                <p:spPr bwMode="auto">
                  <a:xfrm>
                    <a:off x="5197470" y="4423578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2" y="10"/>
                      </a:cxn>
                      <a:cxn ang="0">
                        <a:pos x="0" y="51"/>
                      </a:cxn>
                      <a:cxn ang="0">
                        <a:pos x="19" y="93"/>
                      </a:cxn>
                      <a:cxn ang="0">
                        <a:pos x="35" y="134"/>
                      </a:cxn>
                      <a:cxn ang="0">
                        <a:pos x="38" y="131"/>
                      </a:cxn>
                      <a:cxn ang="0">
                        <a:pos x="38" y="134"/>
                      </a:cxn>
                      <a:cxn ang="0">
                        <a:pos x="80" y="29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2" y="10"/>
                        </a:lnTo>
                        <a:lnTo>
                          <a:pt x="0" y="51"/>
                        </a:lnTo>
                        <a:lnTo>
                          <a:pt x="19" y="93"/>
                        </a:lnTo>
                        <a:lnTo>
                          <a:pt x="35" y="134"/>
                        </a:lnTo>
                        <a:lnTo>
                          <a:pt x="38" y="131"/>
                        </a:lnTo>
                        <a:lnTo>
                          <a:pt x="38" y="134"/>
                        </a:lnTo>
                        <a:lnTo>
                          <a:pt x="80" y="29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5" name="Freeform 436"/>
                  <p:cNvSpPr>
                    <a:spLocks/>
                  </p:cNvSpPr>
                  <p:nvPr/>
                </p:nvSpPr>
                <p:spPr bwMode="auto">
                  <a:xfrm>
                    <a:off x="5197470" y="4423578"/>
                    <a:ext cx="79482" cy="13412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3" y="10"/>
                      </a:cxn>
                      <a:cxn ang="0">
                        <a:pos x="0" y="50"/>
                      </a:cxn>
                      <a:cxn ang="0">
                        <a:pos x="20" y="92"/>
                      </a:cxn>
                      <a:cxn ang="0">
                        <a:pos x="35" y="134"/>
                      </a:cxn>
                      <a:cxn ang="0">
                        <a:pos x="38" y="129"/>
                      </a:cxn>
                      <a:cxn ang="0">
                        <a:pos x="38" y="134"/>
                      </a:cxn>
                      <a:cxn ang="0">
                        <a:pos x="80" y="30"/>
                      </a:cxn>
                      <a:cxn ang="0">
                        <a:pos x="80" y="10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80" h="134">
                        <a:moveTo>
                          <a:pt x="28" y="0"/>
                        </a:moveTo>
                        <a:lnTo>
                          <a:pt x="23" y="10"/>
                        </a:lnTo>
                        <a:lnTo>
                          <a:pt x="0" y="50"/>
                        </a:lnTo>
                        <a:lnTo>
                          <a:pt x="20" y="92"/>
                        </a:lnTo>
                        <a:lnTo>
                          <a:pt x="35" y="134"/>
                        </a:lnTo>
                        <a:lnTo>
                          <a:pt x="38" y="129"/>
                        </a:lnTo>
                        <a:lnTo>
                          <a:pt x="38" y="134"/>
                        </a:lnTo>
                        <a:lnTo>
                          <a:pt x="80" y="30"/>
                        </a:lnTo>
                        <a:lnTo>
                          <a:pt x="80" y="10"/>
                        </a:lnTo>
                        <a:lnTo>
                          <a:pt x="2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6" name="Freeform 435"/>
                  <p:cNvSpPr>
                    <a:spLocks/>
                  </p:cNvSpPr>
                  <p:nvPr/>
                </p:nvSpPr>
                <p:spPr bwMode="auto">
                  <a:xfrm>
                    <a:off x="5229761" y="4299387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6" y="39"/>
                      </a:cxn>
                      <a:cxn ang="0">
                        <a:pos x="0" y="80"/>
                      </a:cxn>
                      <a:cxn ang="0">
                        <a:pos x="48" y="87"/>
                      </a:cxn>
                      <a:cxn ang="0">
                        <a:pos x="51" y="135"/>
                      </a:cxn>
                      <a:cxn ang="0">
                        <a:pos x="48" y="135"/>
                      </a:cxn>
                      <a:cxn ang="0">
                        <a:pos x="51" y="135"/>
                      </a:cxn>
                      <a:cxn ang="0">
                        <a:pos x="118" y="125"/>
                      </a:cxn>
                      <a:cxn ang="0">
                        <a:pos x="137" y="51"/>
                      </a:cxn>
                      <a:cxn ang="0">
                        <a:pos x="137" y="0"/>
                      </a:cxn>
                      <a:cxn ang="0">
                        <a:pos x="124" y="0"/>
                      </a:cxn>
                      <a:cxn ang="0">
                        <a:pos x="6" y="48"/>
                      </a:cxn>
                      <a:cxn ang="0">
                        <a:pos x="6" y="39"/>
                      </a:cxn>
                    </a:cxnLst>
                    <a:rect l="0" t="0" r="r" b="b"/>
                    <a:pathLst>
                      <a:path w="137" h="135">
                        <a:moveTo>
                          <a:pt x="6" y="39"/>
                        </a:moveTo>
                        <a:lnTo>
                          <a:pt x="0" y="80"/>
                        </a:lnTo>
                        <a:lnTo>
                          <a:pt x="48" y="87"/>
                        </a:lnTo>
                        <a:lnTo>
                          <a:pt x="51" y="135"/>
                        </a:lnTo>
                        <a:lnTo>
                          <a:pt x="48" y="135"/>
                        </a:lnTo>
                        <a:lnTo>
                          <a:pt x="51" y="135"/>
                        </a:lnTo>
                        <a:lnTo>
                          <a:pt x="118" y="125"/>
                        </a:lnTo>
                        <a:lnTo>
                          <a:pt x="137" y="51"/>
                        </a:lnTo>
                        <a:lnTo>
                          <a:pt x="137" y="0"/>
                        </a:lnTo>
                        <a:lnTo>
                          <a:pt x="124" y="0"/>
                        </a:lnTo>
                        <a:lnTo>
                          <a:pt x="6" y="48"/>
                        </a:lnTo>
                        <a:lnTo>
                          <a:pt x="6" y="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7" name="Freeform 434"/>
                  <p:cNvSpPr>
                    <a:spLocks/>
                  </p:cNvSpPr>
                  <p:nvPr/>
                </p:nvSpPr>
                <p:spPr bwMode="auto">
                  <a:xfrm>
                    <a:off x="5229761" y="4299387"/>
                    <a:ext cx="136610" cy="134127"/>
                  </a:xfrm>
                  <a:custGeom>
                    <a:avLst/>
                    <a:gdLst/>
                    <a:ahLst/>
                    <a:cxnLst>
                      <a:cxn ang="0">
                        <a:pos x="5" y="40"/>
                      </a:cxn>
                      <a:cxn ang="0">
                        <a:pos x="0" y="80"/>
                      </a:cxn>
                      <a:cxn ang="0">
                        <a:pos x="47" y="88"/>
                      </a:cxn>
                      <a:cxn ang="0">
                        <a:pos x="50" y="135"/>
                      </a:cxn>
                      <a:cxn ang="0">
                        <a:pos x="47" y="135"/>
                      </a:cxn>
                      <a:cxn ang="0">
                        <a:pos x="50" y="135"/>
                      </a:cxn>
                      <a:cxn ang="0">
                        <a:pos x="117" y="125"/>
                      </a:cxn>
                      <a:cxn ang="0">
                        <a:pos x="137" y="50"/>
                      </a:cxn>
                      <a:cxn ang="0">
                        <a:pos x="137" y="0"/>
                      </a:cxn>
                      <a:cxn ang="0">
                        <a:pos x="122" y="0"/>
                      </a:cxn>
                      <a:cxn ang="0">
                        <a:pos x="5" y="48"/>
                      </a:cxn>
                      <a:cxn ang="0">
                        <a:pos x="5" y="40"/>
                      </a:cxn>
                    </a:cxnLst>
                    <a:rect l="0" t="0" r="r" b="b"/>
                    <a:pathLst>
                      <a:path w="137" h="135">
                        <a:moveTo>
                          <a:pt x="5" y="40"/>
                        </a:moveTo>
                        <a:lnTo>
                          <a:pt x="0" y="80"/>
                        </a:lnTo>
                        <a:lnTo>
                          <a:pt x="47" y="88"/>
                        </a:lnTo>
                        <a:lnTo>
                          <a:pt x="50" y="135"/>
                        </a:lnTo>
                        <a:lnTo>
                          <a:pt x="47" y="135"/>
                        </a:lnTo>
                        <a:lnTo>
                          <a:pt x="50" y="135"/>
                        </a:lnTo>
                        <a:lnTo>
                          <a:pt x="117" y="125"/>
                        </a:lnTo>
                        <a:lnTo>
                          <a:pt x="137" y="50"/>
                        </a:lnTo>
                        <a:lnTo>
                          <a:pt x="137" y="0"/>
                        </a:lnTo>
                        <a:lnTo>
                          <a:pt x="122" y="0"/>
                        </a:lnTo>
                        <a:lnTo>
                          <a:pt x="5" y="48"/>
                        </a:lnTo>
                        <a:lnTo>
                          <a:pt x="5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8" name="Freeform 433"/>
                  <p:cNvSpPr>
                    <a:spLocks/>
                  </p:cNvSpPr>
                  <p:nvPr/>
                </p:nvSpPr>
                <p:spPr bwMode="auto">
                  <a:xfrm>
                    <a:off x="5232244" y="4552737"/>
                    <a:ext cx="0" cy="7452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0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h="7">
                        <a:moveTo>
                          <a:pt x="0" y="7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599" name="Freeform 432"/>
                  <p:cNvSpPr>
                    <a:spLocks/>
                  </p:cNvSpPr>
                  <p:nvPr/>
                </p:nvSpPr>
                <p:spPr bwMode="auto">
                  <a:xfrm>
                    <a:off x="5234728" y="4423578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4"/>
                      </a:cxn>
                      <a:cxn ang="0">
                        <a:pos x="3" y="170"/>
                      </a:cxn>
                      <a:cxn ang="0">
                        <a:pos x="10" y="170"/>
                      </a:cxn>
                      <a:cxn ang="0">
                        <a:pos x="48" y="147"/>
                      </a:cxn>
                      <a:cxn ang="0">
                        <a:pos x="86" y="144"/>
                      </a:cxn>
                      <a:cxn ang="0">
                        <a:pos x="83" y="77"/>
                      </a:cxn>
                      <a:cxn ang="0">
                        <a:pos x="134" y="32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29"/>
                      </a:cxn>
                      <a:cxn ang="0">
                        <a:pos x="0" y="134"/>
                      </a:cxn>
                    </a:cxnLst>
                    <a:rect l="0" t="0" r="r" b="b"/>
                    <a:pathLst>
                      <a:path w="134" h="170">
                        <a:moveTo>
                          <a:pt x="0" y="134"/>
                        </a:moveTo>
                        <a:lnTo>
                          <a:pt x="3" y="170"/>
                        </a:lnTo>
                        <a:lnTo>
                          <a:pt x="10" y="170"/>
                        </a:lnTo>
                        <a:lnTo>
                          <a:pt x="48" y="147"/>
                        </a:lnTo>
                        <a:lnTo>
                          <a:pt x="86" y="144"/>
                        </a:lnTo>
                        <a:lnTo>
                          <a:pt x="83" y="77"/>
                        </a:lnTo>
                        <a:lnTo>
                          <a:pt x="134" y="32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29"/>
                        </a:lnTo>
                        <a:lnTo>
                          <a:pt x="0" y="13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0" name="Freeform 431"/>
                  <p:cNvSpPr>
                    <a:spLocks/>
                  </p:cNvSpPr>
                  <p:nvPr/>
                </p:nvSpPr>
                <p:spPr bwMode="auto">
                  <a:xfrm>
                    <a:off x="5234728" y="4423578"/>
                    <a:ext cx="134127" cy="168900"/>
                  </a:xfrm>
                  <a:custGeom>
                    <a:avLst/>
                    <a:gdLst/>
                    <a:ahLst/>
                    <a:cxnLst>
                      <a:cxn ang="0">
                        <a:pos x="0" y="135"/>
                      </a:cxn>
                      <a:cxn ang="0">
                        <a:pos x="2" y="170"/>
                      </a:cxn>
                      <a:cxn ang="0">
                        <a:pos x="10" y="170"/>
                      </a:cxn>
                      <a:cxn ang="0">
                        <a:pos x="47" y="148"/>
                      </a:cxn>
                      <a:cxn ang="0">
                        <a:pos x="87" y="145"/>
                      </a:cxn>
                      <a:cxn ang="0">
                        <a:pos x="82" y="78"/>
                      </a:cxn>
                      <a:cxn ang="0">
                        <a:pos x="134" y="33"/>
                      </a:cxn>
                      <a:cxn ang="0">
                        <a:pos x="112" y="0"/>
                      </a:cxn>
                      <a:cxn ang="0">
                        <a:pos x="45" y="10"/>
                      </a:cxn>
                      <a:cxn ang="0">
                        <a:pos x="42" y="10"/>
                      </a:cxn>
                      <a:cxn ang="0">
                        <a:pos x="42" y="30"/>
                      </a:cxn>
                      <a:cxn ang="0">
                        <a:pos x="0" y="135"/>
                      </a:cxn>
                    </a:cxnLst>
                    <a:rect l="0" t="0" r="r" b="b"/>
                    <a:pathLst>
                      <a:path w="134" h="170">
                        <a:moveTo>
                          <a:pt x="0" y="135"/>
                        </a:moveTo>
                        <a:lnTo>
                          <a:pt x="2" y="170"/>
                        </a:lnTo>
                        <a:lnTo>
                          <a:pt x="10" y="170"/>
                        </a:lnTo>
                        <a:lnTo>
                          <a:pt x="47" y="148"/>
                        </a:lnTo>
                        <a:lnTo>
                          <a:pt x="87" y="145"/>
                        </a:lnTo>
                        <a:lnTo>
                          <a:pt x="82" y="78"/>
                        </a:lnTo>
                        <a:lnTo>
                          <a:pt x="134" y="33"/>
                        </a:lnTo>
                        <a:lnTo>
                          <a:pt x="112" y="0"/>
                        </a:lnTo>
                        <a:lnTo>
                          <a:pt x="45" y="10"/>
                        </a:lnTo>
                        <a:lnTo>
                          <a:pt x="42" y="10"/>
                        </a:lnTo>
                        <a:lnTo>
                          <a:pt x="42" y="30"/>
                        </a:lnTo>
                        <a:lnTo>
                          <a:pt x="0" y="1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1" name="Freeform 430"/>
                  <p:cNvSpPr>
                    <a:spLocks/>
                  </p:cNvSpPr>
                  <p:nvPr/>
                </p:nvSpPr>
                <p:spPr bwMode="auto">
                  <a:xfrm>
                    <a:off x="5331597" y="4262130"/>
                    <a:ext cx="293091" cy="196222"/>
                  </a:xfrm>
                  <a:custGeom>
                    <a:avLst/>
                    <a:gdLst/>
                    <a:ahLst/>
                    <a:cxnLst>
                      <a:cxn ang="0">
                        <a:pos x="282" y="169"/>
                      </a:cxn>
                      <a:cxn ang="0">
                        <a:pos x="294" y="150"/>
                      </a:cxn>
                      <a:cxn ang="0">
                        <a:pos x="294" y="144"/>
                      </a:cxn>
                      <a:cxn ang="0">
                        <a:pos x="189" y="70"/>
                      </a:cxn>
                      <a:cxn ang="0">
                        <a:pos x="166" y="70"/>
                      </a:cxn>
                      <a:cxn ang="0">
                        <a:pos x="163" y="19"/>
                      </a:cxn>
                      <a:cxn ang="0">
                        <a:pos x="96" y="3"/>
                      </a:cxn>
                      <a:cxn ang="0">
                        <a:pos x="93" y="0"/>
                      </a:cxn>
                      <a:cxn ang="0">
                        <a:pos x="96" y="0"/>
                      </a:cxn>
                      <a:cxn ang="0">
                        <a:pos x="32" y="38"/>
                      </a:cxn>
                      <a:cxn ang="0">
                        <a:pos x="0" y="51"/>
                      </a:cxn>
                      <a:cxn ang="0">
                        <a:pos x="22" y="38"/>
                      </a:cxn>
                      <a:cxn ang="0">
                        <a:pos x="35" y="38"/>
                      </a:cxn>
                      <a:cxn ang="0">
                        <a:pos x="35" y="89"/>
                      </a:cxn>
                      <a:cxn ang="0">
                        <a:pos x="16" y="163"/>
                      </a:cxn>
                      <a:cxn ang="0">
                        <a:pos x="10" y="163"/>
                      </a:cxn>
                      <a:cxn ang="0">
                        <a:pos x="16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9"/>
                      </a:cxn>
                      <a:cxn ang="0">
                        <a:pos x="282" y="169"/>
                      </a:cxn>
                    </a:cxnLst>
                    <a:rect l="0" t="0" r="r" b="b"/>
                    <a:pathLst>
                      <a:path w="294" h="198">
                        <a:moveTo>
                          <a:pt x="282" y="169"/>
                        </a:moveTo>
                        <a:lnTo>
                          <a:pt x="294" y="150"/>
                        </a:lnTo>
                        <a:lnTo>
                          <a:pt x="294" y="144"/>
                        </a:lnTo>
                        <a:lnTo>
                          <a:pt x="189" y="70"/>
                        </a:lnTo>
                        <a:lnTo>
                          <a:pt x="166" y="70"/>
                        </a:lnTo>
                        <a:lnTo>
                          <a:pt x="163" y="19"/>
                        </a:lnTo>
                        <a:lnTo>
                          <a:pt x="96" y="3"/>
                        </a:lnTo>
                        <a:lnTo>
                          <a:pt x="93" y="0"/>
                        </a:lnTo>
                        <a:lnTo>
                          <a:pt x="96" y="0"/>
                        </a:lnTo>
                        <a:lnTo>
                          <a:pt x="32" y="38"/>
                        </a:lnTo>
                        <a:lnTo>
                          <a:pt x="0" y="51"/>
                        </a:lnTo>
                        <a:lnTo>
                          <a:pt x="22" y="38"/>
                        </a:lnTo>
                        <a:lnTo>
                          <a:pt x="35" y="38"/>
                        </a:lnTo>
                        <a:lnTo>
                          <a:pt x="35" y="89"/>
                        </a:lnTo>
                        <a:lnTo>
                          <a:pt x="16" y="163"/>
                        </a:lnTo>
                        <a:lnTo>
                          <a:pt x="10" y="163"/>
                        </a:lnTo>
                        <a:lnTo>
                          <a:pt x="16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9"/>
                        </a:lnTo>
                        <a:lnTo>
                          <a:pt x="282" y="16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2" name="Freeform 429"/>
                  <p:cNvSpPr>
                    <a:spLocks/>
                  </p:cNvSpPr>
                  <p:nvPr/>
                </p:nvSpPr>
                <p:spPr bwMode="auto">
                  <a:xfrm>
                    <a:off x="5331597" y="4262130"/>
                    <a:ext cx="290608" cy="196222"/>
                  </a:xfrm>
                  <a:custGeom>
                    <a:avLst/>
                    <a:gdLst/>
                    <a:ahLst/>
                    <a:cxnLst>
                      <a:cxn ang="0">
                        <a:pos x="281" y="168"/>
                      </a:cxn>
                      <a:cxn ang="0">
                        <a:pos x="294" y="150"/>
                      </a:cxn>
                      <a:cxn ang="0">
                        <a:pos x="294" y="143"/>
                      </a:cxn>
                      <a:cxn ang="0">
                        <a:pos x="188" y="70"/>
                      </a:cxn>
                      <a:cxn ang="0">
                        <a:pos x="166" y="70"/>
                      </a:cxn>
                      <a:cxn ang="0">
                        <a:pos x="163" y="18"/>
                      </a:cxn>
                      <a:cxn ang="0">
                        <a:pos x="95" y="3"/>
                      </a:cxn>
                      <a:cxn ang="0">
                        <a:pos x="93" y="0"/>
                      </a:cxn>
                      <a:cxn ang="0">
                        <a:pos x="95" y="0"/>
                      </a:cxn>
                      <a:cxn ang="0">
                        <a:pos x="30" y="38"/>
                      </a:cxn>
                      <a:cxn ang="0">
                        <a:pos x="0" y="50"/>
                      </a:cxn>
                      <a:cxn ang="0">
                        <a:pos x="20" y="38"/>
                      </a:cxn>
                      <a:cxn ang="0">
                        <a:pos x="35" y="38"/>
                      </a:cxn>
                      <a:cxn ang="0">
                        <a:pos x="35" y="88"/>
                      </a:cxn>
                      <a:cxn ang="0">
                        <a:pos x="15" y="163"/>
                      </a:cxn>
                      <a:cxn ang="0">
                        <a:pos x="10" y="163"/>
                      </a:cxn>
                      <a:cxn ang="0">
                        <a:pos x="15" y="163"/>
                      </a:cxn>
                      <a:cxn ang="0">
                        <a:pos x="38" y="195"/>
                      </a:cxn>
                      <a:cxn ang="0">
                        <a:pos x="35" y="198"/>
                      </a:cxn>
                      <a:cxn ang="0">
                        <a:pos x="128" y="198"/>
                      </a:cxn>
                      <a:cxn ang="0">
                        <a:pos x="211" y="168"/>
                      </a:cxn>
                      <a:cxn ang="0">
                        <a:pos x="281" y="168"/>
                      </a:cxn>
                    </a:cxnLst>
                    <a:rect l="0" t="0" r="r" b="b"/>
                    <a:pathLst>
                      <a:path w="294" h="198">
                        <a:moveTo>
                          <a:pt x="281" y="168"/>
                        </a:moveTo>
                        <a:lnTo>
                          <a:pt x="294" y="150"/>
                        </a:lnTo>
                        <a:lnTo>
                          <a:pt x="294" y="143"/>
                        </a:lnTo>
                        <a:lnTo>
                          <a:pt x="188" y="70"/>
                        </a:lnTo>
                        <a:lnTo>
                          <a:pt x="166" y="70"/>
                        </a:lnTo>
                        <a:lnTo>
                          <a:pt x="163" y="18"/>
                        </a:lnTo>
                        <a:lnTo>
                          <a:pt x="95" y="3"/>
                        </a:lnTo>
                        <a:lnTo>
                          <a:pt x="93" y="0"/>
                        </a:lnTo>
                        <a:lnTo>
                          <a:pt x="95" y="0"/>
                        </a:lnTo>
                        <a:lnTo>
                          <a:pt x="30" y="38"/>
                        </a:lnTo>
                        <a:lnTo>
                          <a:pt x="0" y="50"/>
                        </a:lnTo>
                        <a:lnTo>
                          <a:pt x="20" y="38"/>
                        </a:lnTo>
                        <a:lnTo>
                          <a:pt x="35" y="38"/>
                        </a:lnTo>
                        <a:lnTo>
                          <a:pt x="35" y="88"/>
                        </a:lnTo>
                        <a:lnTo>
                          <a:pt x="15" y="163"/>
                        </a:lnTo>
                        <a:lnTo>
                          <a:pt x="10" y="163"/>
                        </a:lnTo>
                        <a:lnTo>
                          <a:pt x="15" y="163"/>
                        </a:lnTo>
                        <a:lnTo>
                          <a:pt x="38" y="195"/>
                        </a:lnTo>
                        <a:lnTo>
                          <a:pt x="35" y="198"/>
                        </a:lnTo>
                        <a:lnTo>
                          <a:pt x="128" y="198"/>
                        </a:lnTo>
                        <a:lnTo>
                          <a:pt x="211" y="168"/>
                        </a:lnTo>
                        <a:lnTo>
                          <a:pt x="281" y="16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3" name="Freeform 428"/>
                  <p:cNvSpPr>
                    <a:spLocks/>
                  </p:cNvSpPr>
                  <p:nvPr/>
                </p:nvSpPr>
                <p:spPr bwMode="auto">
                  <a:xfrm>
                    <a:off x="5537755" y="4421095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9"/>
                      </a:cxn>
                      <a:cxn ang="0">
                        <a:pos x="70" y="16"/>
                      </a:cxn>
                      <a:cxn ang="0">
                        <a:pos x="77" y="0"/>
                      </a:cxn>
                      <a:cxn ang="0">
                        <a:pos x="74" y="9"/>
                      </a:cxn>
                      <a:cxn ang="0">
                        <a:pos x="3" y="9"/>
                      </a:cxn>
                      <a:cxn ang="0">
                        <a:pos x="0" y="9"/>
                      </a:cxn>
                      <a:cxn ang="0">
                        <a:pos x="0" y="16"/>
                      </a:cxn>
                      <a:cxn ang="0">
                        <a:pos x="32" y="45"/>
                      </a:cxn>
                      <a:cxn ang="0">
                        <a:pos x="86" y="29"/>
                      </a:cxn>
                    </a:cxnLst>
                    <a:rect l="0" t="0" r="r" b="b"/>
                    <a:pathLst>
                      <a:path w="86" h="45">
                        <a:moveTo>
                          <a:pt x="86" y="29"/>
                        </a:moveTo>
                        <a:lnTo>
                          <a:pt x="70" y="16"/>
                        </a:lnTo>
                        <a:lnTo>
                          <a:pt x="77" y="0"/>
                        </a:lnTo>
                        <a:lnTo>
                          <a:pt x="74" y="9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16"/>
                        </a:lnTo>
                        <a:lnTo>
                          <a:pt x="32" y="45"/>
                        </a:lnTo>
                        <a:lnTo>
                          <a:pt x="86" y="2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4" name="Freeform 427"/>
                  <p:cNvSpPr>
                    <a:spLocks/>
                  </p:cNvSpPr>
                  <p:nvPr/>
                </p:nvSpPr>
                <p:spPr bwMode="auto">
                  <a:xfrm>
                    <a:off x="5537755" y="4421095"/>
                    <a:ext cx="84450" cy="44709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71" y="15"/>
                      </a:cxn>
                      <a:cxn ang="0">
                        <a:pos x="78" y="0"/>
                      </a:cxn>
                      <a:cxn ang="0">
                        <a:pos x="73" y="8"/>
                      </a:cxn>
                      <a:cxn ang="0">
                        <a:pos x="3" y="8"/>
                      </a:cxn>
                      <a:cxn ang="0">
                        <a:pos x="0" y="8"/>
                      </a:cxn>
                      <a:cxn ang="0">
                        <a:pos x="0" y="15"/>
                      </a:cxn>
                      <a:cxn ang="0">
                        <a:pos x="33" y="45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45">
                        <a:moveTo>
                          <a:pt x="86" y="28"/>
                        </a:moveTo>
                        <a:lnTo>
                          <a:pt x="71" y="15"/>
                        </a:lnTo>
                        <a:lnTo>
                          <a:pt x="78" y="0"/>
                        </a:lnTo>
                        <a:lnTo>
                          <a:pt x="73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33" y="45"/>
                        </a:lnTo>
                        <a:lnTo>
                          <a:pt x="86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5" name="Freeform 426"/>
                  <p:cNvSpPr>
                    <a:spLocks/>
                  </p:cNvSpPr>
                  <p:nvPr/>
                </p:nvSpPr>
                <p:spPr bwMode="auto">
                  <a:xfrm>
                    <a:off x="5701688" y="4445934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2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6" y="45"/>
                      </a:cxn>
                      <a:cxn ang="0">
                        <a:pos x="45" y="42"/>
                      </a:cxn>
                    </a:cxnLst>
                    <a:rect l="0" t="0" r="r" b="b"/>
                    <a:pathLst>
                      <a:path w="45" h="45">
                        <a:moveTo>
                          <a:pt x="45" y="42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6" y="45"/>
                        </a:lnTo>
                        <a:lnTo>
                          <a:pt x="45" y="4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6" name="Freeform 425"/>
                  <p:cNvSpPr>
                    <a:spLocks/>
                  </p:cNvSpPr>
                  <p:nvPr/>
                </p:nvSpPr>
                <p:spPr bwMode="auto">
                  <a:xfrm>
                    <a:off x="5701688" y="4445934"/>
                    <a:ext cx="44709" cy="44709"/>
                  </a:xfrm>
                  <a:custGeom>
                    <a:avLst/>
                    <a:gdLst/>
                    <a:ahLst/>
                    <a:cxnLst>
                      <a:cxn ang="0">
                        <a:pos x="45" y="43"/>
                      </a:cxn>
                      <a:cxn ang="0">
                        <a:pos x="13" y="0"/>
                      </a:cxn>
                      <a:cxn ang="0">
                        <a:pos x="0" y="23"/>
                      </a:cxn>
                      <a:cxn ang="0">
                        <a:pos x="18" y="45"/>
                      </a:cxn>
                      <a:cxn ang="0">
                        <a:pos x="45" y="43"/>
                      </a:cxn>
                    </a:cxnLst>
                    <a:rect l="0" t="0" r="r" b="b"/>
                    <a:pathLst>
                      <a:path w="45" h="45">
                        <a:moveTo>
                          <a:pt x="45" y="43"/>
                        </a:moveTo>
                        <a:lnTo>
                          <a:pt x="13" y="0"/>
                        </a:lnTo>
                        <a:lnTo>
                          <a:pt x="0" y="23"/>
                        </a:lnTo>
                        <a:lnTo>
                          <a:pt x="18" y="45"/>
                        </a:lnTo>
                        <a:lnTo>
                          <a:pt x="45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7" name="Freeform 424"/>
                  <p:cNvSpPr>
                    <a:spLocks/>
                  </p:cNvSpPr>
                  <p:nvPr/>
                </p:nvSpPr>
                <p:spPr bwMode="auto">
                  <a:xfrm>
                    <a:off x="5714106" y="4413643"/>
                    <a:ext cx="171385" cy="121708"/>
                  </a:xfrm>
                  <a:custGeom>
                    <a:avLst/>
                    <a:gdLst/>
                    <a:ahLst/>
                    <a:cxnLst>
                      <a:cxn ang="0">
                        <a:pos x="173" y="39"/>
                      </a:cxn>
                      <a:cxn ang="0">
                        <a:pos x="125" y="0"/>
                      </a:cxn>
                      <a:cxn ang="0">
                        <a:pos x="70" y="74"/>
                      </a:cxn>
                      <a:cxn ang="0">
                        <a:pos x="35" y="74"/>
                      </a:cxn>
                      <a:cxn ang="0">
                        <a:pos x="26" y="61"/>
                      </a:cxn>
                      <a:cxn ang="0">
                        <a:pos x="32" y="74"/>
                      </a:cxn>
                      <a:cxn ang="0">
                        <a:pos x="3" y="77"/>
                      </a:cxn>
                      <a:cxn ang="0">
                        <a:pos x="0" y="84"/>
                      </a:cxn>
                      <a:cxn ang="0">
                        <a:pos x="10" y="122"/>
                      </a:cxn>
                      <a:cxn ang="0">
                        <a:pos x="102" y="122"/>
                      </a:cxn>
                      <a:cxn ang="0">
                        <a:pos x="173" y="39"/>
                      </a:cxn>
                    </a:cxnLst>
                    <a:rect l="0" t="0" r="r" b="b"/>
                    <a:pathLst>
                      <a:path w="173" h="122">
                        <a:moveTo>
                          <a:pt x="173" y="39"/>
                        </a:moveTo>
                        <a:lnTo>
                          <a:pt x="125" y="0"/>
                        </a:lnTo>
                        <a:lnTo>
                          <a:pt x="70" y="74"/>
                        </a:lnTo>
                        <a:lnTo>
                          <a:pt x="35" y="74"/>
                        </a:lnTo>
                        <a:lnTo>
                          <a:pt x="26" y="61"/>
                        </a:lnTo>
                        <a:lnTo>
                          <a:pt x="32" y="74"/>
                        </a:lnTo>
                        <a:lnTo>
                          <a:pt x="3" y="77"/>
                        </a:lnTo>
                        <a:lnTo>
                          <a:pt x="0" y="84"/>
                        </a:lnTo>
                        <a:lnTo>
                          <a:pt x="10" y="122"/>
                        </a:lnTo>
                        <a:lnTo>
                          <a:pt x="102" y="122"/>
                        </a:lnTo>
                        <a:lnTo>
                          <a:pt x="173" y="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8" name="Freeform 423"/>
                  <p:cNvSpPr>
                    <a:spLocks/>
                  </p:cNvSpPr>
                  <p:nvPr/>
                </p:nvSpPr>
                <p:spPr bwMode="auto">
                  <a:xfrm>
                    <a:off x="5714106" y="4413643"/>
                    <a:ext cx="173868" cy="121708"/>
                  </a:xfrm>
                  <a:custGeom>
                    <a:avLst/>
                    <a:gdLst/>
                    <a:ahLst/>
                    <a:cxnLst>
                      <a:cxn ang="0">
                        <a:pos x="173" y="40"/>
                      </a:cxn>
                      <a:cxn ang="0">
                        <a:pos x="124" y="0"/>
                      </a:cxn>
                      <a:cxn ang="0">
                        <a:pos x="69" y="75"/>
                      </a:cxn>
                      <a:cxn ang="0">
                        <a:pos x="35" y="75"/>
                      </a:cxn>
                      <a:cxn ang="0">
                        <a:pos x="27" y="60"/>
                      </a:cxn>
                      <a:cxn ang="0">
                        <a:pos x="32" y="75"/>
                      </a:cxn>
                      <a:cxn ang="0">
                        <a:pos x="5" y="77"/>
                      </a:cxn>
                      <a:cxn ang="0">
                        <a:pos x="0" y="85"/>
                      </a:cxn>
                      <a:cxn ang="0">
                        <a:pos x="10" y="122"/>
                      </a:cxn>
                      <a:cxn ang="0">
                        <a:pos x="101" y="122"/>
                      </a:cxn>
                      <a:cxn ang="0">
                        <a:pos x="173" y="40"/>
                      </a:cxn>
                    </a:cxnLst>
                    <a:rect l="0" t="0" r="r" b="b"/>
                    <a:pathLst>
                      <a:path w="173" h="122">
                        <a:moveTo>
                          <a:pt x="173" y="40"/>
                        </a:moveTo>
                        <a:lnTo>
                          <a:pt x="124" y="0"/>
                        </a:lnTo>
                        <a:lnTo>
                          <a:pt x="69" y="75"/>
                        </a:lnTo>
                        <a:lnTo>
                          <a:pt x="35" y="75"/>
                        </a:lnTo>
                        <a:lnTo>
                          <a:pt x="27" y="60"/>
                        </a:lnTo>
                        <a:lnTo>
                          <a:pt x="32" y="75"/>
                        </a:lnTo>
                        <a:lnTo>
                          <a:pt x="5" y="77"/>
                        </a:lnTo>
                        <a:lnTo>
                          <a:pt x="0" y="85"/>
                        </a:lnTo>
                        <a:lnTo>
                          <a:pt x="10" y="122"/>
                        </a:lnTo>
                        <a:lnTo>
                          <a:pt x="101" y="122"/>
                        </a:lnTo>
                        <a:lnTo>
                          <a:pt x="173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09" name="Freeform 422"/>
                  <p:cNvSpPr>
                    <a:spLocks/>
                  </p:cNvSpPr>
                  <p:nvPr/>
                </p:nvSpPr>
                <p:spPr bwMode="auto">
                  <a:xfrm>
                    <a:off x="5768750" y="4453384"/>
                    <a:ext cx="248383" cy="419768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2" y="352"/>
                      </a:cxn>
                      <a:cxn ang="0">
                        <a:pos x="112" y="317"/>
                      </a:cxn>
                      <a:cxn ang="0">
                        <a:pos x="183" y="227"/>
                      </a:cxn>
                      <a:cxn ang="0">
                        <a:pos x="250" y="102"/>
                      </a:cxn>
                      <a:cxn ang="0">
                        <a:pos x="244" y="45"/>
                      </a:cxn>
                      <a:cxn ang="0">
                        <a:pos x="164" y="6"/>
                      </a:cxn>
                      <a:cxn ang="0">
                        <a:pos x="122" y="0"/>
                      </a:cxn>
                      <a:cxn ang="0">
                        <a:pos x="119" y="0"/>
                      </a:cxn>
                      <a:cxn ang="0">
                        <a:pos x="64" y="67"/>
                      </a:cxn>
                      <a:cxn ang="0">
                        <a:pos x="64" y="70"/>
                      </a:cxn>
                      <a:cxn ang="0">
                        <a:pos x="103" y="86"/>
                      </a:cxn>
                      <a:cxn ang="0">
                        <a:pos x="106" y="99"/>
                      </a:cxn>
                      <a:cxn ang="0">
                        <a:pos x="103" y="157"/>
                      </a:cxn>
                      <a:cxn ang="0">
                        <a:pos x="52" y="243"/>
                      </a:cxn>
                      <a:cxn ang="0">
                        <a:pos x="58" y="288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2" y="352"/>
                        </a:lnTo>
                        <a:lnTo>
                          <a:pt x="112" y="317"/>
                        </a:lnTo>
                        <a:lnTo>
                          <a:pt x="183" y="227"/>
                        </a:lnTo>
                        <a:lnTo>
                          <a:pt x="250" y="102"/>
                        </a:lnTo>
                        <a:lnTo>
                          <a:pt x="244" y="45"/>
                        </a:lnTo>
                        <a:lnTo>
                          <a:pt x="164" y="6"/>
                        </a:lnTo>
                        <a:lnTo>
                          <a:pt x="122" y="0"/>
                        </a:lnTo>
                        <a:lnTo>
                          <a:pt x="119" y="0"/>
                        </a:lnTo>
                        <a:lnTo>
                          <a:pt x="64" y="67"/>
                        </a:lnTo>
                        <a:lnTo>
                          <a:pt x="64" y="70"/>
                        </a:lnTo>
                        <a:lnTo>
                          <a:pt x="103" y="86"/>
                        </a:lnTo>
                        <a:lnTo>
                          <a:pt x="106" y="99"/>
                        </a:lnTo>
                        <a:lnTo>
                          <a:pt x="103" y="157"/>
                        </a:lnTo>
                        <a:lnTo>
                          <a:pt x="52" y="243"/>
                        </a:lnTo>
                        <a:lnTo>
                          <a:pt x="58" y="288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0" name="Freeform 421"/>
                  <p:cNvSpPr>
                    <a:spLocks/>
                  </p:cNvSpPr>
                  <p:nvPr/>
                </p:nvSpPr>
                <p:spPr bwMode="auto">
                  <a:xfrm>
                    <a:off x="5768750" y="4453384"/>
                    <a:ext cx="248383" cy="417283"/>
                  </a:xfrm>
                  <a:custGeom>
                    <a:avLst/>
                    <a:gdLst/>
                    <a:ahLst/>
                    <a:cxnLst>
                      <a:cxn ang="0">
                        <a:pos x="45" y="422"/>
                      </a:cxn>
                      <a:cxn ang="0">
                        <a:pos x="123" y="352"/>
                      </a:cxn>
                      <a:cxn ang="0">
                        <a:pos x="113" y="317"/>
                      </a:cxn>
                      <a:cxn ang="0">
                        <a:pos x="183" y="226"/>
                      </a:cxn>
                      <a:cxn ang="0">
                        <a:pos x="250" y="100"/>
                      </a:cxn>
                      <a:cxn ang="0">
                        <a:pos x="245" y="45"/>
                      </a:cxn>
                      <a:cxn ang="0">
                        <a:pos x="165" y="5"/>
                      </a:cxn>
                      <a:cxn ang="0">
                        <a:pos x="123" y="0"/>
                      </a:cxn>
                      <a:cxn ang="0">
                        <a:pos x="120" y="0"/>
                      </a:cxn>
                      <a:cxn ang="0">
                        <a:pos x="65" y="65"/>
                      </a:cxn>
                      <a:cxn ang="0">
                        <a:pos x="65" y="70"/>
                      </a:cxn>
                      <a:cxn ang="0">
                        <a:pos x="103" y="85"/>
                      </a:cxn>
                      <a:cxn ang="0">
                        <a:pos x="105" y="98"/>
                      </a:cxn>
                      <a:cxn ang="0">
                        <a:pos x="103" y="156"/>
                      </a:cxn>
                      <a:cxn ang="0">
                        <a:pos x="53" y="244"/>
                      </a:cxn>
                      <a:cxn ang="0">
                        <a:pos x="58" y="289"/>
                      </a:cxn>
                      <a:cxn ang="0">
                        <a:pos x="0" y="339"/>
                      </a:cxn>
                      <a:cxn ang="0">
                        <a:pos x="45" y="422"/>
                      </a:cxn>
                    </a:cxnLst>
                    <a:rect l="0" t="0" r="r" b="b"/>
                    <a:pathLst>
                      <a:path w="250" h="422">
                        <a:moveTo>
                          <a:pt x="45" y="422"/>
                        </a:moveTo>
                        <a:lnTo>
                          <a:pt x="123" y="352"/>
                        </a:lnTo>
                        <a:lnTo>
                          <a:pt x="113" y="317"/>
                        </a:lnTo>
                        <a:lnTo>
                          <a:pt x="183" y="226"/>
                        </a:lnTo>
                        <a:lnTo>
                          <a:pt x="250" y="100"/>
                        </a:lnTo>
                        <a:lnTo>
                          <a:pt x="245" y="45"/>
                        </a:lnTo>
                        <a:lnTo>
                          <a:pt x="165" y="5"/>
                        </a:lnTo>
                        <a:lnTo>
                          <a:pt x="123" y="0"/>
                        </a:lnTo>
                        <a:lnTo>
                          <a:pt x="120" y="0"/>
                        </a:lnTo>
                        <a:lnTo>
                          <a:pt x="65" y="65"/>
                        </a:lnTo>
                        <a:lnTo>
                          <a:pt x="65" y="70"/>
                        </a:lnTo>
                        <a:lnTo>
                          <a:pt x="103" y="85"/>
                        </a:lnTo>
                        <a:lnTo>
                          <a:pt x="105" y="98"/>
                        </a:lnTo>
                        <a:lnTo>
                          <a:pt x="103" y="156"/>
                        </a:lnTo>
                        <a:lnTo>
                          <a:pt x="53" y="244"/>
                        </a:lnTo>
                        <a:lnTo>
                          <a:pt x="58" y="289"/>
                        </a:lnTo>
                        <a:lnTo>
                          <a:pt x="0" y="339"/>
                        </a:lnTo>
                        <a:lnTo>
                          <a:pt x="45" y="4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1" name="Freeform 420"/>
                  <p:cNvSpPr>
                    <a:spLocks/>
                  </p:cNvSpPr>
                  <p:nvPr/>
                </p:nvSpPr>
                <p:spPr bwMode="auto">
                  <a:xfrm>
                    <a:off x="5470691" y="4791185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1" y="218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58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7" y="0"/>
                      </a:cxn>
                      <a:cxn ang="0">
                        <a:pos x="172" y="42"/>
                      </a:cxn>
                      <a:cxn ang="0">
                        <a:pos x="157" y="103"/>
                      </a:cxn>
                      <a:cxn ang="0">
                        <a:pos x="35" y="93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1" y="218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58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7" y="0"/>
                        </a:lnTo>
                        <a:lnTo>
                          <a:pt x="172" y="42"/>
                        </a:lnTo>
                        <a:lnTo>
                          <a:pt x="157" y="103"/>
                        </a:lnTo>
                        <a:lnTo>
                          <a:pt x="35" y="93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2" name="Freeform 419"/>
                  <p:cNvSpPr>
                    <a:spLocks/>
                  </p:cNvSpPr>
                  <p:nvPr/>
                </p:nvSpPr>
                <p:spPr bwMode="auto">
                  <a:xfrm>
                    <a:off x="5470691" y="4791185"/>
                    <a:ext cx="365123" cy="258318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0" y="125"/>
                      </a:cxn>
                      <a:cxn ang="0">
                        <a:pos x="40" y="219"/>
                      </a:cxn>
                      <a:cxn ang="0">
                        <a:pos x="125" y="259"/>
                      </a:cxn>
                      <a:cxn ang="0">
                        <a:pos x="163" y="224"/>
                      </a:cxn>
                      <a:cxn ang="0">
                        <a:pos x="240" y="179"/>
                      </a:cxn>
                      <a:cxn ang="0">
                        <a:pos x="368" y="60"/>
                      </a:cxn>
                      <a:cxn ang="0">
                        <a:pos x="345" y="80"/>
                      </a:cxn>
                      <a:cxn ang="0">
                        <a:pos x="300" y="0"/>
                      </a:cxn>
                      <a:cxn ang="0">
                        <a:pos x="298" y="0"/>
                      </a:cxn>
                      <a:cxn ang="0">
                        <a:pos x="173" y="42"/>
                      </a:cxn>
                      <a:cxn ang="0">
                        <a:pos x="158" y="105"/>
                      </a:cxn>
                      <a:cxn ang="0">
                        <a:pos x="35" y="95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368" h="259">
                        <a:moveTo>
                          <a:pt x="0" y="122"/>
                        </a:moveTo>
                        <a:lnTo>
                          <a:pt x="0" y="125"/>
                        </a:lnTo>
                        <a:lnTo>
                          <a:pt x="40" y="219"/>
                        </a:lnTo>
                        <a:lnTo>
                          <a:pt x="125" y="259"/>
                        </a:lnTo>
                        <a:lnTo>
                          <a:pt x="163" y="224"/>
                        </a:lnTo>
                        <a:lnTo>
                          <a:pt x="240" y="179"/>
                        </a:lnTo>
                        <a:lnTo>
                          <a:pt x="368" y="60"/>
                        </a:lnTo>
                        <a:lnTo>
                          <a:pt x="345" y="80"/>
                        </a:lnTo>
                        <a:lnTo>
                          <a:pt x="300" y="0"/>
                        </a:lnTo>
                        <a:lnTo>
                          <a:pt x="298" y="0"/>
                        </a:lnTo>
                        <a:lnTo>
                          <a:pt x="173" y="42"/>
                        </a:lnTo>
                        <a:lnTo>
                          <a:pt x="158" y="105"/>
                        </a:lnTo>
                        <a:lnTo>
                          <a:pt x="35" y="95"/>
                        </a:lnTo>
                        <a:lnTo>
                          <a:pt x="0" y="122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3" name="Freeform 418"/>
                  <p:cNvSpPr>
                    <a:spLocks/>
                  </p:cNvSpPr>
                  <p:nvPr/>
                </p:nvSpPr>
                <p:spPr bwMode="auto">
                  <a:xfrm>
                    <a:off x="5237211" y="4428546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7"/>
                      </a:cxn>
                      <a:cxn ang="0">
                        <a:pos x="7" y="180"/>
                      </a:cxn>
                      <a:cxn ang="0">
                        <a:pos x="58" y="234"/>
                      </a:cxn>
                      <a:cxn ang="0">
                        <a:pos x="64" y="269"/>
                      </a:cxn>
                      <a:cxn ang="0">
                        <a:pos x="128" y="311"/>
                      </a:cxn>
                      <a:cxn ang="0">
                        <a:pos x="234" y="490"/>
                      </a:cxn>
                      <a:cxn ang="0">
                        <a:pos x="234" y="487"/>
                      </a:cxn>
                      <a:cxn ang="0">
                        <a:pos x="269" y="458"/>
                      </a:cxn>
                      <a:cxn ang="0">
                        <a:pos x="391" y="468"/>
                      </a:cxn>
                      <a:cxn ang="0">
                        <a:pos x="406" y="407"/>
                      </a:cxn>
                      <a:cxn ang="0">
                        <a:pos x="531" y="365"/>
                      </a:cxn>
                      <a:cxn ang="0">
                        <a:pos x="534" y="365"/>
                      </a:cxn>
                      <a:cxn ang="0">
                        <a:pos x="534" y="362"/>
                      </a:cxn>
                      <a:cxn ang="0">
                        <a:pos x="592" y="311"/>
                      </a:cxn>
                      <a:cxn ang="0">
                        <a:pos x="586" y="266"/>
                      </a:cxn>
                      <a:cxn ang="0">
                        <a:pos x="637" y="180"/>
                      </a:cxn>
                      <a:cxn ang="0">
                        <a:pos x="640" y="122"/>
                      </a:cxn>
                      <a:cxn ang="0">
                        <a:pos x="637" y="109"/>
                      </a:cxn>
                      <a:cxn ang="0">
                        <a:pos x="598" y="93"/>
                      </a:cxn>
                      <a:cxn ang="0">
                        <a:pos x="598" y="90"/>
                      </a:cxn>
                      <a:cxn ang="0">
                        <a:pos x="582" y="106"/>
                      </a:cxn>
                      <a:cxn ang="0">
                        <a:pos x="490" y="106"/>
                      </a:cxn>
                      <a:cxn ang="0">
                        <a:pos x="480" y="68"/>
                      </a:cxn>
                      <a:cxn ang="0">
                        <a:pos x="483" y="61"/>
                      </a:cxn>
                      <a:cxn ang="0">
                        <a:pos x="467" y="39"/>
                      </a:cxn>
                      <a:cxn ang="0">
                        <a:pos x="458" y="61"/>
                      </a:cxn>
                      <a:cxn ang="0">
                        <a:pos x="387" y="20"/>
                      </a:cxn>
                      <a:cxn ang="0">
                        <a:pos x="333" y="36"/>
                      </a:cxn>
                      <a:cxn ang="0">
                        <a:pos x="301" y="7"/>
                      </a:cxn>
                      <a:cxn ang="0">
                        <a:pos x="301" y="0"/>
                      </a:cxn>
                      <a:cxn ang="0">
                        <a:pos x="221" y="29"/>
                      </a:cxn>
                      <a:cxn ang="0">
                        <a:pos x="128" y="29"/>
                      </a:cxn>
                      <a:cxn ang="0">
                        <a:pos x="80" y="71"/>
                      </a:cxn>
                      <a:cxn ang="0">
                        <a:pos x="83" y="138"/>
                      </a:cxn>
                      <a:cxn ang="0">
                        <a:pos x="45" y="141"/>
                      </a:cxn>
                      <a:cxn ang="0">
                        <a:pos x="7" y="164"/>
                      </a:cxn>
                      <a:cxn ang="0">
                        <a:pos x="0" y="164"/>
                      </a:cxn>
                      <a:cxn ang="0">
                        <a:pos x="0" y="157"/>
                      </a:cxn>
                    </a:cxnLst>
                    <a:rect l="0" t="0" r="r" b="b"/>
                    <a:pathLst>
                      <a:path w="640" h="490">
                        <a:moveTo>
                          <a:pt x="0" y="157"/>
                        </a:moveTo>
                        <a:lnTo>
                          <a:pt x="7" y="180"/>
                        </a:lnTo>
                        <a:lnTo>
                          <a:pt x="58" y="234"/>
                        </a:lnTo>
                        <a:lnTo>
                          <a:pt x="64" y="269"/>
                        </a:lnTo>
                        <a:lnTo>
                          <a:pt x="128" y="311"/>
                        </a:lnTo>
                        <a:lnTo>
                          <a:pt x="234" y="490"/>
                        </a:lnTo>
                        <a:lnTo>
                          <a:pt x="234" y="487"/>
                        </a:lnTo>
                        <a:lnTo>
                          <a:pt x="269" y="458"/>
                        </a:lnTo>
                        <a:lnTo>
                          <a:pt x="391" y="468"/>
                        </a:lnTo>
                        <a:lnTo>
                          <a:pt x="406" y="407"/>
                        </a:lnTo>
                        <a:lnTo>
                          <a:pt x="531" y="365"/>
                        </a:lnTo>
                        <a:lnTo>
                          <a:pt x="534" y="365"/>
                        </a:lnTo>
                        <a:lnTo>
                          <a:pt x="534" y="362"/>
                        </a:lnTo>
                        <a:lnTo>
                          <a:pt x="592" y="311"/>
                        </a:lnTo>
                        <a:lnTo>
                          <a:pt x="586" y="266"/>
                        </a:lnTo>
                        <a:lnTo>
                          <a:pt x="637" y="180"/>
                        </a:lnTo>
                        <a:lnTo>
                          <a:pt x="640" y="122"/>
                        </a:lnTo>
                        <a:lnTo>
                          <a:pt x="637" y="109"/>
                        </a:lnTo>
                        <a:lnTo>
                          <a:pt x="598" y="93"/>
                        </a:lnTo>
                        <a:lnTo>
                          <a:pt x="598" y="90"/>
                        </a:lnTo>
                        <a:lnTo>
                          <a:pt x="582" y="106"/>
                        </a:lnTo>
                        <a:lnTo>
                          <a:pt x="490" y="106"/>
                        </a:lnTo>
                        <a:lnTo>
                          <a:pt x="480" y="68"/>
                        </a:lnTo>
                        <a:lnTo>
                          <a:pt x="483" y="61"/>
                        </a:lnTo>
                        <a:lnTo>
                          <a:pt x="467" y="39"/>
                        </a:lnTo>
                        <a:lnTo>
                          <a:pt x="458" y="61"/>
                        </a:lnTo>
                        <a:lnTo>
                          <a:pt x="387" y="20"/>
                        </a:lnTo>
                        <a:lnTo>
                          <a:pt x="333" y="36"/>
                        </a:lnTo>
                        <a:lnTo>
                          <a:pt x="301" y="7"/>
                        </a:lnTo>
                        <a:lnTo>
                          <a:pt x="301" y="0"/>
                        </a:lnTo>
                        <a:lnTo>
                          <a:pt x="221" y="29"/>
                        </a:lnTo>
                        <a:lnTo>
                          <a:pt x="128" y="29"/>
                        </a:lnTo>
                        <a:lnTo>
                          <a:pt x="80" y="71"/>
                        </a:lnTo>
                        <a:lnTo>
                          <a:pt x="83" y="138"/>
                        </a:lnTo>
                        <a:lnTo>
                          <a:pt x="45" y="141"/>
                        </a:lnTo>
                        <a:lnTo>
                          <a:pt x="7" y="164"/>
                        </a:lnTo>
                        <a:lnTo>
                          <a:pt x="0" y="164"/>
                        </a:lnTo>
                        <a:lnTo>
                          <a:pt x="0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4" name="Freeform 417"/>
                  <p:cNvSpPr>
                    <a:spLocks/>
                  </p:cNvSpPr>
                  <p:nvPr/>
                </p:nvSpPr>
                <p:spPr bwMode="auto">
                  <a:xfrm>
                    <a:off x="5237211" y="4428546"/>
                    <a:ext cx="635860" cy="486830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8" y="180"/>
                      </a:cxn>
                      <a:cxn ang="0">
                        <a:pos x="60" y="235"/>
                      </a:cxn>
                      <a:cxn ang="0">
                        <a:pos x="65" y="270"/>
                      </a:cxn>
                      <a:cxn ang="0">
                        <a:pos x="130" y="313"/>
                      </a:cxn>
                      <a:cxn ang="0">
                        <a:pos x="235" y="490"/>
                      </a:cxn>
                      <a:cxn ang="0">
                        <a:pos x="235" y="488"/>
                      </a:cxn>
                      <a:cxn ang="0">
                        <a:pos x="270" y="460"/>
                      </a:cxn>
                      <a:cxn ang="0">
                        <a:pos x="393" y="470"/>
                      </a:cxn>
                      <a:cxn ang="0">
                        <a:pos x="408" y="408"/>
                      </a:cxn>
                      <a:cxn ang="0">
                        <a:pos x="533" y="365"/>
                      </a:cxn>
                      <a:cxn ang="0">
                        <a:pos x="535" y="365"/>
                      </a:cxn>
                      <a:cxn ang="0">
                        <a:pos x="535" y="363"/>
                      </a:cxn>
                      <a:cxn ang="0">
                        <a:pos x="593" y="313"/>
                      </a:cxn>
                      <a:cxn ang="0">
                        <a:pos x="588" y="268"/>
                      </a:cxn>
                      <a:cxn ang="0">
                        <a:pos x="638" y="180"/>
                      </a:cxn>
                      <a:cxn ang="0">
                        <a:pos x="640" y="123"/>
                      </a:cxn>
                      <a:cxn ang="0">
                        <a:pos x="638" y="110"/>
                      </a:cxn>
                      <a:cxn ang="0">
                        <a:pos x="600" y="95"/>
                      </a:cxn>
                      <a:cxn ang="0">
                        <a:pos x="600" y="90"/>
                      </a:cxn>
                      <a:cxn ang="0">
                        <a:pos x="583" y="108"/>
                      </a:cxn>
                      <a:cxn ang="0">
                        <a:pos x="490" y="108"/>
                      </a:cxn>
                      <a:cxn ang="0">
                        <a:pos x="480" y="70"/>
                      </a:cxn>
                      <a:cxn ang="0">
                        <a:pos x="485" y="63"/>
                      </a:cxn>
                      <a:cxn ang="0">
                        <a:pos x="468" y="40"/>
                      </a:cxn>
                      <a:cxn ang="0">
                        <a:pos x="460" y="63"/>
                      </a:cxn>
                      <a:cxn ang="0">
                        <a:pos x="388" y="20"/>
                      </a:cxn>
                      <a:cxn ang="0">
                        <a:pos x="335" y="38"/>
                      </a:cxn>
                      <a:cxn ang="0">
                        <a:pos x="303" y="8"/>
                      </a:cxn>
                      <a:cxn ang="0">
                        <a:pos x="303" y="0"/>
                      </a:cxn>
                      <a:cxn ang="0">
                        <a:pos x="223" y="30"/>
                      </a:cxn>
                      <a:cxn ang="0">
                        <a:pos x="130" y="30"/>
                      </a:cxn>
                      <a:cxn ang="0">
                        <a:pos x="80" y="73"/>
                      </a:cxn>
                      <a:cxn ang="0">
                        <a:pos x="85" y="140"/>
                      </a:cxn>
                      <a:cxn ang="0">
                        <a:pos x="45" y="143"/>
                      </a:cxn>
                      <a:cxn ang="0">
                        <a:pos x="8" y="165"/>
                      </a:cxn>
                      <a:cxn ang="0">
                        <a:pos x="0" y="165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640" h="490">
                        <a:moveTo>
                          <a:pt x="0" y="158"/>
                        </a:moveTo>
                        <a:lnTo>
                          <a:pt x="8" y="180"/>
                        </a:lnTo>
                        <a:lnTo>
                          <a:pt x="60" y="235"/>
                        </a:lnTo>
                        <a:lnTo>
                          <a:pt x="65" y="270"/>
                        </a:lnTo>
                        <a:lnTo>
                          <a:pt x="130" y="313"/>
                        </a:lnTo>
                        <a:lnTo>
                          <a:pt x="235" y="490"/>
                        </a:lnTo>
                        <a:lnTo>
                          <a:pt x="235" y="488"/>
                        </a:lnTo>
                        <a:lnTo>
                          <a:pt x="270" y="460"/>
                        </a:lnTo>
                        <a:lnTo>
                          <a:pt x="393" y="470"/>
                        </a:lnTo>
                        <a:lnTo>
                          <a:pt x="408" y="408"/>
                        </a:lnTo>
                        <a:lnTo>
                          <a:pt x="533" y="365"/>
                        </a:lnTo>
                        <a:lnTo>
                          <a:pt x="535" y="365"/>
                        </a:lnTo>
                        <a:lnTo>
                          <a:pt x="535" y="363"/>
                        </a:lnTo>
                        <a:lnTo>
                          <a:pt x="593" y="313"/>
                        </a:lnTo>
                        <a:lnTo>
                          <a:pt x="588" y="268"/>
                        </a:lnTo>
                        <a:lnTo>
                          <a:pt x="638" y="180"/>
                        </a:lnTo>
                        <a:lnTo>
                          <a:pt x="640" y="123"/>
                        </a:lnTo>
                        <a:lnTo>
                          <a:pt x="638" y="110"/>
                        </a:lnTo>
                        <a:lnTo>
                          <a:pt x="600" y="95"/>
                        </a:lnTo>
                        <a:lnTo>
                          <a:pt x="600" y="90"/>
                        </a:lnTo>
                        <a:lnTo>
                          <a:pt x="583" y="108"/>
                        </a:lnTo>
                        <a:lnTo>
                          <a:pt x="490" y="108"/>
                        </a:lnTo>
                        <a:lnTo>
                          <a:pt x="480" y="70"/>
                        </a:lnTo>
                        <a:lnTo>
                          <a:pt x="485" y="63"/>
                        </a:lnTo>
                        <a:lnTo>
                          <a:pt x="468" y="40"/>
                        </a:lnTo>
                        <a:lnTo>
                          <a:pt x="460" y="63"/>
                        </a:lnTo>
                        <a:lnTo>
                          <a:pt x="388" y="20"/>
                        </a:lnTo>
                        <a:lnTo>
                          <a:pt x="335" y="38"/>
                        </a:lnTo>
                        <a:lnTo>
                          <a:pt x="303" y="8"/>
                        </a:lnTo>
                        <a:lnTo>
                          <a:pt x="303" y="0"/>
                        </a:lnTo>
                        <a:lnTo>
                          <a:pt x="223" y="30"/>
                        </a:lnTo>
                        <a:lnTo>
                          <a:pt x="130" y="30"/>
                        </a:lnTo>
                        <a:lnTo>
                          <a:pt x="80" y="73"/>
                        </a:lnTo>
                        <a:lnTo>
                          <a:pt x="85" y="140"/>
                        </a:lnTo>
                        <a:lnTo>
                          <a:pt x="45" y="143"/>
                        </a:lnTo>
                        <a:lnTo>
                          <a:pt x="8" y="165"/>
                        </a:lnTo>
                        <a:lnTo>
                          <a:pt x="0" y="165"/>
                        </a:lnTo>
                        <a:lnTo>
                          <a:pt x="0" y="1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5" name="Freeform 416"/>
                  <p:cNvSpPr>
                    <a:spLocks/>
                  </p:cNvSpPr>
                  <p:nvPr/>
                </p:nvSpPr>
                <p:spPr bwMode="auto">
                  <a:xfrm>
                    <a:off x="5967456" y="3767847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6"/>
                      </a:cxn>
                      <a:cxn ang="0">
                        <a:pos x="275" y="409"/>
                      </a:cxn>
                      <a:cxn ang="0">
                        <a:pos x="268" y="345"/>
                      </a:cxn>
                      <a:cxn ang="0">
                        <a:pos x="227" y="345"/>
                      </a:cxn>
                      <a:cxn ang="0">
                        <a:pos x="208" y="278"/>
                      </a:cxn>
                      <a:cxn ang="0">
                        <a:pos x="233" y="240"/>
                      </a:cxn>
                      <a:cxn ang="0">
                        <a:pos x="182" y="131"/>
                      </a:cxn>
                      <a:cxn ang="0">
                        <a:pos x="153" y="128"/>
                      </a:cxn>
                      <a:cxn ang="0">
                        <a:pos x="109" y="35"/>
                      </a:cxn>
                      <a:cxn ang="0">
                        <a:pos x="121" y="0"/>
                      </a:cxn>
                      <a:cxn ang="0">
                        <a:pos x="77" y="6"/>
                      </a:cxn>
                      <a:cxn ang="0">
                        <a:pos x="45" y="83"/>
                      </a:cxn>
                      <a:cxn ang="0">
                        <a:pos x="105" y="243"/>
                      </a:cxn>
                      <a:cxn ang="0">
                        <a:pos x="0" y="413"/>
                      </a:cxn>
                      <a:cxn ang="0">
                        <a:pos x="73" y="416"/>
                      </a:cxn>
                      <a:cxn ang="0">
                        <a:pos x="67" y="464"/>
                      </a:cxn>
                      <a:cxn ang="0">
                        <a:pos x="93" y="509"/>
                      </a:cxn>
                      <a:cxn ang="0">
                        <a:pos x="96" y="509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6"/>
                        </a:lnTo>
                        <a:lnTo>
                          <a:pt x="275" y="409"/>
                        </a:lnTo>
                        <a:lnTo>
                          <a:pt x="268" y="345"/>
                        </a:lnTo>
                        <a:lnTo>
                          <a:pt x="227" y="345"/>
                        </a:lnTo>
                        <a:lnTo>
                          <a:pt x="208" y="278"/>
                        </a:lnTo>
                        <a:lnTo>
                          <a:pt x="233" y="240"/>
                        </a:lnTo>
                        <a:lnTo>
                          <a:pt x="182" y="131"/>
                        </a:lnTo>
                        <a:lnTo>
                          <a:pt x="153" y="128"/>
                        </a:lnTo>
                        <a:lnTo>
                          <a:pt x="109" y="35"/>
                        </a:lnTo>
                        <a:lnTo>
                          <a:pt x="121" y="0"/>
                        </a:lnTo>
                        <a:lnTo>
                          <a:pt x="77" y="6"/>
                        </a:lnTo>
                        <a:lnTo>
                          <a:pt x="45" y="83"/>
                        </a:lnTo>
                        <a:lnTo>
                          <a:pt x="105" y="243"/>
                        </a:lnTo>
                        <a:lnTo>
                          <a:pt x="0" y="413"/>
                        </a:lnTo>
                        <a:lnTo>
                          <a:pt x="73" y="416"/>
                        </a:lnTo>
                        <a:lnTo>
                          <a:pt x="67" y="464"/>
                        </a:lnTo>
                        <a:lnTo>
                          <a:pt x="93" y="509"/>
                        </a:lnTo>
                        <a:lnTo>
                          <a:pt x="96" y="509"/>
                        </a:lnTo>
                        <a:lnTo>
                          <a:pt x="93" y="51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6" name="Freeform 415"/>
                  <p:cNvSpPr>
                    <a:spLocks/>
                  </p:cNvSpPr>
                  <p:nvPr/>
                </p:nvSpPr>
                <p:spPr bwMode="auto">
                  <a:xfrm>
                    <a:off x="5967456" y="3767847"/>
                    <a:ext cx="273221" cy="509186"/>
                  </a:xfrm>
                  <a:custGeom>
                    <a:avLst/>
                    <a:gdLst/>
                    <a:ahLst/>
                    <a:cxnLst>
                      <a:cxn ang="0">
                        <a:pos x="93" y="512"/>
                      </a:cxn>
                      <a:cxn ang="0">
                        <a:pos x="195" y="417"/>
                      </a:cxn>
                      <a:cxn ang="0">
                        <a:pos x="275" y="410"/>
                      </a:cxn>
                      <a:cxn ang="0">
                        <a:pos x="268" y="345"/>
                      </a:cxn>
                      <a:cxn ang="0">
                        <a:pos x="225" y="345"/>
                      </a:cxn>
                      <a:cxn ang="0">
                        <a:pos x="208" y="280"/>
                      </a:cxn>
                      <a:cxn ang="0">
                        <a:pos x="233" y="240"/>
                      </a:cxn>
                      <a:cxn ang="0">
                        <a:pos x="180" y="132"/>
                      </a:cxn>
                      <a:cxn ang="0">
                        <a:pos x="153" y="130"/>
                      </a:cxn>
                      <a:cxn ang="0">
                        <a:pos x="108" y="35"/>
                      </a:cxn>
                      <a:cxn ang="0">
                        <a:pos x="120" y="0"/>
                      </a:cxn>
                      <a:cxn ang="0">
                        <a:pos x="75" y="7"/>
                      </a:cxn>
                      <a:cxn ang="0">
                        <a:pos x="45" y="85"/>
                      </a:cxn>
                      <a:cxn ang="0">
                        <a:pos x="105" y="245"/>
                      </a:cxn>
                      <a:cxn ang="0">
                        <a:pos x="0" y="415"/>
                      </a:cxn>
                      <a:cxn ang="0">
                        <a:pos x="73" y="417"/>
                      </a:cxn>
                      <a:cxn ang="0">
                        <a:pos x="65" y="465"/>
                      </a:cxn>
                      <a:cxn ang="0">
                        <a:pos x="93" y="510"/>
                      </a:cxn>
                      <a:cxn ang="0">
                        <a:pos x="95" y="510"/>
                      </a:cxn>
                      <a:cxn ang="0">
                        <a:pos x="93" y="512"/>
                      </a:cxn>
                    </a:cxnLst>
                    <a:rect l="0" t="0" r="r" b="b"/>
                    <a:pathLst>
                      <a:path w="275" h="512">
                        <a:moveTo>
                          <a:pt x="93" y="512"/>
                        </a:moveTo>
                        <a:lnTo>
                          <a:pt x="195" y="417"/>
                        </a:lnTo>
                        <a:lnTo>
                          <a:pt x="275" y="410"/>
                        </a:lnTo>
                        <a:lnTo>
                          <a:pt x="268" y="345"/>
                        </a:lnTo>
                        <a:lnTo>
                          <a:pt x="225" y="345"/>
                        </a:lnTo>
                        <a:lnTo>
                          <a:pt x="208" y="280"/>
                        </a:lnTo>
                        <a:lnTo>
                          <a:pt x="233" y="240"/>
                        </a:lnTo>
                        <a:lnTo>
                          <a:pt x="180" y="132"/>
                        </a:lnTo>
                        <a:lnTo>
                          <a:pt x="153" y="130"/>
                        </a:lnTo>
                        <a:lnTo>
                          <a:pt x="108" y="35"/>
                        </a:lnTo>
                        <a:lnTo>
                          <a:pt x="120" y="0"/>
                        </a:lnTo>
                        <a:lnTo>
                          <a:pt x="75" y="7"/>
                        </a:lnTo>
                        <a:lnTo>
                          <a:pt x="45" y="85"/>
                        </a:lnTo>
                        <a:lnTo>
                          <a:pt x="105" y="245"/>
                        </a:lnTo>
                        <a:lnTo>
                          <a:pt x="0" y="415"/>
                        </a:lnTo>
                        <a:lnTo>
                          <a:pt x="73" y="417"/>
                        </a:lnTo>
                        <a:lnTo>
                          <a:pt x="65" y="465"/>
                        </a:lnTo>
                        <a:lnTo>
                          <a:pt x="93" y="510"/>
                        </a:lnTo>
                        <a:lnTo>
                          <a:pt x="95" y="510"/>
                        </a:lnTo>
                        <a:lnTo>
                          <a:pt x="93" y="51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7" name="Freeform 414"/>
                  <p:cNvSpPr>
                    <a:spLocks/>
                  </p:cNvSpPr>
                  <p:nvPr/>
                </p:nvSpPr>
                <p:spPr bwMode="auto">
                  <a:xfrm>
                    <a:off x="6074262" y="3439982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6" y="739"/>
                      </a:cxn>
                      <a:cxn ang="0">
                        <a:pos x="201" y="723"/>
                      </a:cxn>
                      <a:cxn ang="0">
                        <a:pos x="223" y="771"/>
                      </a:cxn>
                      <a:cxn ang="0">
                        <a:pos x="271" y="759"/>
                      </a:cxn>
                      <a:cxn ang="0">
                        <a:pos x="287" y="711"/>
                      </a:cxn>
                      <a:cxn ang="0">
                        <a:pos x="339" y="746"/>
                      </a:cxn>
                      <a:cxn ang="0">
                        <a:pos x="451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8" y="717"/>
                      </a:cxn>
                      <a:cxn ang="0">
                        <a:pos x="626" y="637"/>
                      </a:cxn>
                      <a:cxn ang="0">
                        <a:pos x="611" y="509"/>
                      </a:cxn>
                      <a:cxn ang="0">
                        <a:pos x="572" y="275"/>
                      </a:cxn>
                      <a:cxn ang="0">
                        <a:pos x="575" y="272"/>
                      </a:cxn>
                      <a:cxn ang="0">
                        <a:pos x="572" y="269"/>
                      </a:cxn>
                      <a:cxn ang="0">
                        <a:pos x="438" y="240"/>
                      </a:cxn>
                      <a:cxn ang="0">
                        <a:pos x="438" y="208"/>
                      </a:cxn>
                      <a:cxn ang="0">
                        <a:pos x="499" y="183"/>
                      </a:cxn>
                      <a:cxn ang="0">
                        <a:pos x="499" y="151"/>
                      </a:cxn>
                      <a:cxn ang="0">
                        <a:pos x="524" y="128"/>
                      </a:cxn>
                      <a:cxn ang="0">
                        <a:pos x="540" y="167"/>
                      </a:cxn>
                      <a:cxn ang="0">
                        <a:pos x="588" y="167"/>
                      </a:cxn>
                      <a:cxn ang="0">
                        <a:pos x="598" y="170"/>
                      </a:cxn>
                      <a:cxn ang="0">
                        <a:pos x="591" y="157"/>
                      </a:cxn>
                      <a:cxn ang="0">
                        <a:pos x="607" y="163"/>
                      </a:cxn>
                      <a:cxn ang="0">
                        <a:pos x="607" y="157"/>
                      </a:cxn>
                      <a:cxn ang="0">
                        <a:pos x="559" y="58"/>
                      </a:cxn>
                      <a:cxn ang="0">
                        <a:pos x="518" y="51"/>
                      </a:cxn>
                      <a:cxn ang="0">
                        <a:pos x="483" y="0"/>
                      </a:cxn>
                      <a:cxn ang="0">
                        <a:pos x="435" y="10"/>
                      </a:cxn>
                      <a:cxn ang="0">
                        <a:pos x="409" y="112"/>
                      </a:cxn>
                      <a:cxn ang="0">
                        <a:pos x="435" y="122"/>
                      </a:cxn>
                      <a:cxn ang="0">
                        <a:pos x="403" y="202"/>
                      </a:cxn>
                      <a:cxn ang="0">
                        <a:pos x="367" y="199"/>
                      </a:cxn>
                      <a:cxn ang="0">
                        <a:pos x="361" y="234"/>
                      </a:cxn>
                      <a:cxn ang="0">
                        <a:pos x="387" y="240"/>
                      </a:cxn>
                      <a:cxn ang="0">
                        <a:pos x="380" y="288"/>
                      </a:cxn>
                      <a:cxn ang="0">
                        <a:pos x="326" y="320"/>
                      </a:cxn>
                      <a:cxn ang="0">
                        <a:pos x="252" y="378"/>
                      </a:cxn>
                      <a:cxn ang="0">
                        <a:pos x="220" y="339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3" y="330"/>
                      </a:cxn>
                      <a:cxn ang="0">
                        <a:pos x="153" y="285"/>
                      </a:cxn>
                      <a:cxn ang="0">
                        <a:pos x="105" y="243"/>
                      </a:cxn>
                      <a:cxn ang="0">
                        <a:pos x="64" y="275"/>
                      </a:cxn>
                      <a:cxn ang="0">
                        <a:pos x="16" y="330"/>
                      </a:cxn>
                      <a:cxn ang="0">
                        <a:pos x="12" y="339"/>
                      </a:cxn>
                      <a:cxn ang="0">
                        <a:pos x="0" y="365"/>
                      </a:cxn>
                      <a:cxn ang="0">
                        <a:pos x="44" y="458"/>
                      </a:cxn>
                      <a:cxn ang="0">
                        <a:pos x="73" y="461"/>
                      </a:cxn>
                      <a:cxn ang="0">
                        <a:pos x="124" y="570"/>
                      </a:cxn>
                      <a:cxn ang="0">
                        <a:pos x="99" y="608"/>
                      </a:cxn>
                      <a:cxn ang="0">
                        <a:pos x="118" y="675"/>
                      </a:cxn>
                      <a:cxn ang="0">
                        <a:pos x="159" y="675"/>
                      </a:cxn>
                      <a:cxn ang="0">
                        <a:pos x="166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6" y="739"/>
                        </a:moveTo>
                        <a:lnTo>
                          <a:pt x="201" y="723"/>
                        </a:lnTo>
                        <a:lnTo>
                          <a:pt x="223" y="771"/>
                        </a:lnTo>
                        <a:lnTo>
                          <a:pt x="271" y="759"/>
                        </a:lnTo>
                        <a:lnTo>
                          <a:pt x="287" y="711"/>
                        </a:lnTo>
                        <a:lnTo>
                          <a:pt x="339" y="746"/>
                        </a:lnTo>
                        <a:lnTo>
                          <a:pt x="451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8" y="717"/>
                        </a:lnTo>
                        <a:lnTo>
                          <a:pt x="626" y="637"/>
                        </a:lnTo>
                        <a:lnTo>
                          <a:pt x="611" y="509"/>
                        </a:lnTo>
                        <a:lnTo>
                          <a:pt x="572" y="275"/>
                        </a:lnTo>
                        <a:lnTo>
                          <a:pt x="575" y="272"/>
                        </a:lnTo>
                        <a:lnTo>
                          <a:pt x="572" y="269"/>
                        </a:lnTo>
                        <a:lnTo>
                          <a:pt x="438" y="240"/>
                        </a:lnTo>
                        <a:lnTo>
                          <a:pt x="438" y="208"/>
                        </a:lnTo>
                        <a:lnTo>
                          <a:pt x="499" y="183"/>
                        </a:lnTo>
                        <a:lnTo>
                          <a:pt x="499" y="151"/>
                        </a:lnTo>
                        <a:lnTo>
                          <a:pt x="524" y="128"/>
                        </a:lnTo>
                        <a:lnTo>
                          <a:pt x="540" y="167"/>
                        </a:lnTo>
                        <a:lnTo>
                          <a:pt x="588" y="167"/>
                        </a:lnTo>
                        <a:lnTo>
                          <a:pt x="598" y="170"/>
                        </a:lnTo>
                        <a:lnTo>
                          <a:pt x="591" y="157"/>
                        </a:lnTo>
                        <a:lnTo>
                          <a:pt x="607" y="163"/>
                        </a:lnTo>
                        <a:lnTo>
                          <a:pt x="607" y="157"/>
                        </a:lnTo>
                        <a:lnTo>
                          <a:pt x="559" y="58"/>
                        </a:lnTo>
                        <a:lnTo>
                          <a:pt x="518" y="51"/>
                        </a:lnTo>
                        <a:lnTo>
                          <a:pt x="483" y="0"/>
                        </a:lnTo>
                        <a:lnTo>
                          <a:pt x="435" y="10"/>
                        </a:lnTo>
                        <a:lnTo>
                          <a:pt x="409" y="112"/>
                        </a:lnTo>
                        <a:lnTo>
                          <a:pt x="435" y="122"/>
                        </a:lnTo>
                        <a:lnTo>
                          <a:pt x="403" y="202"/>
                        </a:lnTo>
                        <a:lnTo>
                          <a:pt x="367" y="199"/>
                        </a:lnTo>
                        <a:lnTo>
                          <a:pt x="361" y="234"/>
                        </a:lnTo>
                        <a:lnTo>
                          <a:pt x="387" y="240"/>
                        </a:lnTo>
                        <a:lnTo>
                          <a:pt x="380" y="288"/>
                        </a:lnTo>
                        <a:lnTo>
                          <a:pt x="326" y="320"/>
                        </a:lnTo>
                        <a:lnTo>
                          <a:pt x="252" y="378"/>
                        </a:lnTo>
                        <a:lnTo>
                          <a:pt x="220" y="339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3" y="330"/>
                        </a:lnTo>
                        <a:lnTo>
                          <a:pt x="153" y="285"/>
                        </a:lnTo>
                        <a:lnTo>
                          <a:pt x="105" y="243"/>
                        </a:lnTo>
                        <a:lnTo>
                          <a:pt x="64" y="275"/>
                        </a:lnTo>
                        <a:lnTo>
                          <a:pt x="16" y="330"/>
                        </a:lnTo>
                        <a:lnTo>
                          <a:pt x="12" y="339"/>
                        </a:lnTo>
                        <a:lnTo>
                          <a:pt x="0" y="365"/>
                        </a:lnTo>
                        <a:lnTo>
                          <a:pt x="44" y="458"/>
                        </a:lnTo>
                        <a:lnTo>
                          <a:pt x="73" y="461"/>
                        </a:lnTo>
                        <a:lnTo>
                          <a:pt x="124" y="570"/>
                        </a:lnTo>
                        <a:lnTo>
                          <a:pt x="99" y="608"/>
                        </a:lnTo>
                        <a:lnTo>
                          <a:pt x="118" y="675"/>
                        </a:lnTo>
                        <a:lnTo>
                          <a:pt x="159" y="675"/>
                        </a:lnTo>
                        <a:lnTo>
                          <a:pt x="166" y="73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8" name="Freeform 413"/>
                  <p:cNvSpPr>
                    <a:spLocks/>
                  </p:cNvSpPr>
                  <p:nvPr/>
                </p:nvSpPr>
                <p:spPr bwMode="auto">
                  <a:xfrm>
                    <a:off x="6074262" y="3439982"/>
                    <a:ext cx="760051" cy="869340"/>
                  </a:xfrm>
                  <a:custGeom>
                    <a:avLst/>
                    <a:gdLst/>
                    <a:ahLst/>
                    <a:cxnLst>
                      <a:cxn ang="0">
                        <a:pos x="167" y="739"/>
                      </a:cxn>
                      <a:cxn ang="0">
                        <a:pos x="202" y="724"/>
                      </a:cxn>
                      <a:cxn ang="0">
                        <a:pos x="222" y="772"/>
                      </a:cxn>
                      <a:cxn ang="0">
                        <a:pos x="272" y="759"/>
                      </a:cxn>
                      <a:cxn ang="0">
                        <a:pos x="287" y="712"/>
                      </a:cxn>
                      <a:cxn ang="0">
                        <a:pos x="340" y="747"/>
                      </a:cxn>
                      <a:cxn ang="0">
                        <a:pos x="452" y="797"/>
                      </a:cxn>
                      <a:cxn ang="0">
                        <a:pos x="764" y="874"/>
                      </a:cxn>
                      <a:cxn ang="0">
                        <a:pos x="764" y="794"/>
                      </a:cxn>
                      <a:cxn ang="0">
                        <a:pos x="737" y="717"/>
                      </a:cxn>
                      <a:cxn ang="0">
                        <a:pos x="627" y="637"/>
                      </a:cxn>
                      <a:cxn ang="0">
                        <a:pos x="612" y="509"/>
                      </a:cxn>
                      <a:cxn ang="0">
                        <a:pos x="572" y="275"/>
                      </a:cxn>
                      <a:cxn ang="0">
                        <a:pos x="574" y="272"/>
                      </a:cxn>
                      <a:cxn ang="0">
                        <a:pos x="572" y="270"/>
                      </a:cxn>
                      <a:cxn ang="0">
                        <a:pos x="437" y="240"/>
                      </a:cxn>
                      <a:cxn ang="0">
                        <a:pos x="437" y="210"/>
                      </a:cxn>
                      <a:cxn ang="0">
                        <a:pos x="499" y="185"/>
                      </a:cxn>
                      <a:cxn ang="0">
                        <a:pos x="499" y="152"/>
                      </a:cxn>
                      <a:cxn ang="0">
                        <a:pos x="524" y="130"/>
                      </a:cxn>
                      <a:cxn ang="0">
                        <a:pos x="539" y="167"/>
                      </a:cxn>
                      <a:cxn ang="0">
                        <a:pos x="587" y="167"/>
                      </a:cxn>
                      <a:cxn ang="0">
                        <a:pos x="597" y="170"/>
                      </a:cxn>
                      <a:cxn ang="0">
                        <a:pos x="592" y="157"/>
                      </a:cxn>
                      <a:cxn ang="0">
                        <a:pos x="607" y="165"/>
                      </a:cxn>
                      <a:cxn ang="0">
                        <a:pos x="607" y="157"/>
                      </a:cxn>
                      <a:cxn ang="0">
                        <a:pos x="559" y="60"/>
                      </a:cxn>
                      <a:cxn ang="0">
                        <a:pos x="517" y="52"/>
                      </a:cxn>
                      <a:cxn ang="0">
                        <a:pos x="482" y="0"/>
                      </a:cxn>
                      <a:cxn ang="0">
                        <a:pos x="434" y="10"/>
                      </a:cxn>
                      <a:cxn ang="0">
                        <a:pos x="409" y="112"/>
                      </a:cxn>
                      <a:cxn ang="0">
                        <a:pos x="434" y="122"/>
                      </a:cxn>
                      <a:cxn ang="0">
                        <a:pos x="402" y="202"/>
                      </a:cxn>
                      <a:cxn ang="0">
                        <a:pos x="367" y="200"/>
                      </a:cxn>
                      <a:cxn ang="0">
                        <a:pos x="362" y="235"/>
                      </a:cxn>
                      <a:cxn ang="0">
                        <a:pos x="387" y="240"/>
                      </a:cxn>
                      <a:cxn ang="0">
                        <a:pos x="380" y="290"/>
                      </a:cxn>
                      <a:cxn ang="0">
                        <a:pos x="327" y="320"/>
                      </a:cxn>
                      <a:cxn ang="0">
                        <a:pos x="252" y="380"/>
                      </a:cxn>
                      <a:cxn ang="0">
                        <a:pos x="220" y="340"/>
                      </a:cxn>
                      <a:cxn ang="0">
                        <a:pos x="195" y="362"/>
                      </a:cxn>
                      <a:cxn ang="0">
                        <a:pos x="172" y="362"/>
                      </a:cxn>
                      <a:cxn ang="0">
                        <a:pos x="142" y="330"/>
                      </a:cxn>
                      <a:cxn ang="0">
                        <a:pos x="152" y="285"/>
                      </a:cxn>
                      <a:cxn ang="0">
                        <a:pos x="105" y="245"/>
                      </a:cxn>
                      <a:cxn ang="0">
                        <a:pos x="65" y="275"/>
                      </a:cxn>
                      <a:cxn ang="0">
                        <a:pos x="17" y="330"/>
                      </a:cxn>
                      <a:cxn ang="0">
                        <a:pos x="12" y="340"/>
                      </a:cxn>
                      <a:cxn ang="0">
                        <a:pos x="0" y="365"/>
                      </a:cxn>
                      <a:cxn ang="0">
                        <a:pos x="45" y="459"/>
                      </a:cxn>
                      <a:cxn ang="0">
                        <a:pos x="72" y="462"/>
                      </a:cxn>
                      <a:cxn ang="0">
                        <a:pos x="125" y="569"/>
                      </a:cxn>
                      <a:cxn ang="0">
                        <a:pos x="100" y="609"/>
                      </a:cxn>
                      <a:cxn ang="0">
                        <a:pos x="117" y="674"/>
                      </a:cxn>
                      <a:cxn ang="0">
                        <a:pos x="160" y="674"/>
                      </a:cxn>
                      <a:cxn ang="0">
                        <a:pos x="167" y="739"/>
                      </a:cxn>
                    </a:cxnLst>
                    <a:rect l="0" t="0" r="r" b="b"/>
                    <a:pathLst>
                      <a:path w="764" h="874">
                        <a:moveTo>
                          <a:pt x="167" y="739"/>
                        </a:moveTo>
                        <a:lnTo>
                          <a:pt x="202" y="724"/>
                        </a:lnTo>
                        <a:lnTo>
                          <a:pt x="222" y="772"/>
                        </a:lnTo>
                        <a:lnTo>
                          <a:pt x="272" y="759"/>
                        </a:lnTo>
                        <a:lnTo>
                          <a:pt x="287" y="712"/>
                        </a:lnTo>
                        <a:lnTo>
                          <a:pt x="340" y="747"/>
                        </a:lnTo>
                        <a:lnTo>
                          <a:pt x="452" y="797"/>
                        </a:lnTo>
                        <a:lnTo>
                          <a:pt x="764" y="874"/>
                        </a:lnTo>
                        <a:lnTo>
                          <a:pt x="764" y="794"/>
                        </a:lnTo>
                        <a:lnTo>
                          <a:pt x="737" y="717"/>
                        </a:lnTo>
                        <a:lnTo>
                          <a:pt x="627" y="637"/>
                        </a:lnTo>
                        <a:lnTo>
                          <a:pt x="612" y="509"/>
                        </a:lnTo>
                        <a:lnTo>
                          <a:pt x="572" y="275"/>
                        </a:lnTo>
                        <a:lnTo>
                          <a:pt x="574" y="272"/>
                        </a:lnTo>
                        <a:lnTo>
                          <a:pt x="572" y="270"/>
                        </a:lnTo>
                        <a:lnTo>
                          <a:pt x="437" y="240"/>
                        </a:lnTo>
                        <a:lnTo>
                          <a:pt x="437" y="210"/>
                        </a:lnTo>
                        <a:lnTo>
                          <a:pt x="499" y="185"/>
                        </a:lnTo>
                        <a:lnTo>
                          <a:pt x="499" y="152"/>
                        </a:lnTo>
                        <a:lnTo>
                          <a:pt x="524" y="130"/>
                        </a:lnTo>
                        <a:lnTo>
                          <a:pt x="539" y="167"/>
                        </a:lnTo>
                        <a:lnTo>
                          <a:pt x="587" y="167"/>
                        </a:lnTo>
                        <a:lnTo>
                          <a:pt x="597" y="170"/>
                        </a:lnTo>
                        <a:lnTo>
                          <a:pt x="592" y="157"/>
                        </a:lnTo>
                        <a:lnTo>
                          <a:pt x="607" y="165"/>
                        </a:lnTo>
                        <a:lnTo>
                          <a:pt x="607" y="157"/>
                        </a:lnTo>
                        <a:lnTo>
                          <a:pt x="559" y="60"/>
                        </a:lnTo>
                        <a:lnTo>
                          <a:pt x="517" y="52"/>
                        </a:lnTo>
                        <a:lnTo>
                          <a:pt x="482" y="0"/>
                        </a:lnTo>
                        <a:lnTo>
                          <a:pt x="434" y="10"/>
                        </a:lnTo>
                        <a:lnTo>
                          <a:pt x="409" y="112"/>
                        </a:lnTo>
                        <a:lnTo>
                          <a:pt x="434" y="122"/>
                        </a:lnTo>
                        <a:lnTo>
                          <a:pt x="402" y="202"/>
                        </a:lnTo>
                        <a:lnTo>
                          <a:pt x="367" y="200"/>
                        </a:lnTo>
                        <a:lnTo>
                          <a:pt x="362" y="235"/>
                        </a:lnTo>
                        <a:lnTo>
                          <a:pt x="387" y="240"/>
                        </a:lnTo>
                        <a:lnTo>
                          <a:pt x="380" y="290"/>
                        </a:lnTo>
                        <a:lnTo>
                          <a:pt x="327" y="320"/>
                        </a:lnTo>
                        <a:lnTo>
                          <a:pt x="252" y="380"/>
                        </a:lnTo>
                        <a:lnTo>
                          <a:pt x="220" y="340"/>
                        </a:lnTo>
                        <a:lnTo>
                          <a:pt x="195" y="362"/>
                        </a:lnTo>
                        <a:lnTo>
                          <a:pt x="172" y="362"/>
                        </a:lnTo>
                        <a:lnTo>
                          <a:pt x="142" y="330"/>
                        </a:lnTo>
                        <a:lnTo>
                          <a:pt x="152" y="285"/>
                        </a:lnTo>
                        <a:lnTo>
                          <a:pt x="105" y="245"/>
                        </a:lnTo>
                        <a:lnTo>
                          <a:pt x="65" y="275"/>
                        </a:lnTo>
                        <a:lnTo>
                          <a:pt x="17" y="330"/>
                        </a:lnTo>
                        <a:lnTo>
                          <a:pt x="12" y="340"/>
                        </a:lnTo>
                        <a:lnTo>
                          <a:pt x="0" y="365"/>
                        </a:lnTo>
                        <a:lnTo>
                          <a:pt x="45" y="459"/>
                        </a:lnTo>
                        <a:lnTo>
                          <a:pt x="72" y="462"/>
                        </a:lnTo>
                        <a:lnTo>
                          <a:pt x="125" y="569"/>
                        </a:lnTo>
                        <a:lnTo>
                          <a:pt x="100" y="609"/>
                        </a:lnTo>
                        <a:lnTo>
                          <a:pt x="117" y="674"/>
                        </a:lnTo>
                        <a:lnTo>
                          <a:pt x="160" y="674"/>
                        </a:lnTo>
                        <a:lnTo>
                          <a:pt x="167" y="73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19" name="Freeform 412"/>
                  <p:cNvSpPr>
                    <a:spLocks/>
                  </p:cNvSpPr>
                  <p:nvPr/>
                </p:nvSpPr>
                <p:spPr bwMode="auto">
                  <a:xfrm>
                    <a:off x="6292838" y="3673462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5"/>
                      </a:cxn>
                      <a:cxn ang="0">
                        <a:pos x="141" y="0"/>
                      </a:cxn>
                      <a:cxn ang="0">
                        <a:pos x="167" y="6"/>
                      </a:cxn>
                      <a:cxn ang="0">
                        <a:pos x="160" y="54"/>
                      </a:cxn>
                      <a:cxn ang="0">
                        <a:pos x="106" y="86"/>
                      </a:cxn>
                      <a:cxn ang="0">
                        <a:pos x="32" y="144"/>
                      </a:cxn>
                      <a:cxn ang="0">
                        <a:pos x="0" y="105"/>
                      </a:cxn>
                      <a:cxn ang="0">
                        <a:pos x="0" y="109"/>
                      </a:cxn>
                      <a:cxn ang="0">
                        <a:pos x="0" y="105"/>
                      </a:cxn>
                    </a:cxnLst>
                    <a:rect l="0" t="0" r="r" b="b"/>
                    <a:pathLst>
                      <a:path w="167" h="144">
                        <a:moveTo>
                          <a:pt x="0" y="105"/>
                        </a:moveTo>
                        <a:lnTo>
                          <a:pt x="141" y="0"/>
                        </a:lnTo>
                        <a:lnTo>
                          <a:pt x="167" y="6"/>
                        </a:lnTo>
                        <a:lnTo>
                          <a:pt x="160" y="54"/>
                        </a:lnTo>
                        <a:lnTo>
                          <a:pt x="106" y="86"/>
                        </a:lnTo>
                        <a:lnTo>
                          <a:pt x="32" y="144"/>
                        </a:lnTo>
                        <a:lnTo>
                          <a:pt x="0" y="105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0" name="Freeform 411"/>
                  <p:cNvSpPr>
                    <a:spLocks/>
                  </p:cNvSpPr>
                  <p:nvPr/>
                </p:nvSpPr>
                <p:spPr bwMode="auto">
                  <a:xfrm>
                    <a:off x="6292838" y="3673462"/>
                    <a:ext cx="166416" cy="144062"/>
                  </a:xfrm>
                  <a:custGeom>
                    <a:avLst/>
                    <a:gdLst/>
                    <a:ahLst/>
                    <a:cxnLst>
                      <a:cxn ang="0">
                        <a:pos x="0" y="104"/>
                      </a:cxn>
                      <a:cxn ang="0">
                        <a:pos x="142" y="0"/>
                      </a:cxn>
                      <a:cxn ang="0">
                        <a:pos x="167" y="5"/>
                      </a:cxn>
                      <a:cxn ang="0">
                        <a:pos x="160" y="55"/>
                      </a:cxn>
                      <a:cxn ang="0">
                        <a:pos x="107" y="84"/>
                      </a:cxn>
                      <a:cxn ang="0">
                        <a:pos x="32" y="144"/>
                      </a:cxn>
                      <a:cxn ang="0">
                        <a:pos x="0" y="104"/>
                      </a:cxn>
                      <a:cxn ang="0">
                        <a:pos x="0" y="109"/>
                      </a:cxn>
                      <a:cxn ang="0">
                        <a:pos x="0" y="104"/>
                      </a:cxn>
                    </a:cxnLst>
                    <a:rect l="0" t="0" r="r" b="b"/>
                    <a:pathLst>
                      <a:path w="167" h="144">
                        <a:moveTo>
                          <a:pt x="0" y="104"/>
                        </a:moveTo>
                        <a:lnTo>
                          <a:pt x="142" y="0"/>
                        </a:lnTo>
                        <a:lnTo>
                          <a:pt x="167" y="5"/>
                        </a:lnTo>
                        <a:lnTo>
                          <a:pt x="160" y="55"/>
                        </a:lnTo>
                        <a:lnTo>
                          <a:pt x="107" y="84"/>
                        </a:lnTo>
                        <a:lnTo>
                          <a:pt x="32" y="144"/>
                        </a:lnTo>
                        <a:lnTo>
                          <a:pt x="0" y="104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1" name="Freeform 410"/>
                  <p:cNvSpPr>
                    <a:spLocks/>
                  </p:cNvSpPr>
                  <p:nvPr/>
                </p:nvSpPr>
                <p:spPr bwMode="auto">
                  <a:xfrm>
                    <a:off x="6439383" y="3551755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7" y="55"/>
                      </a:cxn>
                      <a:cxn ang="0">
                        <a:pos x="42" y="0"/>
                      </a:cxn>
                      <a:cxn ang="0">
                        <a:pos x="68" y="10"/>
                      </a:cxn>
                      <a:cxn ang="0">
                        <a:pos x="36" y="90"/>
                      </a:cxn>
                      <a:cxn ang="0">
                        <a:pos x="7" y="87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68" h="90">
                        <a:moveTo>
                          <a:pt x="0" y="87"/>
                        </a:moveTo>
                        <a:lnTo>
                          <a:pt x="7" y="55"/>
                        </a:lnTo>
                        <a:lnTo>
                          <a:pt x="42" y="0"/>
                        </a:lnTo>
                        <a:lnTo>
                          <a:pt x="68" y="10"/>
                        </a:lnTo>
                        <a:lnTo>
                          <a:pt x="36" y="90"/>
                        </a:lnTo>
                        <a:lnTo>
                          <a:pt x="7" y="87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2" name="Freeform 409"/>
                  <p:cNvSpPr>
                    <a:spLocks/>
                  </p:cNvSpPr>
                  <p:nvPr/>
                </p:nvSpPr>
                <p:spPr bwMode="auto">
                  <a:xfrm>
                    <a:off x="6439383" y="3551755"/>
                    <a:ext cx="67064" cy="89418"/>
                  </a:xfrm>
                  <a:custGeom>
                    <a:avLst/>
                    <a:gdLst/>
                    <a:ahLst/>
                    <a:cxnLst>
                      <a:cxn ang="0">
                        <a:pos x="0" y="88"/>
                      </a:cxn>
                      <a:cxn ang="0">
                        <a:pos x="8" y="55"/>
                      </a:cxn>
                      <a:cxn ang="0">
                        <a:pos x="43" y="0"/>
                      </a:cxn>
                      <a:cxn ang="0">
                        <a:pos x="68" y="10"/>
                      </a:cxn>
                      <a:cxn ang="0">
                        <a:pos x="35" y="90"/>
                      </a:cxn>
                      <a:cxn ang="0">
                        <a:pos x="8" y="88"/>
                      </a:cxn>
                      <a:cxn ang="0">
                        <a:pos x="0" y="88"/>
                      </a:cxn>
                    </a:cxnLst>
                    <a:rect l="0" t="0" r="r" b="b"/>
                    <a:pathLst>
                      <a:path w="68" h="90">
                        <a:moveTo>
                          <a:pt x="0" y="88"/>
                        </a:moveTo>
                        <a:lnTo>
                          <a:pt x="8" y="55"/>
                        </a:lnTo>
                        <a:lnTo>
                          <a:pt x="43" y="0"/>
                        </a:lnTo>
                        <a:lnTo>
                          <a:pt x="68" y="10"/>
                        </a:lnTo>
                        <a:lnTo>
                          <a:pt x="35" y="90"/>
                        </a:lnTo>
                        <a:lnTo>
                          <a:pt x="8" y="88"/>
                        </a:lnTo>
                        <a:lnTo>
                          <a:pt x="0" y="88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3" name="Freeform 408"/>
                  <p:cNvSpPr>
                    <a:spLocks/>
                  </p:cNvSpPr>
                  <p:nvPr/>
                </p:nvSpPr>
                <p:spPr bwMode="auto">
                  <a:xfrm>
                    <a:off x="6508930" y="3569141"/>
                    <a:ext cx="168900" cy="144062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7"/>
                      </a:cxn>
                      <a:cxn ang="0">
                        <a:pos x="153" y="29"/>
                      </a:cxn>
                      <a:cxn ang="0">
                        <a:pos x="160" y="42"/>
                      </a:cxn>
                      <a:cxn ang="0">
                        <a:pos x="150" y="39"/>
                      </a:cxn>
                      <a:cxn ang="0">
                        <a:pos x="102" y="39"/>
                      </a:cxn>
                      <a:cxn ang="0">
                        <a:pos x="86" y="0"/>
                      </a:cxn>
                      <a:cxn ang="0">
                        <a:pos x="61" y="23"/>
                      </a:cxn>
                      <a:cxn ang="0">
                        <a:pos x="61" y="55"/>
                      </a:cxn>
                      <a:cxn ang="0">
                        <a:pos x="0" y="80"/>
                      </a:cxn>
                      <a:cxn ang="0">
                        <a:pos x="0" y="112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7"/>
                        </a:lnTo>
                        <a:lnTo>
                          <a:pt x="153" y="29"/>
                        </a:lnTo>
                        <a:lnTo>
                          <a:pt x="160" y="42"/>
                        </a:lnTo>
                        <a:lnTo>
                          <a:pt x="150" y="39"/>
                        </a:lnTo>
                        <a:lnTo>
                          <a:pt x="102" y="39"/>
                        </a:lnTo>
                        <a:lnTo>
                          <a:pt x="86" y="0"/>
                        </a:lnTo>
                        <a:lnTo>
                          <a:pt x="61" y="23"/>
                        </a:lnTo>
                        <a:lnTo>
                          <a:pt x="61" y="55"/>
                        </a:lnTo>
                        <a:lnTo>
                          <a:pt x="0" y="80"/>
                        </a:lnTo>
                        <a:lnTo>
                          <a:pt x="0" y="112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4" name="Freeform 407"/>
                  <p:cNvSpPr>
                    <a:spLocks/>
                  </p:cNvSpPr>
                  <p:nvPr/>
                </p:nvSpPr>
                <p:spPr bwMode="auto">
                  <a:xfrm>
                    <a:off x="6508930" y="3569141"/>
                    <a:ext cx="168900" cy="141579"/>
                  </a:xfrm>
                  <a:custGeom>
                    <a:avLst/>
                    <a:gdLst/>
                    <a:ahLst/>
                    <a:cxnLst>
                      <a:cxn ang="0">
                        <a:pos x="137" y="144"/>
                      </a:cxn>
                      <a:cxn ang="0">
                        <a:pos x="169" y="76"/>
                      </a:cxn>
                      <a:cxn ang="0">
                        <a:pos x="154" y="28"/>
                      </a:cxn>
                      <a:cxn ang="0">
                        <a:pos x="159" y="40"/>
                      </a:cxn>
                      <a:cxn ang="0">
                        <a:pos x="149" y="38"/>
                      </a:cxn>
                      <a:cxn ang="0">
                        <a:pos x="102" y="38"/>
                      </a:cxn>
                      <a:cxn ang="0">
                        <a:pos x="87" y="0"/>
                      </a:cxn>
                      <a:cxn ang="0">
                        <a:pos x="62" y="23"/>
                      </a:cxn>
                      <a:cxn ang="0">
                        <a:pos x="62" y="56"/>
                      </a:cxn>
                      <a:cxn ang="0">
                        <a:pos x="0" y="81"/>
                      </a:cxn>
                      <a:cxn ang="0">
                        <a:pos x="0" y="111"/>
                      </a:cxn>
                      <a:cxn ang="0">
                        <a:pos x="134" y="141"/>
                      </a:cxn>
                      <a:cxn ang="0">
                        <a:pos x="137" y="144"/>
                      </a:cxn>
                    </a:cxnLst>
                    <a:rect l="0" t="0" r="r" b="b"/>
                    <a:pathLst>
                      <a:path w="169" h="144">
                        <a:moveTo>
                          <a:pt x="137" y="144"/>
                        </a:moveTo>
                        <a:lnTo>
                          <a:pt x="169" y="76"/>
                        </a:lnTo>
                        <a:lnTo>
                          <a:pt x="154" y="28"/>
                        </a:lnTo>
                        <a:lnTo>
                          <a:pt x="159" y="40"/>
                        </a:lnTo>
                        <a:lnTo>
                          <a:pt x="149" y="38"/>
                        </a:lnTo>
                        <a:lnTo>
                          <a:pt x="102" y="38"/>
                        </a:lnTo>
                        <a:lnTo>
                          <a:pt x="87" y="0"/>
                        </a:lnTo>
                        <a:lnTo>
                          <a:pt x="62" y="23"/>
                        </a:lnTo>
                        <a:lnTo>
                          <a:pt x="62" y="56"/>
                        </a:lnTo>
                        <a:lnTo>
                          <a:pt x="0" y="81"/>
                        </a:lnTo>
                        <a:lnTo>
                          <a:pt x="0" y="111"/>
                        </a:lnTo>
                        <a:lnTo>
                          <a:pt x="134" y="141"/>
                        </a:lnTo>
                        <a:lnTo>
                          <a:pt x="137" y="14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5" name="Freeform 406"/>
                  <p:cNvSpPr>
                    <a:spLocks/>
                  </p:cNvSpPr>
                  <p:nvPr/>
                </p:nvSpPr>
                <p:spPr bwMode="auto">
                  <a:xfrm>
                    <a:off x="6553639" y="3320758"/>
                    <a:ext cx="665665" cy="298059"/>
                  </a:xfrm>
                  <a:custGeom>
                    <a:avLst/>
                    <a:gdLst/>
                    <a:ahLst/>
                    <a:cxnLst>
                      <a:cxn ang="0">
                        <a:pos x="124" y="284"/>
                      </a:cxn>
                      <a:cxn ang="0">
                        <a:pos x="153" y="284"/>
                      </a:cxn>
                      <a:cxn ang="0">
                        <a:pos x="249" y="300"/>
                      </a:cxn>
                      <a:cxn ang="0">
                        <a:pos x="271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3" y="204"/>
                      </a:cxn>
                      <a:cxn ang="0">
                        <a:pos x="671" y="153"/>
                      </a:cxn>
                      <a:cxn ang="0">
                        <a:pos x="655" y="137"/>
                      </a:cxn>
                      <a:cxn ang="0">
                        <a:pos x="540" y="134"/>
                      </a:cxn>
                      <a:cxn ang="0">
                        <a:pos x="508" y="118"/>
                      </a:cxn>
                      <a:cxn ang="0">
                        <a:pos x="451" y="153"/>
                      </a:cxn>
                      <a:cxn ang="0">
                        <a:pos x="380" y="134"/>
                      </a:cxn>
                      <a:cxn ang="0">
                        <a:pos x="351" y="163"/>
                      </a:cxn>
                      <a:cxn ang="0">
                        <a:pos x="287" y="128"/>
                      </a:cxn>
                      <a:cxn ang="0">
                        <a:pos x="281" y="83"/>
                      </a:cxn>
                      <a:cxn ang="0">
                        <a:pos x="310" y="57"/>
                      </a:cxn>
                      <a:cxn ang="0">
                        <a:pos x="259" y="0"/>
                      </a:cxn>
                      <a:cxn ang="0">
                        <a:pos x="150" y="92"/>
                      </a:cxn>
                      <a:cxn ang="0">
                        <a:pos x="41" y="83"/>
                      </a:cxn>
                      <a:cxn ang="0">
                        <a:pos x="0" y="121"/>
                      </a:cxn>
                      <a:cxn ang="0">
                        <a:pos x="35" y="172"/>
                      </a:cxn>
                      <a:cxn ang="0">
                        <a:pos x="76" y="179"/>
                      </a:cxn>
                      <a:cxn ang="0">
                        <a:pos x="124" y="278"/>
                      </a:cxn>
                      <a:cxn ang="0">
                        <a:pos x="124" y="284"/>
                      </a:cxn>
                    </a:cxnLst>
                    <a:rect l="0" t="0" r="r" b="b"/>
                    <a:pathLst>
                      <a:path w="671" h="300">
                        <a:moveTo>
                          <a:pt x="124" y="284"/>
                        </a:moveTo>
                        <a:lnTo>
                          <a:pt x="153" y="284"/>
                        </a:lnTo>
                        <a:lnTo>
                          <a:pt x="249" y="300"/>
                        </a:lnTo>
                        <a:lnTo>
                          <a:pt x="271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3" y="204"/>
                        </a:lnTo>
                        <a:lnTo>
                          <a:pt x="671" y="153"/>
                        </a:lnTo>
                        <a:lnTo>
                          <a:pt x="655" y="137"/>
                        </a:lnTo>
                        <a:lnTo>
                          <a:pt x="540" y="134"/>
                        </a:lnTo>
                        <a:lnTo>
                          <a:pt x="508" y="118"/>
                        </a:lnTo>
                        <a:lnTo>
                          <a:pt x="451" y="153"/>
                        </a:lnTo>
                        <a:lnTo>
                          <a:pt x="380" y="134"/>
                        </a:lnTo>
                        <a:lnTo>
                          <a:pt x="351" y="163"/>
                        </a:lnTo>
                        <a:lnTo>
                          <a:pt x="287" y="128"/>
                        </a:lnTo>
                        <a:lnTo>
                          <a:pt x="281" y="83"/>
                        </a:lnTo>
                        <a:lnTo>
                          <a:pt x="310" y="57"/>
                        </a:lnTo>
                        <a:lnTo>
                          <a:pt x="259" y="0"/>
                        </a:lnTo>
                        <a:lnTo>
                          <a:pt x="150" y="92"/>
                        </a:lnTo>
                        <a:lnTo>
                          <a:pt x="41" y="83"/>
                        </a:lnTo>
                        <a:lnTo>
                          <a:pt x="0" y="121"/>
                        </a:lnTo>
                        <a:lnTo>
                          <a:pt x="35" y="172"/>
                        </a:lnTo>
                        <a:lnTo>
                          <a:pt x="76" y="179"/>
                        </a:lnTo>
                        <a:lnTo>
                          <a:pt x="124" y="278"/>
                        </a:lnTo>
                        <a:lnTo>
                          <a:pt x="124" y="28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6" name="Freeform 405"/>
                  <p:cNvSpPr>
                    <a:spLocks/>
                  </p:cNvSpPr>
                  <p:nvPr/>
                </p:nvSpPr>
                <p:spPr bwMode="auto">
                  <a:xfrm>
                    <a:off x="6553639" y="3320758"/>
                    <a:ext cx="668150" cy="298059"/>
                  </a:xfrm>
                  <a:custGeom>
                    <a:avLst/>
                    <a:gdLst/>
                    <a:ahLst/>
                    <a:cxnLst>
                      <a:cxn ang="0">
                        <a:pos x="125" y="285"/>
                      </a:cxn>
                      <a:cxn ang="0">
                        <a:pos x="155" y="285"/>
                      </a:cxn>
                      <a:cxn ang="0">
                        <a:pos x="249" y="300"/>
                      </a:cxn>
                      <a:cxn ang="0">
                        <a:pos x="272" y="265"/>
                      </a:cxn>
                      <a:cxn ang="0">
                        <a:pos x="409" y="268"/>
                      </a:cxn>
                      <a:cxn ang="0">
                        <a:pos x="419" y="243"/>
                      </a:cxn>
                      <a:cxn ang="0">
                        <a:pos x="404" y="205"/>
                      </a:cxn>
                      <a:cxn ang="0">
                        <a:pos x="671" y="153"/>
                      </a:cxn>
                      <a:cxn ang="0">
                        <a:pos x="654" y="138"/>
                      </a:cxn>
                      <a:cxn ang="0">
                        <a:pos x="539" y="135"/>
                      </a:cxn>
                      <a:cxn ang="0">
                        <a:pos x="509" y="118"/>
                      </a:cxn>
                      <a:cxn ang="0">
                        <a:pos x="451" y="153"/>
                      </a:cxn>
                      <a:cxn ang="0">
                        <a:pos x="379" y="135"/>
                      </a:cxn>
                      <a:cxn ang="0">
                        <a:pos x="352" y="163"/>
                      </a:cxn>
                      <a:cxn ang="0">
                        <a:pos x="287" y="128"/>
                      </a:cxn>
                      <a:cxn ang="0">
                        <a:pos x="282" y="83"/>
                      </a:cxn>
                      <a:cxn ang="0">
                        <a:pos x="309" y="58"/>
                      </a:cxn>
                      <a:cxn ang="0">
                        <a:pos x="259" y="0"/>
                      </a:cxn>
                      <a:cxn ang="0">
                        <a:pos x="150" y="93"/>
                      </a:cxn>
                      <a:cxn ang="0">
                        <a:pos x="42" y="83"/>
                      </a:cxn>
                      <a:cxn ang="0">
                        <a:pos x="0" y="120"/>
                      </a:cxn>
                      <a:cxn ang="0">
                        <a:pos x="35" y="173"/>
                      </a:cxn>
                      <a:cxn ang="0">
                        <a:pos x="77" y="180"/>
                      </a:cxn>
                      <a:cxn ang="0">
                        <a:pos x="125" y="278"/>
                      </a:cxn>
                      <a:cxn ang="0">
                        <a:pos x="125" y="285"/>
                      </a:cxn>
                    </a:cxnLst>
                    <a:rect l="0" t="0" r="r" b="b"/>
                    <a:pathLst>
                      <a:path w="671" h="300">
                        <a:moveTo>
                          <a:pt x="125" y="285"/>
                        </a:moveTo>
                        <a:lnTo>
                          <a:pt x="155" y="285"/>
                        </a:lnTo>
                        <a:lnTo>
                          <a:pt x="249" y="300"/>
                        </a:lnTo>
                        <a:lnTo>
                          <a:pt x="272" y="265"/>
                        </a:lnTo>
                        <a:lnTo>
                          <a:pt x="409" y="268"/>
                        </a:lnTo>
                        <a:lnTo>
                          <a:pt x="419" y="243"/>
                        </a:lnTo>
                        <a:lnTo>
                          <a:pt x="404" y="205"/>
                        </a:lnTo>
                        <a:lnTo>
                          <a:pt x="671" y="153"/>
                        </a:lnTo>
                        <a:lnTo>
                          <a:pt x="654" y="138"/>
                        </a:lnTo>
                        <a:lnTo>
                          <a:pt x="539" y="135"/>
                        </a:lnTo>
                        <a:lnTo>
                          <a:pt x="509" y="118"/>
                        </a:lnTo>
                        <a:lnTo>
                          <a:pt x="451" y="153"/>
                        </a:lnTo>
                        <a:lnTo>
                          <a:pt x="379" y="135"/>
                        </a:lnTo>
                        <a:lnTo>
                          <a:pt x="352" y="163"/>
                        </a:lnTo>
                        <a:lnTo>
                          <a:pt x="287" y="128"/>
                        </a:lnTo>
                        <a:lnTo>
                          <a:pt x="282" y="83"/>
                        </a:lnTo>
                        <a:lnTo>
                          <a:pt x="309" y="58"/>
                        </a:lnTo>
                        <a:lnTo>
                          <a:pt x="259" y="0"/>
                        </a:lnTo>
                        <a:lnTo>
                          <a:pt x="150" y="93"/>
                        </a:lnTo>
                        <a:lnTo>
                          <a:pt x="42" y="83"/>
                        </a:lnTo>
                        <a:lnTo>
                          <a:pt x="0" y="120"/>
                        </a:lnTo>
                        <a:lnTo>
                          <a:pt x="35" y="173"/>
                        </a:lnTo>
                        <a:lnTo>
                          <a:pt x="77" y="180"/>
                        </a:lnTo>
                        <a:lnTo>
                          <a:pt x="125" y="278"/>
                        </a:lnTo>
                        <a:lnTo>
                          <a:pt x="125" y="28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7" name="Freeform 404"/>
                  <p:cNvSpPr>
                    <a:spLocks/>
                  </p:cNvSpPr>
                  <p:nvPr/>
                </p:nvSpPr>
                <p:spPr bwMode="auto">
                  <a:xfrm>
                    <a:off x="6834312" y="3246243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18"/>
                      </a:cxn>
                      <a:cxn ang="0">
                        <a:pos x="445" y="195"/>
                      </a:cxn>
                      <a:cxn ang="0">
                        <a:pos x="496" y="170"/>
                      </a:cxn>
                      <a:cxn ang="0">
                        <a:pos x="569" y="144"/>
                      </a:cxn>
                      <a:cxn ang="0">
                        <a:pos x="582" y="131"/>
                      </a:cxn>
                      <a:cxn ang="0">
                        <a:pos x="579" y="54"/>
                      </a:cxn>
                      <a:cxn ang="0">
                        <a:pos x="579" y="51"/>
                      </a:cxn>
                      <a:cxn ang="0">
                        <a:pos x="573" y="51"/>
                      </a:cxn>
                      <a:cxn ang="0">
                        <a:pos x="528" y="102"/>
                      </a:cxn>
                      <a:cxn ang="0">
                        <a:pos x="493" y="102"/>
                      </a:cxn>
                      <a:cxn ang="0">
                        <a:pos x="429" y="166"/>
                      </a:cxn>
                      <a:cxn ang="0">
                        <a:pos x="381" y="166"/>
                      </a:cxn>
                      <a:cxn ang="0">
                        <a:pos x="253" y="150"/>
                      </a:cxn>
                      <a:cxn ang="0">
                        <a:pos x="323" y="90"/>
                      </a:cxn>
                      <a:cxn ang="0">
                        <a:pos x="323" y="67"/>
                      </a:cxn>
                      <a:cxn ang="0">
                        <a:pos x="326" y="67"/>
                      </a:cxn>
                      <a:cxn ang="0">
                        <a:pos x="323" y="64"/>
                      </a:cxn>
                      <a:cxn ang="0">
                        <a:pos x="288" y="48"/>
                      </a:cxn>
                      <a:cxn ang="0">
                        <a:pos x="285" y="0"/>
                      </a:cxn>
                      <a:cxn ang="0">
                        <a:pos x="131" y="64"/>
                      </a:cxn>
                      <a:cxn ang="0">
                        <a:pos x="96" y="118"/>
                      </a:cxn>
                      <a:cxn ang="0">
                        <a:pos x="29" y="131"/>
                      </a:cxn>
                      <a:cxn ang="0">
                        <a:pos x="0" y="157"/>
                      </a:cxn>
                      <a:cxn ang="0">
                        <a:pos x="6" y="202"/>
                      </a:cxn>
                      <a:cxn ang="0">
                        <a:pos x="70" y="237"/>
                      </a:cxn>
                      <a:cxn ang="0">
                        <a:pos x="99" y="208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9" y="208"/>
                      </a:cxn>
                      <a:cxn ang="0">
                        <a:pos x="374" y="211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18"/>
                        </a:lnTo>
                        <a:lnTo>
                          <a:pt x="445" y="195"/>
                        </a:lnTo>
                        <a:lnTo>
                          <a:pt x="496" y="170"/>
                        </a:lnTo>
                        <a:lnTo>
                          <a:pt x="569" y="144"/>
                        </a:lnTo>
                        <a:lnTo>
                          <a:pt x="582" y="131"/>
                        </a:lnTo>
                        <a:lnTo>
                          <a:pt x="579" y="54"/>
                        </a:lnTo>
                        <a:lnTo>
                          <a:pt x="579" y="51"/>
                        </a:lnTo>
                        <a:lnTo>
                          <a:pt x="573" y="51"/>
                        </a:lnTo>
                        <a:lnTo>
                          <a:pt x="528" y="102"/>
                        </a:lnTo>
                        <a:lnTo>
                          <a:pt x="493" y="102"/>
                        </a:lnTo>
                        <a:lnTo>
                          <a:pt x="429" y="166"/>
                        </a:lnTo>
                        <a:lnTo>
                          <a:pt x="381" y="166"/>
                        </a:lnTo>
                        <a:lnTo>
                          <a:pt x="253" y="150"/>
                        </a:lnTo>
                        <a:lnTo>
                          <a:pt x="323" y="90"/>
                        </a:lnTo>
                        <a:lnTo>
                          <a:pt x="323" y="67"/>
                        </a:lnTo>
                        <a:lnTo>
                          <a:pt x="326" y="67"/>
                        </a:lnTo>
                        <a:lnTo>
                          <a:pt x="323" y="64"/>
                        </a:lnTo>
                        <a:lnTo>
                          <a:pt x="288" y="48"/>
                        </a:lnTo>
                        <a:lnTo>
                          <a:pt x="285" y="0"/>
                        </a:lnTo>
                        <a:lnTo>
                          <a:pt x="131" y="64"/>
                        </a:lnTo>
                        <a:lnTo>
                          <a:pt x="96" y="118"/>
                        </a:lnTo>
                        <a:lnTo>
                          <a:pt x="29" y="131"/>
                        </a:lnTo>
                        <a:lnTo>
                          <a:pt x="0" y="157"/>
                        </a:lnTo>
                        <a:lnTo>
                          <a:pt x="6" y="202"/>
                        </a:lnTo>
                        <a:lnTo>
                          <a:pt x="70" y="237"/>
                        </a:lnTo>
                        <a:lnTo>
                          <a:pt x="99" y="208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9" y="208"/>
                        </a:lnTo>
                        <a:lnTo>
                          <a:pt x="374" y="211"/>
                        </a:lnTo>
                        <a:lnTo>
                          <a:pt x="390" y="22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8" name="Freeform 403"/>
                  <p:cNvSpPr>
                    <a:spLocks/>
                  </p:cNvSpPr>
                  <p:nvPr/>
                </p:nvSpPr>
                <p:spPr bwMode="auto">
                  <a:xfrm>
                    <a:off x="6834312" y="3246243"/>
                    <a:ext cx="578731" cy="235965"/>
                  </a:xfrm>
                  <a:custGeom>
                    <a:avLst/>
                    <a:gdLst/>
                    <a:ahLst/>
                    <a:cxnLst>
                      <a:cxn ang="0">
                        <a:pos x="390" y="227"/>
                      </a:cxn>
                      <a:cxn ang="0">
                        <a:pos x="435" y="220"/>
                      </a:cxn>
                      <a:cxn ang="0">
                        <a:pos x="445" y="195"/>
                      </a:cxn>
                      <a:cxn ang="0">
                        <a:pos x="495" y="170"/>
                      </a:cxn>
                      <a:cxn ang="0">
                        <a:pos x="567" y="145"/>
                      </a:cxn>
                      <a:cxn ang="0">
                        <a:pos x="582" y="132"/>
                      </a:cxn>
                      <a:cxn ang="0">
                        <a:pos x="577" y="55"/>
                      </a:cxn>
                      <a:cxn ang="0">
                        <a:pos x="577" y="52"/>
                      </a:cxn>
                      <a:cxn ang="0">
                        <a:pos x="572" y="52"/>
                      </a:cxn>
                      <a:cxn ang="0">
                        <a:pos x="527" y="102"/>
                      </a:cxn>
                      <a:cxn ang="0">
                        <a:pos x="492" y="102"/>
                      </a:cxn>
                      <a:cxn ang="0">
                        <a:pos x="427" y="167"/>
                      </a:cxn>
                      <a:cxn ang="0">
                        <a:pos x="380" y="167"/>
                      </a:cxn>
                      <a:cxn ang="0">
                        <a:pos x="252" y="150"/>
                      </a:cxn>
                      <a:cxn ang="0">
                        <a:pos x="322" y="90"/>
                      </a:cxn>
                      <a:cxn ang="0">
                        <a:pos x="322" y="67"/>
                      </a:cxn>
                      <a:cxn ang="0">
                        <a:pos x="325" y="67"/>
                      </a:cxn>
                      <a:cxn ang="0">
                        <a:pos x="322" y="65"/>
                      </a:cxn>
                      <a:cxn ang="0">
                        <a:pos x="287" y="50"/>
                      </a:cxn>
                      <a:cxn ang="0">
                        <a:pos x="285" y="0"/>
                      </a:cxn>
                      <a:cxn ang="0">
                        <a:pos x="130" y="65"/>
                      </a:cxn>
                      <a:cxn ang="0">
                        <a:pos x="95" y="120"/>
                      </a:cxn>
                      <a:cxn ang="0">
                        <a:pos x="27" y="132"/>
                      </a:cxn>
                      <a:cxn ang="0">
                        <a:pos x="0" y="157"/>
                      </a:cxn>
                      <a:cxn ang="0">
                        <a:pos x="5" y="202"/>
                      </a:cxn>
                      <a:cxn ang="0">
                        <a:pos x="70" y="237"/>
                      </a:cxn>
                      <a:cxn ang="0">
                        <a:pos x="97" y="210"/>
                      </a:cxn>
                      <a:cxn ang="0">
                        <a:pos x="170" y="227"/>
                      </a:cxn>
                      <a:cxn ang="0">
                        <a:pos x="227" y="192"/>
                      </a:cxn>
                      <a:cxn ang="0">
                        <a:pos x="257" y="210"/>
                      </a:cxn>
                      <a:cxn ang="0">
                        <a:pos x="372" y="212"/>
                      </a:cxn>
                      <a:cxn ang="0">
                        <a:pos x="390" y="227"/>
                      </a:cxn>
                    </a:cxnLst>
                    <a:rect l="0" t="0" r="r" b="b"/>
                    <a:pathLst>
                      <a:path w="582" h="237">
                        <a:moveTo>
                          <a:pt x="390" y="227"/>
                        </a:moveTo>
                        <a:lnTo>
                          <a:pt x="435" y="220"/>
                        </a:lnTo>
                        <a:lnTo>
                          <a:pt x="445" y="195"/>
                        </a:lnTo>
                        <a:lnTo>
                          <a:pt x="495" y="170"/>
                        </a:lnTo>
                        <a:lnTo>
                          <a:pt x="567" y="145"/>
                        </a:lnTo>
                        <a:lnTo>
                          <a:pt x="582" y="132"/>
                        </a:lnTo>
                        <a:lnTo>
                          <a:pt x="577" y="55"/>
                        </a:lnTo>
                        <a:lnTo>
                          <a:pt x="577" y="52"/>
                        </a:lnTo>
                        <a:lnTo>
                          <a:pt x="572" y="52"/>
                        </a:lnTo>
                        <a:lnTo>
                          <a:pt x="527" y="102"/>
                        </a:lnTo>
                        <a:lnTo>
                          <a:pt x="492" y="102"/>
                        </a:lnTo>
                        <a:lnTo>
                          <a:pt x="427" y="167"/>
                        </a:lnTo>
                        <a:lnTo>
                          <a:pt x="380" y="167"/>
                        </a:lnTo>
                        <a:lnTo>
                          <a:pt x="252" y="150"/>
                        </a:lnTo>
                        <a:lnTo>
                          <a:pt x="322" y="90"/>
                        </a:lnTo>
                        <a:lnTo>
                          <a:pt x="322" y="67"/>
                        </a:lnTo>
                        <a:lnTo>
                          <a:pt x="325" y="67"/>
                        </a:lnTo>
                        <a:lnTo>
                          <a:pt x="322" y="65"/>
                        </a:lnTo>
                        <a:lnTo>
                          <a:pt x="287" y="50"/>
                        </a:lnTo>
                        <a:lnTo>
                          <a:pt x="285" y="0"/>
                        </a:lnTo>
                        <a:lnTo>
                          <a:pt x="130" y="65"/>
                        </a:lnTo>
                        <a:lnTo>
                          <a:pt x="95" y="120"/>
                        </a:lnTo>
                        <a:lnTo>
                          <a:pt x="27" y="132"/>
                        </a:lnTo>
                        <a:lnTo>
                          <a:pt x="0" y="157"/>
                        </a:lnTo>
                        <a:lnTo>
                          <a:pt x="5" y="202"/>
                        </a:lnTo>
                        <a:lnTo>
                          <a:pt x="70" y="237"/>
                        </a:lnTo>
                        <a:lnTo>
                          <a:pt x="97" y="210"/>
                        </a:lnTo>
                        <a:lnTo>
                          <a:pt x="170" y="227"/>
                        </a:lnTo>
                        <a:lnTo>
                          <a:pt x="227" y="192"/>
                        </a:lnTo>
                        <a:lnTo>
                          <a:pt x="257" y="210"/>
                        </a:lnTo>
                        <a:lnTo>
                          <a:pt x="372" y="212"/>
                        </a:lnTo>
                        <a:lnTo>
                          <a:pt x="390" y="22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29" name="Freeform 402"/>
                  <p:cNvSpPr>
                    <a:spLocks/>
                  </p:cNvSpPr>
                  <p:nvPr/>
                </p:nvSpPr>
                <p:spPr bwMode="auto">
                  <a:xfrm>
                    <a:off x="7388205" y="3298405"/>
                    <a:ext cx="14903" cy="17386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19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16" h="19">
                        <a:moveTo>
                          <a:pt x="16" y="0"/>
                        </a:moveTo>
                        <a:lnTo>
                          <a:pt x="0" y="19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0" name="Freeform 401"/>
                  <p:cNvSpPr>
                    <a:spLocks/>
                  </p:cNvSpPr>
                  <p:nvPr/>
                </p:nvSpPr>
                <p:spPr bwMode="auto">
                  <a:xfrm>
                    <a:off x="7134855" y="3335661"/>
                    <a:ext cx="19871" cy="17388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9" h="16">
                        <a:moveTo>
                          <a:pt x="0" y="16"/>
                        </a:moveTo>
                        <a:lnTo>
                          <a:pt x="19" y="0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1" name="Freeform 400"/>
                  <p:cNvSpPr>
                    <a:spLocks/>
                  </p:cNvSpPr>
                  <p:nvPr/>
                </p:nvSpPr>
                <p:spPr bwMode="auto">
                  <a:xfrm>
                    <a:off x="7110016" y="3161793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2" y="131"/>
                      </a:cxn>
                      <a:cxn ang="0">
                        <a:pos x="135" y="80"/>
                      </a:cxn>
                      <a:cxn ang="0">
                        <a:pos x="84" y="28"/>
                      </a:cxn>
                      <a:cxn ang="0">
                        <a:pos x="64" y="0"/>
                      </a:cxn>
                      <a:cxn ang="0">
                        <a:pos x="26" y="3"/>
                      </a:cxn>
                      <a:cxn ang="0">
                        <a:pos x="0" y="89"/>
                      </a:cxn>
                      <a:cxn ang="0">
                        <a:pos x="7" y="86"/>
                      </a:cxn>
                      <a:cxn ang="0">
                        <a:pos x="10" y="134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2" y="131"/>
                        </a:lnTo>
                        <a:lnTo>
                          <a:pt x="135" y="80"/>
                        </a:lnTo>
                        <a:lnTo>
                          <a:pt x="84" y="28"/>
                        </a:lnTo>
                        <a:lnTo>
                          <a:pt x="64" y="0"/>
                        </a:lnTo>
                        <a:lnTo>
                          <a:pt x="26" y="3"/>
                        </a:lnTo>
                        <a:lnTo>
                          <a:pt x="0" y="89"/>
                        </a:lnTo>
                        <a:lnTo>
                          <a:pt x="7" y="86"/>
                        </a:lnTo>
                        <a:lnTo>
                          <a:pt x="10" y="134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2" name="Freeform 399"/>
                  <p:cNvSpPr>
                    <a:spLocks/>
                  </p:cNvSpPr>
                  <p:nvPr/>
                </p:nvSpPr>
                <p:spPr bwMode="auto">
                  <a:xfrm>
                    <a:off x="7110016" y="3161793"/>
                    <a:ext cx="134127" cy="151514"/>
                  </a:xfrm>
                  <a:custGeom>
                    <a:avLst/>
                    <a:gdLst/>
                    <a:ahLst/>
                    <a:cxnLst>
                      <a:cxn ang="0">
                        <a:pos x="48" y="153"/>
                      </a:cxn>
                      <a:cxn ang="0">
                        <a:pos x="113" y="130"/>
                      </a:cxn>
                      <a:cxn ang="0">
                        <a:pos x="135" y="80"/>
                      </a:cxn>
                      <a:cxn ang="0">
                        <a:pos x="85" y="28"/>
                      </a:cxn>
                      <a:cxn ang="0">
                        <a:pos x="65" y="0"/>
                      </a:cxn>
                      <a:cxn ang="0">
                        <a:pos x="25" y="3"/>
                      </a:cxn>
                      <a:cxn ang="0">
                        <a:pos x="0" y="90"/>
                      </a:cxn>
                      <a:cxn ang="0">
                        <a:pos x="8" y="85"/>
                      </a:cxn>
                      <a:cxn ang="0">
                        <a:pos x="10" y="135"/>
                      </a:cxn>
                      <a:cxn ang="0">
                        <a:pos x="45" y="150"/>
                      </a:cxn>
                      <a:cxn ang="0">
                        <a:pos x="48" y="153"/>
                      </a:cxn>
                    </a:cxnLst>
                    <a:rect l="0" t="0" r="r" b="b"/>
                    <a:pathLst>
                      <a:path w="135" h="153">
                        <a:moveTo>
                          <a:pt x="48" y="153"/>
                        </a:moveTo>
                        <a:lnTo>
                          <a:pt x="113" y="130"/>
                        </a:lnTo>
                        <a:lnTo>
                          <a:pt x="135" y="80"/>
                        </a:lnTo>
                        <a:lnTo>
                          <a:pt x="85" y="28"/>
                        </a:lnTo>
                        <a:lnTo>
                          <a:pt x="65" y="0"/>
                        </a:lnTo>
                        <a:lnTo>
                          <a:pt x="25" y="3"/>
                        </a:lnTo>
                        <a:lnTo>
                          <a:pt x="0" y="90"/>
                        </a:lnTo>
                        <a:lnTo>
                          <a:pt x="8" y="85"/>
                        </a:lnTo>
                        <a:lnTo>
                          <a:pt x="10" y="135"/>
                        </a:lnTo>
                        <a:lnTo>
                          <a:pt x="45" y="150"/>
                        </a:lnTo>
                        <a:lnTo>
                          <a:pt x="48" y="15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3" name="Freeform 398"/>
                  <p:cNvSpPr>
                    <a:spLocks/>
                  </p:cNvSpPr>
                  <p:nvPr/>
                </p:nvSpPr>
                <p:spPr bwMode="auto">
                  <a:xfrm>
                    <a:off x="6802022" y="3171729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6" y="157"/>
                      </a:cxn>
                      <a:cxn ang="0">
                        <a:pos x="0" y="87"/>
                      </a:cxn>
                      <a:cxn ang="0">
                        <a:pos x="48" y="87"/>
                      </a:cxn>
                      <a:cxn ang="0">
                        <a:pos x="77" y="58"/>
                      </a:cxn>
                      <a:cxn ang="0">
                        <a:pos x="112" y="58"/>
                      </a:cxn>
                      <a:cxn ang="0">
                        <a:pos x="134" y="74"/>
                      </a:cxn>
                      <a:cxn ang="0">
                        <a:pos x="272" y="0"/>
                      </a:cxn>
                      <a:cxn ang="0">
                        <a:pos x="336" y="3"/>
                      </a:cxn>
                      <a:cxn ang="0">
                        <a:pos x="310" y="80"/>
                      </a:cxn>
                      <a:cxn ang="0">
                        <a:pos x="317" y="77"/>
                      </a:cxn>
                      <a:cxn ang="0">
                        <a:pos x="163" y="141"/>
                      </a:cxn>
                      <a:cxn ang="0">
                        <a:pos x="128" y="195"/>
                      </a:cxn>
                      <a:cxn ang="0">
                        <a:pos x="61" y="208"/>
                      </a:cxn>
                      <a:cxn ang="0">
                        <a:pos x="10" y="151"/>
                      </a:cxn>
                      <a:cxn ang="0">
                        <a:pos x="6" y="157"/>
                      </a:cxn>
                    </a:cxnLst>
                    <a:rect l="0" t="0" r="r" b="b"/>
                    <a:pathLst>
                      <a:path w="336" h="208">
                        <a:moveTo>
                          <a:pt x="6" y="157"/>
                        </a:moveTo>
                        <a:lnTo>
                          <a:pt x="0" y="87"/>
                        </a:lnTo>
                        <a:lnTo>
                          <a:pt x="48" y="87"/>
                        </a:lnTo>
                        <a:lnTo>
                          <a:pt x="77" y="58"/>
                        </a:lnTo>
                        <a:lnTo>
                          <a:pt x="112" y="58"/>
                        </a:lnTo>
                        <a:lnTo>
                          <a:pt x="134" y="74"/>
                        </a:lnTo>
                        <a:lnTo>
                          <a:pt x="272" y="0"/>
                        </a:lnTo>
                        <a:lnTo>
                          <a:pt x="336" y="3"/>
                        </a:lnTo>
                        <a:lnTo>
                          <a:pt x="310" y="80"/>
                        </a:lnTo>
                        <a:lnTo>
                          <a:pt x="317" y="77"/>
                        </a:lnTo>
                        <a:lnTo>
                          <a:pt x="163" y="141"/>
                        </a:lnTo>
                        <a:lnTo>
                          <a:pt x="128" y="195"/>
                        </a:lnTo>
                        <a:lnTo>
                          <a:pt x="61" y="208"/>
                        </a:lnTo>
                        <a:lnTo>
                          <a:pt x="10" y="151"/>
                        </a:lnTo>
                        <a:lnTo>
                          <a:pt x="6" y="15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4" name="Freeform 397"/>
                  <p:cNvSpPr>
                    <a:spLocks/>
                  </p:cNvSpPr>
                  <p:nvPr/>
                </p:nvSpPr>
                <p:spPr bwMode="auto">
                  <a:xfrm>
                    <a:off x="6802022" y="3171729"/>
                    <a:ext cx="332833" cy="206159"/>
                  </a:xfrm>
                  <a:custGeom>
                    <a:avLst/>
                    <a:gdLst/>
                    <a:ahLst/>
                    <a:cxnLst>
                      <a:cxn ang="0">
                        <a:pos x="5" y="155"/>
                      </a:cxn>
                      <a:cxn ang="0">
                        <a:pos x="0" y="85"/>
                      </a:cxn>
                      <a:cxn ang="0">
                        <a:pos x="48" y="85"/>
                      </a:cxn>
                      <a:cxn ang="0">
                        <a:pos x="78" y="58"/>
                      </a:cxn>
                      <a:cxn ang="0">
                        <a:pos x="113" y="58"/>
                      </a:cxn>
                      <a:cxn ang="0">
                        <a:pos x="135" y="73"/>
                      </a:cxn>
                      <a:cxn ang="0">
                        <a:pos x="273" y="0"/>
                      </a:cxn>
                      <a:cxn ang="0">
                        <a:pos x="336" y="3"/>
                      </a:cxn>
                      <a:cxn ang="0">
                        <a:pos x="311" y="80"/>
                      </a:cxn>
                      <a:cxn ang="0">
                        <a:pos x="318" y="75"/>
                      </a:cxn>
                      <a:cxn ang="0">
                        <a:pos x="163" y="140"/>
                      </a:cxn>
                      <a:cxn ang="0">
                        <a:pos x="128" y="195"/>
                      </a:cxn>
                      <a:cxn ang="0">
                        <a:pos x="60" y="208"/>
                      </a:cxn>
                      <a:cxn ang="0">
                        <a:pos x="10" y="150"/>
                      </a:cxn>
                      <a:cxn ang="0">
                        <a:pos x="5" y="155"/>
                      </a:cxn>
                    </a:cxnLst>
                    <a:rect l="0" t="0" r="r" b="b"/>
                    <a:pathLst>
                      <a:path w="336" h="208">
                        <a:moveTo>
                          <a:pt x="5" y="155"/>
                        </a:moveTo>
                        <a:lnTo>
                          <a:pt x="0" y="85"/>
                        </a:lnTo>
                        <a:lnTo>
                          <a:pt x="48" y="85"/>
                        </a:lnTo>
                        <a:lnTo>
                          <a:pt x="78" y="58"/>
                        </a:lnTo>
                        <a:lnTo>
                          <a:pt x="113" y="58"/>
                        </a:lnTo>
                        <a:lnTo>
                          <a:pt x="135" y="73"/>
                        </a:lnTo>
                        <a:lnTo>
                          <a:pt x="273" y="0"/>
                        </a:lnTo>
                        <a:lnTo>
                          <a:pt x="336" y="3"/>
                        </a:lnTo>
                        <a:lnTo>
                          <a:pt x="311" y="80"/>
                        </a:lnTo>
                        <a:lnTo>
                          <a:pt x="318" y="75"/>
                        </a:lnTo>
                        <a:lnTo>
                          <a:pt x="163" y="140"/>
                        </a:lnTo>
                        <a:lnTo>
                          <a:pt x="128" y="195"/>
                        </a:lnTo>
                        <a:lnTo>
                          <a:pt x="60" y="208"/>
                        </a:lnTo>
                        <a:lnTo>
                          <a:pt x="10" y="150"/>
                        </a:lnTo>
                        <a:lnTo>
                          <a:pt x="5" y="15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5" name="Freeform 396"/>
                  <p:cNvSpPr>
                    <a:spLocks/>
                  </p:cNvSpPr>
                  <p:nvPr/>
                </p:nvSpPr>
                <p:spPr bwMode="auto">
                  <a:xfrm>
                    <a:off x="6799539" y="3057472"/>
                    <a:ext cx="499248" cy="201191"/>
                  </a:xfrm>
                  <a:custGeom>
                    <a:avLst/>
                    <a:gdLst/>
                    <a:ahLst/>
                    <a:cxnLst>
                      <a:cxn ang="0">
                        <a:pos x="448" y="186"/>
                      </a:cxn>
                      <a:cxn ang="0">
                        <a:pos x="502" y="163"/>
                      </a:cxn>
                      <a:cxn ang="0">
                        <a:pos x="448" y="64"/>
                      </a:cxn>
                      <a:cxn ang="0">
                        <a:pos x="422" y="16"/>
                      </a:cxn>
                      <a:cxn ang="0">
                        <a:pos x="349" y="0"/>
                      </a:cxn>
                      <a:cxn ang="0">
                        <a:pos x="297" y="22"/>
                      </a:cxn>
                      <a:cxn ang="0">
                        <a:pos x="259" y="54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8" y="74"/>
                      </a:cxn>
                      <a:cxn ang="0">
                        <a:pos x="0" y="134"/>
                      </a:cxn>
                      <a:cxn ang="0">
                        <a:pos x="9" y="202"/>
                      </a:cxn>
                      <a:cxn ang="0">
                        <a:pos x="51" y="202"/>
                      </a:cxn>
                      <a:cxn ang="0">
                        <a:pos x="80" y="173"/>
                      </a:cxn>
                      <a:cxn ang="0">
                        <a:pos x="115" y="173"/>
                      </a:cxn>
                      <a:cxn ang="0">
                        <a:pos x="137" y="189"/>
                      </a:cxn>
                      <a:cxn ang="0">
                        <a:pos x="275" y="115"/>
                      </a:cxn>
                      <a:cxn ang="0">
                        <a:pos x="339" y="118"/>
                      </a:cxn>
                      <a:cxn ang="0">
                        <a:pos x="329" y="144"/>
                      </a:cxn>
                      <a:cxn ang="0">
                        <a:pos x="339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8" y="186"/>
                      </a:cxn>
                    </a:cxnLst>
                    <a:rect l="0" t="0" r="r" b="b"/>
                    <a:pathLst>
                      <a:path w="502" h="202">
                        <a:moveTo>
                          <a:pt x="448" y="186"/>
                        </a:moveTo>
                        <a:lnTo>
                          <a:pt x="502" y="163"/>
                        </a:lnTo>
                        <a:lnTo>
                          <a:pt x="448" y="64"/>
                        </a:lnTo>
                        <a:lnTo>
                          <a:pt x="422" y="16"/>
                        </a:lnTo>
                        <a:lnTo>
                          <a:pt x="349" y="0"/>
                        </a:lnTo>
                        <a:lnTo>
                          <a:pt x="297" y="22"/>
                        </a:lnTo>
                        <a:lnTo>
                          <a:pt x="259" y="54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8" y="74"/>
                        </a:lnTo>
                        <a:lnTo>
                          <a:pt x="0" y="134"/>
                        </a:lnTo>
                        <a:lnTo>
                          <a:pt x="9" y="202"/>
                        </a:lnTo>
                        <a:lnTo>
                          <a:pt x="51" y="202"/>
                        </a:lnTo>
                        <a:lnTo>
                          <a:pt x="80" y="173"/>
                        </a:lnTo>
                        <a:lnTo>
                          <a:pt x="115" y="173"/>
                        </a:lnTo>
                        <a:lnTo>
                          <a:pt x="137" y="189"/>
                        </a:lnTo>
                        <a:lnTo>
                          <a:pt x="275" y="115"/>
                        </a:lnTo>
                        <a:lnTo>
                          <a:pt x="339" y="118"/>
                        </a:lnTo>
                        <a:lnTo>
                          <a:pt x="329" y="144"/>
                        </a:lnTo>
                        <a:lnTo>
                          <a:pt x="339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8" y="18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6" name="Freeform 395"/>
                  <p:cNvSpPr>
                    <a:spLocks/>
                  </p:cNvSpPr>
                  <p:nvPr/>
                </p:nvSpPr>
                <p:spPr bwMode="auto">
                  <a:xfrm>
                    <a:off x="6799539" y="3057472"/>
                    <a:ext cx="499248" cy="198706"/>
                  </a:xfrm>
                  <a:custGeom>
                    <a:avLst/>
                    <a:gdLst/>
                    <a:ahLst/>
                    <a:cxnLst>
                      <a:cxn ang="0">
                        <a:pos x="447" y="187"/>
                      </a:cxn>
                      <a:cxn ang="0">
                        <a:pos x="502" y="164"/>
                      </a:cxn>
                      <a:cxn ang="0">
                        <a:pos x="447" y="63"/>
                      </a:cxn>
                      <a:cxn ang="0">
                        <a:pos x="422" y="15"/>
                      </a:cxn>
                      <a:cxn ang="0">
                        <a:pos x="347" y="0"/>
                      </a:cxn>
                      <a:cxn ang="0">
                        <a:pos x="297" y="20"/>
                      </a:cxn>
                      <a:cxn ang="0">
                        <a:pos x="257" y="53"/>
                      </a:cxn>
                      <a:cxn ang="0">
                        <a:pos x="137" y="86"/>
                      </a:cxn>
                      <a:cxn ang="0">
                        <a:pos x="105" y="58"/>
                      </a:cxn>
                      <a:cxn ang="0">
                        <a:pos x="102" y="58"/>
                      </a:cxn>
                      <a:cxn ang="0">
                        <a:pos x="47" y="73"/>
                      </a:cxn>
                      <a:cxn ang="0">
                        <a:pos x="0" y="134"/>
                      </a:cxn>
                      <a:cxn ang="0">
                        <a:pos x="7" y="202"/>
                      </a:cxn>
                      <a:cxn ang="0">
                        <a:pos x="50" y="202"/>
                      </a:cxn>
                      <a:cxn ang="0">
                        <a:pos x="80" y="174"/>
                      </a:cxn>
                      <a:cxn ang="0">
                        <a:pos x="115" y="174"/>
                      </a:cxn>
                      <a:cxn ang="0">
                        <a:pos x="137" y="189"/>
                      </a:cxn>
                      <a:cxn ang="0">
                        <a:pos x="275" y="116"/>
                      </a:cxn>
                      <a:cxn ang="0">
                        <a:pos x="337" y="119"/>
                      </a:cxn>
                      <a:cxn ang="0">
                        <a:pos x="327" y="144"/>
                      </a:cxn>
                      <a:cxn ang="0">
                        <a:pos x="337" y="109"/>
                      </a:cxn>
                      <a:cxn ang="0">
                        <a:pos x="377" y="106"/>
                      </a:cxn>
                      <a:cxn ang="0">
                        <a:pos x="397" y="134"/>
                      </a:cxn>
                      <a:cxn ang="0">
                        <a:pos x="447" y="187"/>
                      </a:cxn>
                    </a:cxnLst>
                    <a:rect l="0" t="0" r="r" b="b"/>
                    <a:pathLst>
                      <a:path w="502" h="202">
                        <a:moveTo>
                          <a:pt x="447" y="187"/>
                        </a:moveTo>
                        <a:lnTo>
                          <a:pt x="502" y="164"/>
                        </a:lnTo>
                        <a:lnTo>
                          <a:pt x="447" y="63"/>
                        </a:lnTo>
                        <a:lnTo>
                          <a:pt x="422" y="15"/>
                        </a:lnTo>
                        <a:lnTo>
                          <a:pt x="347" y="0"/>
                        </a:lnTo>
                        <a:lnTo>
                          <a:pt x="297" y="20"/>
                        </a:lnTo>
                        <a:lnTo>
                          <a:pt x="257" y="53"/>
                        </a:lnTo>
                        <a:lnTo>
                          <a:pt x="137" y="86"/>
                        </a:lnTo>
                        <a:lnTo>
                          <a:pt x="105" y="58"/>
                        </a:lnTo>
                        <a:lnTo>
                          <a:pt x="102" y="58"/>
                        </a:lnTo>
                        <a:lnTo>
                          <a:pt x="47" y="73"/>
                        </a:lnTo>
                        <a:lnTo>
                          <a:pt x="0" y="134"/>
                        </a:lnTo>
                        <a:lnTo>
                          <a:pt x="7" y="202"/>
                        </a:lnTo>
                        <a:lnTo>
                          <a:pt x="50" y="202"/>
                        </a:lnTo>
                        <a:lnTo>
                          <a:pt x="80" y="174"/>
                        </a:lnTo>
                        <a:lnTo>
                          <a:pt x="115" y="174"/>
                        </a:lnTo>
                        <a:lnTo>
                          <a:pt x="137" y="189"/>
                        </a:lnTo>
                        <a:lnTo>
                          <a:pt x="275" y="116"/>
                        </a:lnTo>
                        <a:lnTo>
                          <a:pt x="337" y="119"/>
                        </a:lnTo>
                        <a:lnTo>
                          <a:pt x="327" y="144"/>
                        </a:lnTo>
                        <a:lnTo>
                          <a:pt x="337" y="109"/>
                        </a:lnTo>
                        <a:lnTo>
                          <a:pt x="377" y="106"/>
                        </a:lnTo>
                        <a:lnTo>
                          <a:pt x="397" y="134"/>
                        </a:lnTo>
                        <a:lnTo>
                          <a:pt x="447" y="18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7" name="Freeform 394"/>
                  <p:cNvSpPr>
                    <a:spLocks/>
                  </p:cNvSpPr>
                  <p:nvPr/>
                </p:nvSpPr>
                <p:spPr bwMode="auto">
                  <a:xfrm>
                    <a:off x="7472655" y="2918378"/>
                    <a:ext cx="64579" cy="57129"/>
                  </a:xfrm>
                  <a:custGeom>
                    <a:avLst/>
                    <a:gdLst/>
                    <a:ahLst/>
                    <a:cxnLst>
                      <a:cxn ang="0">
                        <a:pos x="29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5"/>
                      </a:cxn>
                      <a:cxn ang="0">
                        <a:pos x="29" y="58"/>
                      </a:cxn>
                    </a:cxnLst>
                    <a:rect l="0" t="0" r="r" b="b"/>
                    <a:pathLst>
                      <a:path w="64" h="58">
                        <a:moveTo>
                          <a:pt x="29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5"/>
                        </a:lnTo>
                        <a:lnTo>
                          <a:pt x="29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8" name="Freeform 393"/>
                  <p:cNvSpPr>
                    <a:spLocks/>
                  </p:cNvSpPr>
                  <p:nvPr/>
                </p:nvSpPr>
                <p:spPr bwMode="auto">
                  <a:xfrm>
                    <a:off x="7472655" y="2918378"/>
                    <a:ext cx="64579" cy="59612"/>
                  </a:xfrm>
                  <a:custGeom>
                    <a:avLst/>
                    <a:gdLst/>
                    <a:ahLst/>
                    <a:cxnLst>
                      <a:cxn ang="0">
                        <a:pos x="30" y="58"/>
                      </a:cxn>
                      <a:cxn ang="0">
                        <a:pos x="0" y="7"/>
                      </a:cxn>
                      <a:cxn ang="0">
                        <a:pos x="32" y="0"/>
                      </a:cxn>
                      <a:cxn ang="0">
                        <a:pos x="64" y="44"/>
                      </a:cxn>
                      <a:cxn ang="0">
                        <a:pos x="30" y="58"/>
                      </a:cxn>
                    </a:cxnLst>
                    <a:rect l="0" t="0" r="r" b="b"/>
                    <a:pathLst>
                      <a:path w="64" h="58">
                        <a:moveTo>
                          <a:pt x="30" y="58"/>
                        </a:moveTo>
                        <a:lnTo>
                          <a:pt x="0" y="7"/>
                        </a:lnTo>
                        <a:lnTo>
                          <a:pt x="32" y="0"/>
                        </a:lnTo>
                        <a:lnTo>
                          <a:pt x="64" y="44"/>
                        </a:lnTo>
                        <a:lnTo>
                          <a:pt x="30" y="5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39" name="Freeform 392"/>
                  <p:cNvSpPr>
                    <a:spLocks/>
                  </p:cNvSpPr>
                  <p:nvPr/>
                </p:nvSpPr>
                <p:spPr bwMode="auto">
                  <a:xfrm>
                    <a:off x="7398140" y="3266114"/>
                    <a:ext cx="139094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2"/>
                      </a:cxn>
                      <a:cxn ang="0">
                        <a:pos x="103" y="55"/>
                      </a:cxn>
                      <a:cxn ang="0">
                        <a:pos x="141" y="32"/>
                      </a:cxn>
                      <a:cxn ang="0">
                        <a:pos x="119" y="0"/>
                      </a:cxn>
                      <a:cxn ang="0">
                        <a:pos x="71" y="19"/>
                      </a:cxn>
                      <a:cxn ang="0">
                        <a:pos x="10" y="32"/>
                      </a:cxn>
                      <a:cxn ang="0">
                        <a:pos x="10" y="35"/>
                      </a:cxn>
                      <a:cxn ang="0">
                        <a:pos x="13" y="112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2"/>
                        </a:lnTo>
                        <a:lnTo>
                          <a:pt x="103" y="55"/>
                        </a:lnTo>
                        <a:lnTo>
                          <a:pt x="141" y="32"/>
                        </a:lnTo>
                        <a:lnTo>
                          <a:pt x="119" y="0"/>
                        </a:lnTo>
                        <a:lnTo>
                          <a:pt x="71" y="19"/>
                        </a:lnTo>
                        <a:lnTo>
                          <a:pt x="10" y="32"/>
                        </a:lnTo>
                        <a:lnTo>
                          <a:pt x="10" y="35"/>
                        </a:lnTo>
                        <a:lnTo>
                          <a:pt x="13" y="112"/>
                        </a:lnTo>
                        <a:lnTo>
                          <a:pt x="0" y="12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0" name="Freeform 391"/>
                  <p:cNvSpPr>
                    <a:spLocks/>
                  </p:cNvSpPr>
                  <p:nvPr/>
                </p:nvSpPr>
                <p:spPr bwMode="auto">
                  <a:xfrm>
                    <a:off x="7398140" y="3266114"/>
                    <a:ext cx="141579" cy="124191"/>
                  </a:xfrm>
                  <a:custGeom>
                    <a:avLst/>
                    <a:gdLst/>
                    <a:ahLst/>
                    <a:cxnLst>
                      <a:cxn ang="0">
                        <a:pos x="0" y="125"/>
                      </a:cxn>
                      <a:cxn ang="0">
                        <a:pos x="0" y="123"/>
                      </a:cxn>
                      <a:cxn ang="0">
                        <a:pos x="104" y="55"/>
                      </a:cxn>
                      <a:cxn ang="0">
                        <a:pos x="141" y="33"/>
                      </a:cxn>
                      <a:cxn ang="0">
                        <a:pos x="119" y="0"/>
                      </a:cxn>
                      <a:cxn ang="0">
                        <a:pos x="72" y="20"/>
                      </a:cxn>
                      <a:cxn ang="0">
                        <a:pos x="10" y="33"/>
                      </a:cxn>
                      <a:cxn ang="0">
                        <a:pos x="10" y="35"/>
                      </a:cxn>
                      <a:cxn ang="0">
                        <a:pos x="15" y="113"/>
                      </a:cxn>
                      <a:cxn ang="0">
                        <a:pos x="0" y="125"/>
                      </a:cxn>
                    </a:cxnLst>
                    <a:rect l="0" t="0" r="r" b="b"/>
                    <a:pathLst>
                      <a:path w="141" h="125">
                        <a:moveTo>
                          <a:pt x="0" y="125"/>
                        </a:moveTo>
                        <a:lnTo>
                          <a:pt x="0" y="123"/>
                        </a:lnTo>
                        <a:lnTo>
                          <a:pt x="104" y="55"/>
                        </a:lnTo>
                        <a:lnTo>
                          <a:pt x="141" y="33"/>
                        </a:lnTo>
                        <a:lnTo>
                          <a:pt x="119" y="0"/>
                        </a:lnTo>
                        <a:lnTo>
                          <a:pt x="72" y="2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15" y="113"/>
                        </a:lnTo>
                        <a:lnTo>
                          <a:pt x="0" y="1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1" name="Freeform 390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7" y="0"/>
                      </a:cxn>
                      <a:cxn ang="0">
                        <a:pos x="96" y="48"/>
                      </a:cxn>
                      <a:cxn ang="0">
                        <a:pos x="112" y="41"/>
                      </a:cxn>
                      <a:cxn ang="0">
                        <a:pos x="112" y="48"/>
                      </a:cxn>
                      <a:cxn ang="0">
                        <a:pos x="163" y="192"/>
                      </a:cxn>
                      <a:cxn ang="0">
                        <a:pos x="150" y="233"/>
                      </a:cxn>
                      <a:cxn ang="0">
                        <a:pos x="185" y="262"/>
                      </a:cxn>
                      <a:cxn ang="0">
                        <a:pos x="182" y="297"/>
                      </a:cxn>
                      <a:cxn ang="0">
                        <a:pos x="115" y="284"/>
                      </a:cxn>
                      <a:cxn ang="0">
                        <a:pos x="64" y="195"/>
                      </a:cxn>
                      <a:cxn ang="0">
                        <a:pos x="64" y="198"/>
                      </a:cxn>
                      <a:cxn ang="0">
                        <a:pos x="99" y="185"/>
                      </a:cxn>
                      <a:cxn ang="0">
                        <a:pos x="67" y="140"/>
                      </a:cxn>
                      <a:cxn ang="0">
                        <a:pos x="35" y="147"/>
                      </a:cxn>
                      <a:cxn ang="0">
                        <a:pos x="0" y="89"/>
                      </a:cxn>
                      <a:cxn ang="0">
                        <a:pos x="25" y="16"/>
                      </a:cxn>
                      <a:cxn ang="0">
                        <a:pos x="67" y="0"/>
                      </a:cxn>
                    </a:cxnLst>
                    <a:rect l="0" t="0" r="r" b="b"/>
                    <a:pathLst>
                      <a:path w="185" h="297">
                        <a:moveTo>
                          <a:pt x="67" y="0"/>
                        </a:moveTo>
                        <a:lnTo>
                          <a:pt x="96" y="48"/>
                        </a:lnTo>
                        <a:lnTo>
                          <a:pt x="112" y="41"/>
                        </a:lnTo>
                        <a:lnTo>
                          <a:pt x="112" y="48"/>
                        </a:lnTo>
                        <a:lnTo>
                          <a:pt x="163" y="192"/>
                        </a:lnTo>
                        <a:lnTo>
                          <a:pt x="150" y="233"/>
                        </a:lnTo>
                        <a:lnTo>
                          <a:pt x="185" y="262"/>
                        </a:lnTo>
                        <a:lnTo>
                          <a:pt x="182" y="297"/>
                        </a:lnTo>
                        <a:lnTo>
                          <a:pt x="115" y="284"/>
                        </a:lnTo>
                        <a:lnTo>
                          <a:pt x="64" y="195"/>
                        </a:lnTo>
                        <a:lnTo>
                          <a:pt x="64" y="198"/>
                        </a:lnTo>
                        <a:lnTo>
                          <a:pt x="99" y="185"/>
                        </a:lnTo>
                        <a:lnTo>
                          <a:pt x="67" y="140"/>
                        </a:lnTo>
                        <a:lnTo>
                          <a:pt x="35" y="147"/>
                        </a:lnTo>
                        <a:lnTo>
                          <a:pt x="0" y="89"/>
                        </a:lnTo>
                        <a:lnTo>
                          <a:pt x="25" y="16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2" name="Freeform 389"/>
                  <p:cNvSpPr>
                    <a:spLocks/>
                  </p:cNvSpPr>
                  <p:nvPr/>
                </p:nvSpPr>
                <p:spPr bwMode="auto">
                  <a:xfrm>
                    <a:off x="7437881" y="2779284"/>
                    <a:ext cx="183803" cy="295576"/>
                  </a:xfrm>
                  <a:custGeom>
                    <a:avLst/>
                    <a:gdLst/>
                    <a:ahLst/>
                    <a:cxnLst>
                      <a:cxn ang="0">
                        <a:pos x="68" y="0"/>
                      </a:cxn>
                      <a:cxn ang="0">
                        <a:pos x="95" y="50"/>
                      </a:cxn>
                      <a:cxn ang="0">
                        <a:pos x="113" y="42"/>
                      </a:cxn>
                      <a:cxn ang="0">
                        <a:pos x="113" y="50"/>
                      </a:cxn>
                      <a:cxn ang="0">
                        <a:pos x="163" y="192"/>
                      </a:cxn>
                      <a:cxn ang="0">
                        <a:pos x="150" y="235"/>
                      </a:cxn>
                      <a:cxn ang="0">
                        <a:pos x="185" y="262"/>
                      </a:cxn>
                      <a:cxn ang="0">
                        <a:pos x="183" y="297"/>
                      </a:cxn>
                      <a:cxn ang="0">
                        <a:pos x="115" y="285"/>
                      </a:cxn>
                      <a:cxn ang="0">
                        <a:pos x="65" y="195"/>
                      </a:cxn>
                      <a:cxn ang="0">
                        <a:pos x="65" y="200"/>
                      </a:cxn>
                      <a:cxn ang="0">
                        <a:pos x="100" y="185"/>
                      </a:cxn>
                      <a:cxn ang="0">
                        <a:pos x="68" y="140"/>
                      </a:cxn>
                      <a:cxn ang="0">
                        <a:pos x="35" y="147"/>
                      </a:cxn>
                      <a:cxn ang="0">
                        <a:pos x="0" y="90"/>
                      </a:cxn>
                      <a:cxn ang="0">
                        <a:pos x="25" y="17"/>
                      </a:cxn>
                      <a:cxn ang="0">
                        <a:pos x="68" y="0"/>
                      </a:cxn>
                    </a:cxnLst>
                    <a:rect l="0" t="0" r="r" b="b"/>
                    <a:pathLst>
                      <a:path w="185" h="297">
                        <a:moveTo>
                          <a:pt x="68" y="0"/>
                        </a:moveTo>
                        <a:lnTo>
                          <a:pt x="95" y="50"/>
                        </a:lnTo>
                        <a:lnTo>
                          <a:pt x="113" y="42"/>
                        </a:lnTo>
                        <a:lnTo>
                          <a:pt x="113" y="50"/>
                        </a:lnTo>
                        <a:lnTo>
                          <a:pt x="163" y="192"/>
                        </a:lnTo>
                        <a:lnTo>
                          <a:pt x="150" y="235"/>
                        </a:lnTo>
                        <a:lnTo>
                          <a:pt x="185" y="262"/>
                        </a:lnTo>
                        <a:lnTo>
                          <a:pt x="183" y="297"/>
                        </a:lnTo>
                        <a:lnTo>
                          <a:pt x="115" y="285"/>
                        </a:lnTo>
                        <a:lnTo>
                          <a:pt x="65" y="195"/>
                        </a:lnTo>
                        <a:lnTo>
                          <a:pt x="65" y="200"/>
                        </a:lnTo>
                        <a:lnTo>
                          <a:pt x="100" y="185"/>
                        </a:lnTo>
                        <a:lnTo>
                          <a:pt x="68" y="140"/>
                        </a:lnTo>
                        <a:lnTo>
                          <a:pt x="35" y="147"/>
                        </a:lnTo>
                        <a:lnTo>
                          <a:pt x="0" y="90"/>
                        </a:lnTo>
                        <a:lnTo>
                          <a:pt x="25" y="17"/>
                        </a:lnTo>
                        <a:lnTo>
                          <a:pt x="6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3" name="Freeform 388"/>
                  <p:cNvSpPr>
                    <a:spLocks/>
                  </p:cNvSpPr>
                  <p:nvPr/>
                </p:nvSpPr>
                <p:spPr bwMode="auto">
                  <a:xfrm>
                    <a:off x="6359901" y="2245261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4" y="83"/>
                      </a:cxn>
                      <a:cxn ang="0">
                        <a:pos x="7" y="77"/>
                      </a:cxn>
                      <a:cxn ang="0">
                        <a:pos x="112" y="61"/>
                      </a:cxn>
                      <a:cxn ang="0">
                        <a:pos x="80" y="6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4" y="83"/>
                      </a:cxn>
                    </a:cxnLst>
                    <a:rect l="0" t="0" r="r" b="b"/>
                    <a:pathLst>
                      <a:path w="112" h="83">
                        <a:moveTo>
                          <a:pt x="4" y="83"/>
                        </a:moveTo>
                        <a:lnTo>
                          <a:pt x="7" y="77"/>
                        </a:lnTo>
                        <a:lnTo>
                          <a:pt x="112" y="61"/>
                        </a:lnTo>
                        <a:lnTo>
                          <a:pt x="80" y="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8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4" name="Freeform 387"/>
                  <p:cNvSpPr>
                    <a:spLocks/>
                  </p:cNvSpPr>
                  <p:nvPr/>
                </p:nvSpPr>
                <p:spPr bwMode="auto">
                  <a:xfrm>
                    <a:off x="6359901" y="2245261"/>
                    <a:ext cx="111773" cy="81966"/>
                  </a:xfrm>
                  <a:custGeom>
                    <a:avLst/>
                    <a:gdLst/>
                    <a:ahLst/>
                    <a:cxnLst>
                      <a:cxn ang="0">
                        <a:pos x="5" y="83"/>
                      </a:cxn>
                      <a:cxn ang="0">
                        <a:pos x="7" y="78"/>
                      </a:cxn>
                      <a:cxn ang="0">
                        <a:pos x="112" y="63"/>
                      </a:cxn>
                      <a:cxn ang="0">
                        <a:pos x="80" y="8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5" y="83"/>
                      </a:cxn>
                    </a:cxnLst>
                    <a:rect l="0" t="0" r="r" b="b"/>
                    <a:pathLst>
                      <a:path w="112" h="83">
                        <a:moveTo>
                          <a:pt x="5" y="83"/>
                        </a:moveTo>
                        <a:lnTo>
                          <a:pt x="7" y="78"/>
                        </a:lnTo>
                        <a:lnTo>
                          <a:pt x="112" y="63"/>
                        </a:lnTo>
                        <a:lnTo>
                          <a:pt x="80" y="8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8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5" name="Freeform 386"/>
                  <p:cNvSpPr>
                    <a:spLocks/>
                  </p:cNvSpPr>
                  <p:nvPr/>
                </p:nvSpPr>
                <p:spPr bwMode="auto">
                  <a:xfrm>
                    <a:off x="6143809" y="2193100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50" y="188"/>
                      </a:cxn>
                      <a:cxn ang="0">
                        <a:pos x="150" y="172"/>
                      </a:cxn>
                      <a:cxn ang="0">
                        <a:pos x="195" y="176"/>
                      </a:cxn>
                      <a:cxn ang="0">
                        <a:pos x="221" y="137"/>
                      </a:cxn>
                      <a:cxn ang="0">
                        <a:pos x="217" y="54"/>
                      </a:cxn>
                      <a:cxn ang="0">
                        <a:pos x="221" y="54"/>
                      </a:cxn>
                      <a:cxn ang="0">
                        <a:pos x="259" y="57"/>
                      </a:cxn>
                      <a:cxn ang="0">
                        <a:pos x="195" y="51"/>
                      </a:cxn>
                      <a:cxn ang="0">
                        <a:pos x="182" y="76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29" y="0"/>
                      </a:cxn>
                      <a:cxn ang="0">
                        <a:pos x="22" y="3"/>
                      </a:cxn>
                      <a:cxn ang="0">
                        <a:pos x="19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6"/>
                      </a:cxn>
                      <a:cxn ang="0">
                        <a:pos x="147" y="188"/>
                      </a:cxn>
                      <a:cxn ang="0">
                        <a:pos x="150" y="188"/>
                      </a:cxn>
                    </a:cxnLst>
                    <a:rect l="0" t="0" r="r" b="b"/>
                    <a:pathLst>
                      <a:path w="259" h="188">
                        <a:moveTo>
                          <a:pt x="150" y="188"/>
                        </a:moveTo>
                        <a:lnTo>
                          <a:pt x="150" y="172"/>
                        </a:lnTo>
                        <a:lnTo>
                          <a:pt x="195" y="176"/>
                        </a:lnTo>
                        <a:lnTo>
                          <a:pt x="221" y="137"/>
                        </a:lnTo>
                        <a:lnTo>
                          <a:pt x="217" y="54"/>
                        </a:lnTo>
                        <a:lnTo>
                          <a:pt x="221" y="54"/>
                        </a:lnTo>
                        <a:lnTo>
                          <a:pt x="259" y="57"/>
                        </a:lnTo>
                        <a:lnTo>
                          <a:pt x="195" y="51"/>
                        </a:lnTo>
                        <a:lnTo>
                          <a:pt x="182" y="76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29" y="0"/>
                        </a:lnTo>
                        <a:lnTo>
                          <a:pt x="22" y="3"/>
                        </a:lnTo>
                        <a:lnTo>
                          <a:pt x="19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6"/>
                        </a:lnTo>
                        <a:lnTo>
                          <a:pt x="147" y="188"/>
                        </a:lnTo>
                        <a:lnTo>
                          <a:pt x="150" y="18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6" name="Freeform 385"/>
                  <p:cNvSpPr>
                    <a:spLocks/>
                  </p:cNvSpPr>
                  <p:nvPr/>
                </p:nvSpPr>
                <p:spPr bwMode="auto">
                  <a:xfrm>
                    <a:off x="6143809" y="2193100"/>
                    <a:ext cx="258318" cy="186288"/>
                  </a:xfrm>
                  <a:custGeom>
                    <a:avLst/>
                    <a:gdLst/>
                    <a:ahLst/>
                    <a:cxnLst>
                      <a:cxn ang="0">
                        <a:pos x="149" y="188"/>
                      </a:cxn>
                      <a:cxn ang="0">
                        <a:pos x="149" y="170"/>
                      </a:cxn>
                      <a:cxn ang="0">
                        <a:pos x="194" y="175"/>
                      </a:cxn>
                      <a:cxn ang="0">
                        <a:pos x="222" y="135"/>
                      </a:cxn>
                      <a:cxn ang="0">
                        <a:pos x="217" y="53"/>
                      </a:cxn>
                      <a:cxn ang="0">
                        <a:pos x="222" y="53"/>
                      </a:cxn>
                      <a:cxn ang="0">
                        <a:pos x="259" y="55"/>
                      </a:cxn>
                      <a:cxn ang="0">
                        <a:pos x="194" y="50"/>
                      </a:cxn>
                      <a:cxn ang="0">
                        <a:pos x="182" y="75"/>
                      </a:cxn>
                      <a:cxn ang="0">
                        <a:pos x="115" y="25"/>
                      </a:cxn>
                      <a:cxn ang="0">
                        <a:pos x="35" y="3"/>
                      </a:cxn>
                      <a:cxn ang="0">
                        <a:pos x="30" y="0"/>
                      </a:cxn>
                      <a:cxn ang="0">
                        <a:pos x="22" y="3"/>
                      </a:cxn>
                      <a:cxn ang="0">
                        <a:pos x="20" y="38"/>
                      </a:cxn>
                      <a:cxn ang="0">
                        <a:pos x="0" y="60"/>
                      </a:cxn>
                      <a:cxn ang="0">
                        <a:pos x="80" y="115"/>
                      </a:cxn>
                      <a:cxn ang="0">
                        <a:pos x="80" y="155"/>
                      </a:cxn>
                      <a:cxn ang="0">
                        <a:pos x="147" y="188"/>
                      </a:cxn>
                      <a:cxn ang="0">
                        <a:pos x="149" y="188"/>
                      </a:cxn>
                    </a:cxnLst>
                    <a:rect l="0" t="0" r="r" b="b"/>
                    <a:pathLst>
                      <a:path w="259" h="188">
                        <a:moveTo>
                          <a:pt x="149" y="188"/>
                        </a:moveTo>
                        <a:lnTo>
                          <a:pt x="149" y="170"/>
                        </a:lnTo>
                        <a:lnTo>
                          <a:pt x="194" y="175"/>
                        </a:lnTo>
                        <a:lnTo>
                          <a:pt x="222" y="135"/>
                        </a:lnTo>
                        <a:lnTo>
                          <a:pt x="217" y="53"/>
                        </a:lnTo>
                        <a:lnTo>
                          <a:pt x="222" y="53"/>
                        </a:lnTo>
                        <a:lnTo>
                          <a:pt x="259" y="55"/>
                        </a:lnTo>
                        <a:lnTo>
                          <a:pt x="194" y="50"/>
                        </a:lnTo>
                        <a:lnTo>
                          <a:pt x="182" y="75"/>
                        </a:lnTo>
                        <a:lnTo>
                          <a:pt x="115" y="25"/>
                        </a:lnTo>
                        <a:lnTo>
                          <a:pt x="35" y="3"/>
                        </a:lnTo>
                        <a:lnTo>
                          <a:pt x="30" y="0"/>
                        </a:lnTo>
                        <a:lnTo>
                          <a:pt x="22" y="3"/>
                        </a:lnTo>
                        <a:lnTo>
                          <a:pt x="20" y="38"/>
                        </a:lnTo>
                        <a:lnTo>
                          <a:pt x="0" y="60"/>
                        </a:lnTo>
                        <a:lnTo>
                          <a:pt x="80" y="115"/>
                        </a:lnTo>
                        <a:lnTo>
                          <a:pt x="80" y="155"/>
                        </a:lnTo>
                        <a:lnTo>
                          <a:pt x="147" y="188"/>
                        </a:lnTo>
                        <a:lnTo>
                          <a:pt x="149" y="18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7" name="Freeform 384"/>
                  <p:cNvSpPr>
                    <a:spLocks/>
                  </p:cNvSpPr>
                  <p:nvPr/>
                </p:nvSpPr>
                <p:spPr bwMode="auto">
                  <a:xfrm>
                    <a:off x="5860653" y="2550771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6" y="96"/>
                      </a:cxn>
                      <a:cxn ang="0">
                        <a:pos x="109" y="99"/>
                      </a:cxn>
                      <a:cxn ang="0">
                        <a:pos x="115" y="106"/>
                      </a:cxn>
                      <a:cxn ang="0">
                        <a:pos x="125" y="109"/>
                      </a:cxn>
                      <a:cxn ang="0">
                        <a:pos x="135" y="112"/>
                      </a:cxn>
                      <a:cxn ang="0">
                        <a:pos x="147" y="115"/>
                      </a:cxn>
                      <a:cxn ang="0">
                        <a:pos x="157" y="122"/>
                      </a:cxn>
                      <a:cxn ang="0">
                        <a:pos x="163" y="115"/>
                      </a:cxn>
                      <a:cxn ang="0">
                        <a:pos x="167" y="112"/>
                      </a:cxn>
                      <a:cxn ang="0">
                        <a:pos x="167" y="106"/>
                      </a:cxn>
                      <a:cxn ang="0">
                        <a:pos x="167" y="90"/>
                      </a:cxn>
                      <a:cxn ang="0">
                        <a:pos x="173" y="71"/>
                      </a:cxn>
                      <a:cxn ang="0">
                        <a:pos x="176" y="48"/>
                      </a:cxn>
                      <a:cxn ang="0">
                        <a:pos x="176" y="29"/>
                      </a:cxn>
                      <a:cxn ang="0">
                        <a:pos x="179" y="19"/>
                      </a:cxn>
                      <a:cxn ang="0">
                        <a:pos x="179" y="7"/>
                      </a:cxn>
                      <a:cxn ang="0">
                        <a:pos x="183" y="3"/>
                      </a:cxn>
                      <a:cxn ang="0">
                        <a:pos x="221" y="0"/>
                      </a:cxn>
                      <a:cxn ang="0">
                        <a:pos x="231" y="29"/>
                      </a:cxn>
                      <a:cxn ang="0">
                        <a:pos x="272" y="122"/>
                      </a:cxn>
                      <a:cxn ang="0">
                        <a:pos x="295" y="211"/>
                      </a:cxn>
                      <a:cxn ang="0">
                        <a:pos x="349" y="231"/>
                      </a:cxn>
                      <a:cxn ang="0">
                        <a:pos x="365" y="416"/>
                      </a:cxn>
                      <a:cxn ang="0">
                        <a:pos x="304" y="474"/>
                      </a:cxn>
                      <a:cxn ang="0">
                        <a:pos x="263" y="583"/>
                      </a:cxn>
                      <a:cxn ang="0">
                        <a:pos x="176" y="627"/>
                      </a:cxn>
                      <a:cxn ang="0">
                        <a:pos x="125" y="695"/>
                      </a:cxn>
                      <a:cxn ang="0">
                        <a:pos x="61" y="695"/>
                      </a:cxn>
                      <a:cxn ang="0">
                        <a:pos x="26" y="704"/>
                      </a:cxn>
                      <a:cxn ang="0">
                        <a:pos x="26" y="698"/>
                      </a:cxn>
                      <a:cxn ang="0">
                        <a:pos x="23" y="701"/>
                      </a:cxn>
                      <a:cxn ang="0">
                        <a:pos x="0" y="477"/>
                      </a:cxn>
                      <a:cxn ang="0">
                        <a:pos x="42" y="394"/>
                      </a:cxn>
                      <a:cxn ang="0">
                        <a:pos x="80" y="387"/>
                      </a:cxn>
                      <a:cxn ang="0">
                        <a:pos x="147" y="218"/>
                      </a:cxn>
                      <a:cxn ang="0">
                        <a:pos x="109" y="179"/>
                      </a:cxn>
                      <a:cxn ang="0">
                        <a:pos x="106" y="96"/>
                      </a:cxn>
                    </a:cxnLst>
                    <a:rect l="0" t="0" r="r" b="b"/>
                    <a:pathLst>
                      <a:path w="365" h="704">
                        <a:moveTo>
                          <a:pt x="106" y="96"/>
                        </a:moveTo>
                        <a:lnTo>
                          <a:pt x="109" y="99"/>
                        </a:lnTo>
                        <a:lnTo>
                          <a:pt x="115" y="106"/>
                        </a:lnTo>
                        <a:lnTo>
                          <a:pt x="125" y="109"/>
                        </a:lnTo>
                        <a:lnTo>
                          <a:pt x="135" y="112"/>
                        </a:lnTo>
                        <a:lnTo>
                          <a:pt x="147" y="115"/>
                        </a:lnTo>
                        <a:lnTo>
                          <a:pt x="157" y="122"/>
                        </a:lnTo>
                        <a:lnTo>
                          <a:pt x="163" y="115"/>
                        </a:lnTo>
                        <a:lnTo>
                          <a:pt x="167" y="112"/>
                        </a:lnTo>
                        <a:lnTo>
                          <a:pt x="167" y="106"/>
                        </a:lnTo>
                        <a:lnTo>
                          <a:pt x="167" y="90"/>
                        </a:lnTo>
                        <a:lnTo>
                          <a:pt x="173" y="71"/>
                        </a:lnTo>
                        <a:lnTo>
                          <a:pt x="176" y="48"/>
                        </a:lnTo>
                        <a:lnTo>
                          <a:pt x="176" y="29"/>
                        </a:lnTo>
                        <a:lnTo>
                          <a:pt x="179" y="19"/>
                        </a:lnTo>
                        <a:lnTo>
                          <a:pt x="179" y="7"/>
                        </a:lnTo>
                        <a:lnTo>
                          <a:pt x="183" y="3"/>
                        </a:lnTo>
                        <a:lnTo>
                          <a:pt x="221" y="0"/>
                        </a:lnTo>
                        <a:lnTo>
                          <a:pt x="231" y="29"/>
                        </a:lnTo>
                        <a:lnTo>
                          <a:pt x="272" y="122"/>
                        </a:lnTo>
                        <a:lnTo>
                          <a:pt x="295" y="211"/>
                        </a:lnTo>
                        <a:lnTo>
                          <a:pt x="349" y="231"/>
                        </a:lnTo>
                        <a:lnTo>
                          <a:pt x="365" y="416"/>
                        </a:lnTo>
                        <a:lnTo>
                          <a:pt x="304" y="474"/>
                        </a:lnTo>
                        <a:lnTo>
                          <a:pt x="263" y="583"/>
                        </a:lnTo>
                        <a:lnTo>
                          <a:pt x="176" y="627"/>
                        </a:lnTo>
                        <a:lnTo>
                          <a:pt x="125" y="695"/>
                        </a:lnTo>
                        <a:lnTo>
                          <a:pt x="61" y="695"/>
                        </a:lnTo>
                        <a:lnTo>
                          <a:pt x="26" y="704"/>
                        </a:lnTo>
                        <a:lnTo>
                          <a:pt x="26" y="698"/>
                        </a:lnTo>
                        <a:lnTo>
                          <a:pt x="23" y="701"/>
                        </a:lnTo>
                        <a:lnTo>
                          <a:pt x="0" y="477"/>
                        </a:lnTo>
                        <a:lnTo>
                          <a:pt x="42" y="394"/>
                        </a:lnTo>
                        <a:lnTo>
                          <a:pt x="80" y="387"/>
                        </a:lnTo>
                        <a:lnTo>
                          <a:pt x="147" y="218"/>
                        </a:lnTo>
                        <a:lnTo>
                          <a:pt x="109" y="179"/>
                        </a:lnTo>
                        <a:lnTo>
                          <a:pt x="106" y="9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8" name="Freeform 383"/>
                  <p:cNvSpPr>
                    <a:spLocks/>
                  </p:cNvSpPr>
                  <p:nvPr/>
                </p:nvSpPr>
                <p:spPr bwMode="auto">
                  <a:xfrm>
                    <a:off x="5860653" y="2550771"/>
                    <a:ext cx="362639" cy="700440"/>
                  </a:xfrm>
                  <a:custGeom>
                    <a:avLst/>
                    <a:gdLst/>
                    <a:ahLst/>
                    <a:cxnLst>
                      <a:cxn ang="0">
                        <a:pos x="108" y="95"/>
                      </a:cxn>
                      <a:cxn ang="0">
                        <a:pos x="110" y="100"/>
                      </a:cxn>
                      <a:cxn ang="0">
                        <a:pos x="115" y="105"/>
                      </a:cxn>
                      <a:cxn ang="0">
                        <a:pos x="125" y="110"/>
                      </a:cxn>
                      <a:cxn ang="0">
                        <a:pos x="135" y="112"/>
                      </a:cxn>
                      <a:cxn ang="0">
                        <a:pos x="148" y="115"/>
                      </a:cxn>
                      <a:cxn ang="0">
                        <a:pos x="158" y="122"/>
                      </a:cxn>
                      <a:cxn ang="0">
                        <a:pos x="163" y="115"/>
                      </a:cxn>
                      <a:cxn ang="0">
                        <a:pos x="168" y="112"/>
                      </a:cxn>
                      <a:cxn ang="0">
                        <a:pos x="168" y="105"/>
                      </a:cxn>
                      <a:cxn ang="0">
                        <a:pos x="168" y="90"/>
                      </a:cxn>
                      <a:cxn ang="0">
                        <a:pos x="173" y="70"/>
                      </a:cxn>
                      <a:cxn ang="0">
                        <a:pos x="178" y="47"/>
                      </a:cxn>
                      <a:cxn ang="0">
                        <a:pos x="178" y="30"/>
                      </a:cxn>
                      <a:cxn ang="0">
                        <a:pos x="180" y="20"/>
                      </a:cxn>
                      <a:cxn ang="0">
                        <a:pos x="180" y="7"/>
                      </a:cxn>
                      <a:cxn ang="0">
                        <a:pos x="183" y="2"/>
                      </a:cxn>
                      <a:cxn ang="0">
                        <a:pos x="223" y="0"/>
                      </a:cxn>
                      <a:cxn ang="0">
                        <a:pos x="233" y="30"/>
                      </a:cxn>
                      <a:cxn ang="0">
                        <a:pos x="273" y="122"/>
                      </a:cxn>
                      <a:cxn ang="0">
                        <a:pos x="295" y="210"/>
                      </a:cxn>
                      <a:cxn ang="0">
                        <a:pos x="350" y="230"/>
                      </a:cxn>
                      <a:cxn ang="0">
                        <a:pos x="365" y="414"/>
                      </a:cxn>
                      <a:cxn ang="0">
                        <a:pos x="305" y="474"/>
                      </a:cxn>
                      <a:cxn ang="0">
                        <a:pos x="263" y="582"/>
                      </a:cxn>
                      <a:cxn ang="0">
                        <a:pos x="178" y="627"/>
                      </a:cxn>
                      <a:cxn ang="0">
                        <a:pos x="125" y="694"/>
                      </a:cxn>
                      <a:cxn ang="0">
                        <a:pos x="63" y="694"/>
                      </a:cxn>
                      <a:cxn ang="0">
                        <a:pos x="28" y="704"/>
                      </a:cxn>
                      <a:cxn ang="0">
                        <a:pos x="28" y="697"/>
                      </a:cxn>
                      <a:cxn ang="0">
                        <a:pos x="23" y="699"/>
                      </a:cxn>
                      <a:cxn ang="0">
                        <a:pos x="0" y="477"/>
                      </a:cxn>
                      <a:cxn ang="0">
                        <a:pos x="43" y="394"/>
                      </a:cxn>
                      <a:cxn ang="0">
                        <a:pos x="80" y="387"/>
                      </a:cxn>
                      <a:cxn ang="0">
                        <a:pos x="148" y="217"/>
                      </a:cxn>
                      <a:cxn ang="0">
                        <a:pos x="110" y="180"/>
                      </a:cxn>
                      <a:cxn ang="0">
                        <a:pos x="108" y="95"/>
                      </a:cxn>
                    </a:cxnLst>
                    <a:rect l="0" t="0" r="r" b="b"/>
                    <a:pathLst>
                      <a:path w="365" h="704">
                        <a:moveTo>
                          <a:pt x="108" y="95"/>
                        </a:moveTo>
                        <a:lnTo>
                          <a:pt x="110" y="100"/>
                        </a:lnTo>
                        <a:lnTo>
                          <a:pt x="115" y="105"/>
                        </a:lnTo>
                        <a:lnTo>
                          <a:pt x="125" y="110"/>
                        </a:lnTo>
                        <a:lnTo>
                          <a:pt x="135" y="112"/>
                        </a:lnTo>
                        <a:lnTo>
                          <a:pt x="148" y="115"/>
                        </a:lnTo>
                        <a:lnTo>
                          <a:pt x="158" y="122"/>
                        </a:lnTo>
                        <a:lnTo>
                          <a:pt x="163" y="115"/>
                        </a:lnTo>
                        <a:lnTo>
                          <a:pt x="168" y="112"/>
                        </a:lnTo>
                        <a:lnTo>
                          <a:pt x="168" y="105"/>
                        </a:lnTo>
                        <a:lnTo>
                          <a:pt x="168" y="90"/>
                        </a:lnTo>
                        <a:lnTo>
                          <a:pt x="173" y="70"/>
                        </a:lnTo>
                        <a:lnTo>
                          <a:pt x="178" y="47"/>
                        </a:lnTo>
                        <a:lnTo>
                          <a:pt x="178" y="30"/>
                        </a:lnTo>
                        <a:lnTo>
                          <a:pt x="180" y="20"/>
                        </a:lnTo>
                        <a:lnTo>
                          <a:pt x="180" y="7"/>
                        </a:lnTo>
                        <a:lnTo>
                          <a:pt x="183" y="2"/>
                        </a:lnTo>
                        <a:lnTo>
                          <a:pt x="223" y="0"/>
                        </a:lnTo>
                        <a:lnTo>
                          <a:pt x="233" y="30"/>
                        </a:lnTo>
                        <a:lnTo>
                          <a:pt x="273" y="122"/>
                        </a:lnTo>
                        <a:lnTo>
                          <a:pt x="295" y="210"/>
                        </a:lnTo>
                        <a:lnTo>
                          <a:pt x="350" y="230"/>
                        </a:lnTo>
                        <a:lnTo>
                          <a:pt x="365" y="414"/>
                        </a:lnTo>
                        <a:lnTo>
                          <a:pt x="305" y="474"/>
                        </a:lnTo>
                        <a:lnTo>
                          <a:pt x="263" y="582"/>
                        </a:lnTo>
                        <a:lnTo>
                          <a:pt x="178" y="627"/>
                        </a:lnTo>
                        <a:lnTo>
                          <a:pt x="125" y="694"/>
                        </a:lnTo>
                        <a:lnTo>
                          <a:pt x="63" y="694"/>
                        </a:lnTo>
                        <a:lnTo>
                          <a:pt x="28" y="704"/>
                        </a:lnTo>
                        <a:lnTo>
                          <a:pt x="28" y="697"/>
                        </a:lnTo>
                        <a:lnTo>
                          <a:pt x="23" y="699"/>
                        </a:lnTo>
                        <a:lnTo>
                          <a:pt x="0" y="477"/>
                        </a:lnTo>
                        <a:lnTo>
                          <a:pt x="43" y="394"/>
                        </a:lnTo>
                        <a:lnTo>
                          <a:pt x="80" y="387"/>
                        </a:lnTo>
                        <a:lnTo>
                          <a:pt x="148" y="217"/>
                        </a:lnTo>
                        <a:lnTo>
                          <a:pt x="110" y="180"/>
                        </a:lnTo>
                        <a:lnTo>
                          <a:pt x="108" y="9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49" name="Freeform 382"/>
                  <p:cNvSpPr>
                    <a:spLocks/>
                  </p:cNvSpPr>
                  <p:nvPr/>
                </p:nvSpPr>
                <p:spPr bwMode="auto">
                  <a:xfrm>
                    <a:off x="4911831" y="3591496"/>
                    <a:ext cx="14903" cy="14903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16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16" h="16">
                        <a:moveTo>
                          <a:pt x="0" y="16"/>
                        </a:moveTo>
                        <a:lnTo>
                          <a:pt x="16" y="0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0" name="Freeform 381"/>
                  <p:cNvSpPr>
                    <a:spLocks/>
                  </p:cNvSpPr>
                  <p:nvPr/>
                </p:nvSpPr>
                <p:spPr bwMode="auto">
                  <a:xfrm>
                    <a:off x="5190020" y="4011263"/>
                    <a:ext cx="2483" cy="993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0"/>
                      </a:cxn>
                      <a:cxn ang="0">
                        <a:pos x="3" y="5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10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1" name="Freeform 380"/>
                  <p:cNvSpPr>
                    <a:spLocks/>
                  </p:cNvSpPr>
                  <p:nvPr/>
                </p:nvSpPr>
                <p:spPr bwMode="auto">
                  <a:xfrm>
                    <a:off x="5887974" y="3251211"/>
                    <a:ext cx="2485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2" name="Freeform 379"/>
                  <p:cNvSpPr>
                    <a:spLocks/>
                  </p:cNvSpPr>
                  <p:nvPr/>
                </p:nvSpPr>
                <p:spPr bwMode="auto">
                  <a:xfrm>
                    <a:off x="5853200" y="2200552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2" y="909"/>
                      </a:cxn>
                      <a:cxn ang="0">
                        <a:pos x="1078" y="848"/>
                      </a:cxn>
                      <a:cxn ang="0">
                        <a:pos x="1004" y="464"/>
                      </a:cxn>
                      <a:cxn ang="0">
                        <a:pos x="908" y="397"/>
                      </a:cxn>
                      <a:cxn ang="0">
                        <a:pos x="793" y="365"/>
                      </a:cxn>
                      <a:cxn ang="0">
                        <a:pos x="604" y="336"/>
                      </a:cxn>
                      <a:cxn ang="0">
                        <a:pos x="550" y="320"/>
                      </a:cxn>
                      <a:cxn ang="0">
                        <a:pos x="486" y="381"/>
                      </a:cxn>
                      <a:cxn ang="0">
                        <a:pos x="435" y="314"/>
                      </a:cxn>
                      <a:cxn ang="0">
                        <a:pos x="467" y="288"/>
                      </a:cxn>
                      <a:cxn ang="0">
                        <a:pos x="511" y="301"/>
                      </a:cxn>
                      <a:cxn ang="0">
                        <a:pos x="444" y="189"/>
                      </a:cxn>
                      <a:cxn ang="0">
                        <a:pos x="441" y="179"/>
                      </a:cxn>
                      <a:cxn ang="0">
                        <a:pos x="374" y="106"/>
                      </a:cxn>
                      <a:cxn ang="0">
                        <a:pos x="297" y="48"/>
                      </a:cxn>
                      <a:cxn ang="0">
                        <a:pos x="160" y="0"/>
                      </a:cxn>
                      <a:cxn ang="0">
                        <a:pos x="121" y="135"/>
                      </a:cxn>
                      <a:cxn ang="0">
                        <a:pos x="0" y="279"/>
                      </a:cxn>
                      <a:cxn ang="0">
                        <a:pos x="108" y="391"/>
                      </a:cxn>
                      <a:cxn ang="0">
                        <a:pos x="118" y="448"/>
                      </a:cxn>
                      <a:cxn ang="0">
                        <a:pos x="118" y="451"/>
                      </a:cxn>
                      <a:cxn ang="0">
                        <a:pos x="134" y="461"/>
                      </a:cxn>
                      <a:cxn ang="0">
                        <a:pos x="156" y="467"/>
                      </a:cxn>
                      <a:cxn ang="0">
                        <a:pos x="172" y="467"/>
                      </a:cxn>
                      <a:cxn ang="0">
                        <a:pos x="176" y="458"/>
                      </a:cxn>
                      <a:cxn ang="0">
                        <a:pos x="182" y="423"/>
                      </a:cxn>
                      <a:cxn ang="0">
                        <a:pos x="185" y="381"/>
                      </a:cxn>
                      <a:cxn ang="0">
                        <a:pos x="188" y="359"/>
                      </a:cxn>
                      <a:cxn ang="0">
                        <a:pos x="230" y="352"/>
                      </a:cxn>
                      <a:cxn ang="0">
                        <a:pos x="281" y="474"/>
                      </a:cxn>
                      <a:cxn ang="0">
                        <a:pos x="358" y="583"/>
                      </a:cxn>
                      <a:cxn ang="0">
                        <a:pos x="313" y="826"/>
                      </a:cxn>
                      <a:cxn ang="0">
                        <a:pos x="185" y="979"/>
                      </a:cxn>
                      <a:cxn ang="0">
                        <a:pos x="70" y="1047"/>
                      </a:cxn>
                      <a:cxn ang="0">
                        <a:pos x="35" y="1063"/>
                      </a:cxn>
                      <a:cxn ang="0">
                        <a:pos x="80" y="1184"/>
                      </a:cxn>
                      <a:cxn ang="0">
                        <a:pos x="64" y="1341"/>
                      </a:cxn>
                      <a:cxn ang="0">
                        <a:pos x="64" y="1335"/>
                      </a:cxn>
                      <a:cxn ang="0">
                        <a:pos x="108" y="1472"/>
                      </a:cxn>
                      <a:cxn ang="0">
                        <a:pos x="99" y="1539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6" y="1578"/>
                      </a:cxn>
                      <a:cxn ang="0">
                        <a:pos x="240" y="1578"/>
                      </a:cxn>
                      <a:cxn ang="0">
                        <a:pos x="329" y="1491"/>
                      </a:cxn>
                      <a:cxn ang="0">
                        <a:pos x="367" y="1578"/>
                      </a:cxn>
                      <a:cxn ang="0">
                        <a:pos x="419" y="1610"/>
                      </a:cxn>
                      <a:cxn ang="0">
                        <a:pos x="444" y="1591"/>
                      </a:cxn>
                      <a:cxn ang="0">
                        <a:pos x="585" y="1482"/>
                      </a:cxn>
                      <a:cxn ang="0">
                        <a:pos x="598" y="1415"/>
                      </a:cxn>
                      <a:cxn ang="0">
                        <a:pos x="659" y="1258"/>
                      </a:cxn>
                      <a:cxn ang="0">
                        <a:pos x="748" y="1210"/>
                      </a:cxn>
                      <a:cxn ang="0">
                        <a:pos x="962" y="1133"/>
                      </a:cxn>
                      <a:cxn ang="0">
                        <a:pos x="962" y="1063"/>
                      </a:cxn>
                      <a:cxn ang="0">
                        <a:pos x="1001" y="935"/>
                      </a:cxn>
                      <a:cxn ang="0">
                        <a:pos x="1058" y="919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7"/>
                        </a:moveTo>
                        <a:lnTo>
                          <a:pt x="1042" y="909"/>
                        </a:lnTo>
                        <a:lnTo>
                          <a:pt x="1049" y="874"/>
                        </a:lnTo>
                        <a:lnTo>
                          <a:pt x="1078" y="848"/>
                        </a:lnTo>
                        <a:lnTo>
                          <a:pt x="1052" y="637"/>
                        </a:lnTo>
                        <a:lnTo>
                          <a:pt x="1004" y="464"/>
                        </a:lnTo>
                        <a:lnTo>
                          <a:pt x="962" y="451"/>
                        </a:lnTo>
                        <a:lnTo>
                          <a:pt x="908" y="397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4" y="336"/>
                        </a:lnTo>
                        <a:lnTo>
                          <a:pt x="566" y="285"/>
                        </a:lnTo>
                        <a:lnTo>
                          <a:pt x="550" y="320"/>
                        </a:lnTo>
                        <a:lnTo>
                          <a:pt x="550" y="371"/>
                        </a:lnTo>
                        <a:lnTo>
                          <a:pt x="486" y="381"/>
                        </a:lnTo>
                        <a:lnTo>
                          <a:pt x="470" y="330"/>
                        </a:lnTo>
                        <a:lnTo>
                          <a:pt x="435" y="314"/>
                        </a:lnTo>
                        <a:lnTo>
                          <a:pt x="431" y="288"/>
                        </a:lnTo>
                        <a:lnTo>
                          <a:pt x="467" y="288"/>
                        </a:lnTo>
                        <a:lnTo>
                          <a:pt x="489" y="314"/>
                        </a:lnTo>
                        <a:lnTo>
                          <a:pt x="511" y="301"/>
                        </a:lnTo>
                        <a:lnTo>
                          <a:pt x="486" y="221"/>
                        </a:lnTo>
                        <a:lnTo>
                          <a:pt x="444" y="189"/>
                        </a:lnTo>
                        <a:lnTo>
                          <a:pt x="444" y="179"/>
                        </a:lnTo>
                        <a:lnTo>
                          <a:pt x="441" y="179"/>
                        </a:lnTo>
                        <a:lnTo>
                          <a:pt x="374" y="147"/>
                        </a:lnTo>
                        <a:lnTo>
                          <a:pt x="374" y="106"/>
                        </a:lnTo>
                        <a:lnTo>
                          <a:pt x="294" y="51"/>
                        </a:lnTo>
                        <a:lnTo>
                          <a:pt x="297" y="48"/>
                        </a:lnTo>
                        <a:lnTo>
                          <a:pt x="262" y="45"/>
                        </a:lnTo>
                        <a:lnTo>
                          <a:pt x="160" y="0"/>
                        </a:lnTo>
                        <a:lnTo>
                          <a:pt x="115" y="29"/>
                        </a:lnTo>
                        <a:lnTo>
                          <a:pt x="121" y="135"/>
                        </a:lnTo>
                        <a:lnTo>
                          <a:pt x="96" y="189"/>
                        </a:lnTo>
                        <a:lnTo>
                          <a:pt x="0" y="279"/>
                        </a:lnTo>
                        <a:lnTo>
                          <a:pt x="3" y="330"/>
                        </a:lnTo>
                        <a:lnTo>
                          <a:pt x="108" y="391"/>
                        </a:lnTo>
                        <a:lnTo>
                          <a:pt x="118" y="451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1"/>
                        </a:lnTo>
                        <a:lnTo>
                          <a:pt x="124" y="458"/>
                        </a:lnTo>
                        <a:lnTo>
                          <a:pt x="134" y="461"/>
                        </a:lnTo>
                        <a:lnTo>
                          <a:pt x="144" y="464"/>
                        </a:lnTo>
                        <a:lnTo>
                          <a:pt x="156" y="467"/>
                        </a:lnTo>
                        <a:lnTo>
                          <a:pt x="166" y="474"/>
                        </a:lnTo>
                        <a:lnTo>
                          <a:pt x="172" y="467"/>
                        </a:lnTo>
                        <a:lnTo>
                          <a:pt x="176" y="464"/>
                        </a:lnTo>
                        <a:lnTo>
                          <a:pt x="176" y="458"/>
                        </a:lnTo>
                        <a:lnTo>
                          <a:pt x="176" y="442"/>
                        </a:lnTo>
                        <a:lnTo>
                          <a:pt x="182" y="423"/>
                        </a:lnTo>
                        <a:lnTo>
                          <a:pt x="185" y="400"/>
                        </a:lnTo>
                        <a:lnTo>
                          <a:pt x="185" y="381"/>
                        </a:lnTo>
                        <a:lnTo>
                          <a:pt x="188" y="371"/>
                        </a:lnTo>
                        <a:lnTo>
                          <a:pt x="188" y="359"/>
                        </a:lnTo>
                        <a:lnTo>
                          <a:pt x="192" y="355"/>
                        </a:lnTo>
                        <a:lnTo>
                          <a:pt x="230" y="352"/>
                        </a:lnTo>
                        <a:lnTo>
                          <a:pt x="240" y="381"/>
                        </a:lnTo>
                        <a:lnTo>
                          <a:pt x="281" y="474"/>
                        </a:lnTo>
                        <a:lnTo>
                          <a:pt x="304" y="563"/>
                        </a:lnTo>
                        <a:lnTo>
                          <a:pt x="358" y="583"/>
                        </a:lnTo>
                        <a:lnTo>
                          <a:pt x="374" y="768"/>
                        </a:lnTo>
                        <a:lnTo>
                          <a:pt x="313" y="826"/>
                        </a:lnTo>
                        <a:lnTo>
                          <a:pt x="272" y="935"/>
                        </a:lnTo>
                        <a:lnTo>
                          <a:pt x="185" y="979"/>
                        </a:lnTo>
                        <a:lnTo>
                          <a:pt x="134" y="1047"/>
                        </a:lnTo>
                        <a:lnTo>
                          <a:pt x="70" y="1047"/>
                        </a:lnTo>
                        <a:lnTo>
                          <a:pt x="38" y="1056"/>
                        </a:lnTo>
                        <a:lnTo>
                          <a:pt x="35" y="1063"/>
                        </a:lnTo>
                        <a:lnTo>
                          <a:pt x="38" y="1127"/>
                        </a:lnTo>
                        <a:lnTo>
                          <a:pt x="80" y="1184"/>
                        </a:lnTo>
                        <a:lnTo>
                          <a:pt x="64" y="1207"/>
                        </a:lnTo>
                        <a:lnTo>
                          <a:pt x="64" y="1341"/>
                        </a:lnTo>
                        <a:lnTo>
                          <a:pt x="32" y="1383"/>
                        </a:lnTo>
                        <a:lnTo>
                          <a:pt x="64" y="1335"/>
                        </a:lnTo>
                        <a:lnTo>
                          <a:pt x="108" y="1363"/>
                        </a:lnTo>
                        <a:lnTo>
                          <a:pt x="108" y="1472"/>
                        </a:lnTo>
                        <a:lnTo>
                          <a:pt x="80" y="1501"/>
                        </a:lnTo>
                        <a:lnTo>
                          <a:pt x="99" y="1539"/>
                        </a:lnTo>
                        <a:lnTo>
                          <a:pt x="156" y="1571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2" y="1584"/>
                        </a:lnTo>
                        <a:lnTo>
                          <a:pt x="236" y="1578"/>
                        </a:lnTo>
                        <a:lnTo>
                          <a:pt x="236" y="1587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9" y="1491"/>
                        </a:lnTo>
                        <a:lnTo>
                          <a:pt x="377" y="1533"/>
                        </a:lnTo>
                        <a:lnTo>
                          <a:pt x="367" y="1578"/>
                        </a:lnTo>
                        <a:lnTo>
                          <a:pt x="396" y="1610"/>
                        </a:lnTo>
                        <a:lnTo>
                          <a:pt x="419" y="1610"/>
                        </a:lnTo>
                        <a:lnTo>
                          <a:pt x="444" y="1587"/>
                        </a:lnTo>
                        <a:lnTo>
                          <a:pt x="444" y="1591"/>
                        </a:lnTo>
                        <a:lnTo>
                          <a:pt x="444" y="1587"/>
                        </a:lnTo>
                        <a:lnTo>
                          <a:pt x="585" y="1482"/>
                        </a:lnTo>
                        <a:lnTo>
                          <a:pt x="591" y="1447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9" y="1258"/>
                        </a:lnTo>
                        <a:lnTo>
                          <a:pt x="707" y="1248"/>
                        </a:lnTo>
                        <a:lnTo>
                          <a:pt x="748" y="1210"/>
                        </a:lnTo>
                        <a:lnTo>
                          <a:pt x="857" y="1219"/>
                        </a:lnTo>
                        <a:lnTo>
                          <a:pt x="962" y="1133"/>
                        </a:lnTo>
                        <a:lnTo>
                          <a:pt x="956" y="1063"/>
                        </a:lnTo>
                        <a:lnTo>
                          <a:pt x="962" y="1063"/>
                        </a:lnTo>
                        <a:lnTo>
                          <a:pt x="953" y="995"/>
                        </a:lnTo>
                        <a:lnTo>
                          <a:pt x="1001" y="935"/>
                        </a:lnTo>
                        <a:lnTo>
                          <a:pt x="1055" y="919"/>
                        </a:lnTo>
                        <a:lnTo>
                          <a:pt x="1058" y="919"/>
                        </a:lnTo>
                        <a:lnTo>
                          <a:pt x="1090" y="94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3" name="Freeform 378"/>
                  <p:cNvSpPr>
                    <a:spLocks/>
                  </p:cNvSpPr>
                  <p:nvPr/>
                </p:nvSpPr>
                <p:spPr bwMode="auto">
                  <a:xfrm>
                    <a:off x="5853200" y="2200552"/>
                    <a:ext cx="1082948" cy="1599586"/>
                  </a:xfrm>
                  <a:custGeom>
                    <a:avLst/>
                    <a:gdLst/>
                    <a:ahLst/>
                    <a:cxnLst>
                      <a:cxn ang="0">
                        <a:pos x="1040" y="910"/>
                      </a:cxn>
                      <a:cxn ang="0">
                        <a:pos x="1078" y="848"/>
                      </a:cxn>
                      <a:cxn ang="0">
                        <a:pos x="1003" y="465"/>
                      </a:cxn>
                      <a:cxn ang="0">
                        <a:pos x="908" y="398"/>
                      </a:cxn>
                      <a:cxn ang="0">
                        <a:pos x="793" y="365"/>
                      </a:cxn>
                      <a:cxn ang="0">
                        <a:pos x="603" y="338"/>
                      </a:cxn>
                      <a:cxn ang="0">
                        <a:pos x="550" y="320"/>
                      </a:cxn>
                      <a:cxn ang="0">
                        <a:pos x="485" y="383"/>
                      </a:cxn>
                      <a:cxn ang="0">
                        <a:pos x="435" y="315"/>
                      </a:cxn>
                      <a:cxn ang="0">
                        <a:pos x="465" y="288"/>
                      </a:cxn>
                      <a:cxn ang="0">
                        <a:pos x="510" y="303"/>
                      </a:cxn>
                      <a:cxn ang="0">
                        <a:pos x="443" y="190"/>
                      </a:cxn>
                      <a:cxn ang="0">
                        <a:pos x="440" y="180"/>
                      </a:cxn>
                      <a:cxn ang="0">
                        <a:pos x="373" y="108"/>
                      </a:cxn>
                      <a:cxn ang="0">
                        <a:pos x="295" y="48"/>
                      </a:cxn>
                      <a:cxn ang="0">
                        <a:pos x="160" y="0"/>
                      </a:cxn>
                      <a:cxn ang="0">
                        <a:pos x="120" y="135"/>
                      </a:cxn>
                      <a:cxn ang="0">
                        <a:pos x="0" y="280"/>
                      </a:cxn>
                      <a:cxn ang="0">
                        <a:pos x="108" y="393"/>
                      </a:cxn>
                      <a:cxn ang="0">
                        <a:pos x="118" y="448"/>
                      </a:cxn>
                      <a:cxn ang="0">
                        <a:pos x="118" y="453"/>
                      </a:cxn>
                      <a:cxn ang="0">
                        <a:pos x="133" y="463"/>
                      </a:cxn>
                      <a:cxn ang="0">
                        <a:pos x="155" y="468"/>
                      </a:cxn>
                      <a:cxn ang="0">
                        <a:pos x="170" y="468"/>
                      </a:cxn>
                      <a:cxn ang="0">
                        <a:pos x="175" y="458"/>
                      </a:cxn>
                      <a:cxn ang="0">
                        <a:pos x="180" y="423"/>
                      </a:cxn>
                      <a:cxn ang="0">
                        <a:pos x="185" y="383"/>
                      </a:cxn>
                      <a:cxn ang="0">
                        <a:pos x="188" y="360"/>
                      </a:cxn>
                      <a:cxn ang="0">
                        <a:pos x="230" y="353"/>
                      </a:cxn>
                      <a:cxn ang="0">
                        <a:pos x="280" y="475"/>
                      </a:cxn>
                      <a:cxn ang="0">
                        <a:pos x="358" y="583"/>
                      </a:cxn>
                      <a:cxn ang="0">
                        <a:pos x="313" y="828"/>
                      </a:cxn>
                      <a:cxn ang="0">
                        <a:pos x="185" y="980"/>
                      </a:cxn>
                      <a:cxn ang="0">
                        <a:pos x="70" y="1048"/>
                      </a:cxn>
                      <a:cxn ang="0">
                        <a:pos x="35" y="1063"/>
                      </a:cxn>
                      <a:cxn ang="0">
                        <a:pos x="80" y="1185"/>
                      </a:cxn>
                      <a:cxn ang="0">
                        <a:pos x="63" y="1343"/>
                      </a:cxn>
                      <a:cxn ang="0">
                        <a:pos x="63" y="1335"/>
                      </a:cxn>
                      <a:cxn ang="0">
                        <a:pos x="108" y="1473"/>
                      </a:cxn>
                      <a:cxn ang="0">
                        <a:pos x="98" y="1540"/>
                      </a:cxn>
                      <a:cxn ang="0">
                        <a:pos x="153" y="1575"/>
                      </a:cxn>
                      <a:cxn ang="0">
                        <a:pos x="195" y="1578"/>
                      </a:cxn>
                      <a:cxn ang="0">
                        <a:pos x="235" y="1578"/>
                      </a:cxn>
                      <a:cxn ang="0">
                        <a:pos x="240" y="1578"/>
                      </a:cxn>
                      <a:cxn ang="0">
                        <a:pos x="328" y="1493"/>
                      </a:cxn>
                      <a:cxn ang="0">
                        <a:pos x="365" y="1578"/>
                      </a:cxn>
                      <a:cxn ang="0">
                        <a:pos x="418" y="1610"/>
                      </a:cxn>
                      <a:cxn ang="0">
                        <a:pos x="443" y="1593"/>
                      </a:cxn>
                      <a:cxn ang="0">
                        <a:pos x="585" y="1483"/>
                      </a:cxn>
                      <a:cxn ang="0">
                        <a:pos x="598" y="1415"/>
                      </a:cxn>
                      <a:cxn ang="0">
                        <a:pos x="658" y="1258"/>
                      </a:cxn>
                      <a:cxn ang="0">
                        <a:pos x="748" y="1210"/>
                      </a:cxn>
                      <a:cxn ang="0">
                        <a:pos x="960" y="1133"/>
                      </a:cxn>
                      <a:cxn ang="0">
                        <a:pos x="960" y="1063"/>
                      </a:cxn>
                      <a:cxn ang="0">
                        <a:pos x="1000" y="935"/>
                      </a:cxn>
                      <a:cxn ang="0">
                        <a:pos x="1058" y="920"/>
                      </a:cxn>
                    </a:cxnLst>
                    <a:rect l="0" t="0" r="r" b="b"/>
                    <a:pathLst>
                      <a:path w="1090" h="1610">
                        <a:moveTo>
                          <a:pt x="1090" y="948"/>
                        </a:moveTo>
                        <a:lnTo>
                          <a:pt x="1040" y="910"/>
                        </a:lnTo>
                        <a:lnTo>
                          <a:pt x="1048" y="875"/>
                        </a:lnTo>
                        <a:lnTo>
                          <a:pt x="1078" y="848"/>
                        </a:lnTo>
                        <a:lnTo>
                          <a:pt x="1050" y="638"/>
                        </a:lnTo>
                        <a:lnTo>
                          <a:pt x="1003" y="465"/>
                        </a:lnTo>
                        <a:lnTo>
                          <a:pt x="960" y="453"/>
                        </a:lnTo>
                        <a:lnTo>
                          <a:pt x="908" y="398"/>
                        </a:lnTo>
                        <a:lnTo>
                          <a:pt x="828" y="343"/>
                        </a:lnTo>
                        <a:lnTo>
                          <a:pt x="793" y="365"/>
                        </a:lnTo>
                        <a:lnTo>
                          <a:pt x="745" y="330"/>
                        </a:lnTo>
                        <a:lnTo>
                          <a:pt x="603" y="338"/>
                        </a:lnTo>
                        <a:lnTo>
                          <a:pt x="565" y="285"/>
                        </a:lnTo>
                        <a:lnTo>
                          <a:pt x="550" y="320"/>
                        </a:lnTo>
                        <a:lnTo>
                          <a:pt x="550" y="373"/>
                        </a:lnTo>
                        <a:lnTo>
                          <a:pt x="485" y="383"/>
                        </a:lnTo>
                        <a:lnTo>
                          <a:pt x="470" y="330"/>
                        </a:lnTo>
                        <a:lnTo>
                          <a:pt x="435" y="315"/>
                        </a:lnTo>
                        <a:lnTo>
                          <a:pt x="430" y="288"/>
                        </a:lnTo>
                        <a:lnTo>
                          <a:pt x="465" y="288"/>
                        </a:lnTo>
                        <a:lnTo>
                          <a:pt x="488" y="315"/>
                        </a:lnTo>
                        <a:lnTo>
                          <a:pt x="510" y="303"/>
                        </a:lnTo>
                        <a:lnTo>
                          <a:pt x="485" y="223"/>
                        </a:lnTo>
                        <a:lnTo>
                          <a:pt x="443" y="190"/>
                        </a:lnTo>
                        <a:lnTo>
                          <a:pt x="443" y="180"/>
                        </a:lnTo>
                        <a:lnTo>
                          <a:pt x="440" y="180"/>
                        </a:lnTo>
                        <a:lnTo>
                          <a:pt x="373" y="148"/>
                        </a:lnTo>
                        <a:lnTo>
                          <a:pt x="373" y="108"/>
                        </a:lnTo>
                        <a:lnTo>
                          <a:pt x="293" y="53"/>
                        </a:lnTo>
                        <a:lnTo>
                          <a:pt x="295" y="48"/>
                        </a:lnTo>
                        <a:lnTo>
                          <a:pt x="260" y="45"/>
                        </a:lnTo>
                        <a:lnTo>
                          <a:pt x="160" y="0"/>
                        </a:lnTo>
                        <a:lnTo>
                          <a:pt x="115" y="30"/>
                        </a:lnTo>
                        <a:lnTo>
                          <a:pt x="120" y="135"/>
                        </a:lnTo>
                        <a:lnTo>
                          <a:pt x="95" y="190"/>
                        </a:lnTo>
                        <a:lnTo>
                          <a:pt x="0" y="280"/>
                        </a:lnTo>
                        <a:lnTo>
                          <a:pt x="3" y="330"/>
                        </a:lnTo>
                        <a:lnTo>
                          <a:pt x="108" y="393"/>
                        </a:lnTo>
                        <a:lnTo>
                          <a:pt x="118" y="453"/>
                        </a:lnTo>
                        <a:lnTo>
                          <a:pt x="118" y="448"/>
                        </a:lnTo>
                        <a:lnTo>
                          <a:pt x="115" y="448"/>
                        </a:lnTo>
                        <a:lnTo>
                          <a:pt x="118" y="453"/>
                        </a:lnTo>
                        <a:lnTo>
                          <a:pt x="123" y="458"/>
                        </a:lnTo>
                        <a:lnTo>
                          <a:pt x="133" y="463"/>
                        </a:lnTo>
                        <a:lnTo>
                          <a:pt x="143" y="465"/>
                        </a:lnTo>
                        <a:lnTo>
                          <a:pt x="155" y="468"/>
                        </a:lnTo>
                        <a:lnTo>
                          <a:pt x="165" y="475"/>
                        </a:lnTo>
                        <a:lnTo>
                          <a:pt x="170" y="468"/>
                        </a:lnTo>
                        <a:lnTo>
                          <a:pt x="175" y="465"/>
                        </a:lnTo>
                        <a:lnTo>
                          <a:pt x="175" y="458"/>
                        </a:lnTo>
                        <a:lnTo>
                          <a:pt x="175" y="443"/>
                        </a:lnTo>
                        <a:lnTo>
                          <a:pt x="180" y="423"/>
                        </a:lnTo>
                        <a:lnTo>
                          <a:pt x="185" y="400"/>
                        </a:lnTo>
                        <a:lnTo>
                          <a:pt x="185" y="383"/>
                        </a:lnTo>
                        <a:lnTo>
                          <a:pt x="188" y="373"/>
                        </a:lnTo>
                        <a:lnTo>
                          <a:pt x="188" y="360"/>
                        </a:lnTo>
                        <a:lnTo>
                          <a:pt x="190" y="355"/>
                        </a:lnTo>
                        <a:lnTo>
                          <a:pt x="230" y="353"/>
                        </a:lnTo>
                        <a:lnTo>
                          <a:pt x="240" y="383"/>
                        </a:lnTo>
                        <a:lnTo>
                          <a:pt x="280" y="475"/>
                        </a:lnTo>
                        <a:lnTo>
                          <a:pt x="303" y="563"/>
                        </a:lnTo>
                        <a:lnTo>
                          <a:pt x="358" y="583"/>
                        </a:lnTo>
                        <a:lnTo>
                          <a:pt x="373" y="768"/>
                        </a:lnTo>
                        <a:lnTo>
                          <a:pt x="313" y="828"/>
                        </a:lnTo>
                        <a:lnTo>
                          <a:pt x="270" y="935"/>
                        </a:lnTo>
                        <a:lnTo>
                          <a:pt x="185" y="980"/>
                        </a:lnTo>
                        <a:lnTo>
                          <a:pt x="133" y="1048"/>
                        </a:lnTo>
                        <a:lnTo>
                          <a:pt x="70" y="1048"/>
                        </a:lnTo>
                        <a:lnTo>
                          <a:pt x="38" y="1058"/>
                        </a:lnTo>
                        <a:lnTo>
                          <a:pt x="35" y="1063"/>
                        </a:lnTo>
                        <a:lnTo>
                          <a:pt x="38" y="1128"/>
                        </a:lnTo>
                        <a:lnTo>
                          <a:pt x="80" y="1185"/>
                        </a:lnTo>
                        <a:lnTo>
                          <a:pt x="63" y="1208"/>
                        </a:lnTo>
                        <a:lnTo>
                          <a:pt x="63" y="1343"/>
                        </a:lnTo>
                        <a:lnTo>
                          <a:pt x="30" y="1383"/>
                        </a:lnTo>
                        <a:lnTo>
                          <a:pt x="63" y="1335"/>
                        </a:lnTo>
                        <a:lnTo>
                          <a:pt x="108" y="1363"/>
                        </a:lnTo>
                        <a:lnTo>
                          <a:pt x="108" y="1473"/>
                        </a:lnTo>
                        <a:lnTo>
                          <a:pt x="80" y="1503"/>
                        </a:lnTo>
                        <a:lnTo>
                          <a:pt x="98" y="1540"/>
                        </a:lnTo>
                        <a:lnTo>
                          <a:pt x="155" y="1573"/>
                        </a:lnTo>
                        <a:lnTo>
                          <a:pt x="153" y="1575"/>
                        </a:lnTo>
                        <a:lnTo>
                          <a:pt x="160" y="1575"/>
                        </a:lnTo>
                        <a:lnTo>
                          <a:pt x="195" y="1578"/>
                        </a:lnTo>
                        <a:lnTo>
                          <a:pt x="190" y="1585"/>
                        </a:lnTo>
                        <a:lnTo>
                          <a:pt x="235" y="1578"/>
                        </a:lnTo>
                        <a:lnTo>
                          <a:pt x="235" y="1588"/>
                        </a:lnTo>
                        <a:lnTo>
                          <a:pt x="240" y="1578"/>
                        </a:lnTo>
                        <a:lnTo>
                          <a:pt x="288" y="1523"/>
                        </a:lnTo>
                        <a:lnTo>
                          <a:pt x="328" y="1493"/>
                        </a:lnTo>
                        <a:lnTo>
                          <a:pt x="375" y="1533"/>
                        </a:lnTo>
                        <a:lnTo>
                          <a:pt x="365" y="1578"/>
                        </a:lnTo>
                        <a:lnTo>
                          <a:pt x="395" y="1610"/>
                        </a:lnTo>
                        <a:lnTo>
                          <a:pt x="418" y="1610"/>
                        </a:lnTo>
                        <a:lnTo>
                          <a:pt x="443" y="1588"/>
                        </a:lnTo>
                        <a:lnTo>
                          <a:pt x="443" y="1593"/>
                        </a:lnTo>
                        <a:lnTo>
                          <a:pt x="443" y="1588"/>
                        </a:lnTo>
                        <a:lnTo>
                          <a:pt x="585" y="1483"/>
                        </a:lnTo>
                        <a:lnTo>
                          <a:pt x="590" y="1448"/>
                        </a:lnTo>
                        <a:lnTo>
                          <a:pt x="598" y="1415"/>
                        </a:lnTo>
                        <a:lnTo>
                          <a:pt x="633" y="1360"/>
                        </a:lnTo>
                        <a:lnTo>
                          <a:pt x="658" y="1258"/>
                        </a:lnTo>
                        <a:lnTo>
                          <a:pt x="705" y="1248"/>
                        </a:lnTo>
                        <a:lnTo>
                          <a:pt x="748" y="1210"/>
                        </a:lnTo>
                        <a:lnTo>
                          <a:pt x="855" y="1220"/>
                        </a:lnTo>
                        <a:lnTo>
                          <a:pt x="960" y="1133"/>
                        </a:lnTo>
                        <a:lnTo>
                          <a:pt x="955" y="1063"/>
                        </a:lnTo>
                        <a:lnTo>
                          <a:pt x="960" y="1063"/>
                        </a:lnTo>
                        <a:lnTo>
                          <a:pt x="953" y="995"/>
                        </a:lnTo>
                        <a:lnTo>
                          <a:pt x="1000" y="935"/>
                        </a:lnTo>
                        <a:lnTo>
                          <a:pt x="1055" y="920"/>
                        </a:lnTo>
                        <a:lnTo>
                          <a:pt x="1058" y="920"/>
                        </a:lnTo>
                        <a:lnTo>
                          <a:pt x="1090" y="94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4" name="Freeform 377"/>
                  <p:cNvSpPr>
                    <a:spLocks/>
                  </p:cNvSpPr>
                  <p:nvPr/>
                </p:nvSpPr>
                <p:spPr bwMode="auto">
                  <a:xfrm>
                    <a:off x="6439383" y="3638688"/>
                    <a:ext cx="7452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>
                        <a:moveTo>
                          <a:pt x="0" y="0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5" name="Freeform 376"/>
                  <p:cNvSpPr>
                    <a:spLocks/>
                  </p:cNvSpPr>
                  <p:nvPr/>
                </p:nvSpPr>
                <p:spPr bwMode="auto">
                  <a:xfrm>
                    <a:off x="6446836" y="3638688"/>
                    <a:ext cx="2483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6" name="Freeform 375"/>
                  <p:cNvSpPr>
                    <a:spLocks/>
                  </p:cNvSpPr>
                  <p:nvPr/>
                </p:nvSpPr>
                <p:spPr bwMode="auto">
                  <a:xfrm>
                    <a:off x="7681296" y="1656593"/>
                    <a:ext cx="228512" cy="320415"/>
                  </a:xfrm>
                  <a:custGeom>
                    <a:avLst/>
                    <a:gdLst/>
                    <a:ahLst/>
                    <a:cxnLst>
                      <a:cxn ang="0">
                        <a:pos x="93" y="80"/>
                      </a:cxn>
                      <a:cxn ang="0">
                        <a:pos x="131" y="90"/>
                      </a:cxn>
                      <a:cxn ang="0">
                        <a:pos x="208" y="0"/>
                      </a:cxn>
                      <a:cxn ang="0">
                        <a:pos x="230" y="3"/>
                      </a:cxn>
                      <a:cxn ang="0">
                        <a:pos x="214" y="42"/>
                      </a:cxn>
                      <a:cxn ang="0">
                        <a:pos x="214" y="106"/>
                      </a:cxn>
                      <a:cxn ang="0">
                        <a:pos x="166" y="141"/>
                      </a:cxn>
                      <a:cxn ang="0">
                        <a:pos x="147" y="202"/>
                      </a:cxn>
                      <a:cxn ang="0">
                        <a:pos x="202" y="218"/>
                      </a:cxn>
                      <a:cxn ang="0">
                        <a:pos x="208" y="282"/>
                      </a:cxn>
                      <a:cxn ang="0">
                        <a:pos x="182" y="323"/>
                      </a:cxn>
                      <a:cxn ang="0">
                        <a:pos x="179" y="323"/>
                      </a:cxn>
                      <a:cxn ang="0">
                        <a:pos x="3" y="310"/>
                      </a:cxn>
                      <a:cxn ang="0">
                        <a:pos x="0" y="278"/>
                      </a:cxn>
                      <a:cxn ang="0">
                        <a:pos x="93" y="80"/>
                      </a:cxn>
                    </a:cxnLst>
                    <a:rect l="0" t="0" r="r" b="b"/>
                    <a:pathLst>
                      <a:path w="230" h="323">
                        <a:moveTo>
                          <a:pt x="93" y="80"/>
                        </a:moveTo>
                        <a:lnTo>
                          <a:pt x="131" y="90"/>
                        </a:lnTo>
                        <a:lnTo>
                          <a:pt x="208" y="0"/>
                        </a:lnTo>
                        <a:lnTo>
                          <a:pt x="230" y="3"/>
                        </a:lnTo>
                        <a:lnTo>
                          <a:pt x="214" y="42"/>
                        </a:lnTo>
                        <a:lnTo>
                          <a:pt x="214" y="106"/>
                        </a:lnTo>
                        <a:lnTo>
                          <a:pt x="166" y="141"/>
                        </a:lnTo>
                        <a:lnTo>
                          <a:pt x="147" y="202"/>
                        </a:lnTo>
                        <a:lnTo>
                          <a:pt x="202" y="218"/>
                        </a:lnTo>
                        <a:lnTo>
                          <a:pt x="208" y="282"/>
                        </a:lnTo>
                        <a:lnTo>
                          <a:pt x="182" y="323"/>
                        </a:lnTo>
                        <a:lnTo>
                          <a:pt x="179" y="323"/>
                        </a:lnTo>
                        <a:lnTo>
                          <a:pt x="3" y="310"/>
                        </a:lnTo>
                        <a:lnTo>
                          <a:pt x="0" y="278"/>
                        </a:lnTo>
                        <a:lnTo>
                          <a:pt x="93" y="8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7" name="Freeform 374"/>
                  <p:cNvSpPr>
                    <a:spLocks/>
                  </p:cNvSpPr>
                  <p:nvPr/>
                </p:nvSpPr>
                <p:spPr bwMode="auto">
                  <a:xfrm>
                    <a:off x="7681296" y="1656593"/>
                    <a:ext cx="228512" cy="322898"/>
                  </a:xfrm>
                  <a:custGeom>
                    <a:avLst/>
                    <a:gdLst/>
                    <a:ahLst/>
                    <a:cxnLst>
                      <a:cxn ang="0">
                        <a:pos x="95" y="80"/>
                      </a:cxn>
                      <a:cxn ang="0">
                        <a:pos x="133" y="89"/>
                      </a:cxn>
                      <a:cxn ang="0">
                        <a:pos x="210" y="0"/>
                      </a:cxn>
                      <a:cxn ang="0">
                        <a:pos x="230" y="5"/>
                      </a:cxn>
                      <a:cxn ang="0">
                        <a:pos x="215" y="42"/>
                      </a:cxn>
                      <a:cxn ang="0">
                        <a:pos x="215" y="107"/>
                      </a:cxn>
                      <a:cxn ang="0">
                        <a:pos x="168" y="142"/>
                      </a:cxn>
                      <a:cxn ang="0">
                        <a:pos x="148" y="201"/>
                      </a:cxn>
                      <a:cxn ang="0">
                        <a:pos x="203" y="219"/>
                      </a:cxn>
                      <a:cxn ang="0">
                        <a:pos x="210" y="281"/>
                      </a:cxn>
                      <a:cxn ang="0">
                        <a:pos x="183" y="323"/>
                      </a:cxn>
                      <a:cxn ang="0">
                        <a:pos x="180" y="323"/>
                      </a:cxn>
                      <a:cxn ang="0">
                        <a:pos x="5" y="308"/>
                      </a:cxn>
                      <a:cxn ang="0">
                        <a:pos x="0" y="278"/>
                      </a:cxn>
                      <a:cxn ang="0">
                        <a:pos x="95" y="80"/>
                      </a:cxn>
                    </a:cxnLst>
                    <a:rect l="0" t="0" r="r" b="b"/>
                    <a:pathLst>
                      <a:path w="230" h="323">
                        <a:moveTo>
                          <a:pt x="95" y="80"/>
                        </a:moveTo>
                        <a:lnTo>
                          <a:pt x="133" y="89"/>
                        </a:lnTo>
                        <a:lnTo>
                          <a:pt x="210" y="0"/>
                        </a:lnTo>
                        <a:lnTo>
                          <a:pt x="230" y="5"/>
                        </a:lnTo>
                        <a:lnTo>
                          <a:pt x="215" y="42"/>
                        </a:lnTo>
                        <a:lnTo>
                          <a:pt x="215" y="107"/>
                        </a:lnTo>
                        <a:lnTo>
                          <a:pt x="168" y="142"/>
                        </a:lnTo>
                        <a:lnTo>
                          <a:pt x="148" y="201"/>
                        </a:lnTo>
                        <a:lnTo>
                          <a:pt x="203" y="219"/>
                        </a:lnTo>
                        <a:lnTo>
                          <a:pt x="210" y="281"/>
                        </a:lnTo>
                        <a:lnTo>
                          <a:pt x="183" y="323"/>
                        </a:lnTo>
                        <a:lnTo>
                          <a:pt x="180" y="323"/>
                        </a:lnTo>
                        <a:lnTo>
                          <a:pt x="5" y="308"/>
                        </a:lnTo>
                        <a:lnTo>
                          <a:pt x="0" y="278"/>
                        </a:lnTo>
                        <a:lnTo>
                          <a:pt x="95" y="8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8" name="Freeform 373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9" y="32"/>
                      </a:cxn>
                      <a:cxn ang="0">
                        <a:pos x="67" y="51"/>
                      </a:cxn>
                      <a:cxn ang="0">
                        <a:pos x="73" y="10"/>
                      </a:cxn>
                      <a:cxn ang="0">
                        <a:pos x="118" y="22"/>
                      </a:cxn>
                      <a:cxn ang="0">
                        <a:pos x="147" y="0"/>
                      </a:cxn>
                      <a:cxn ang="0">
                        <a:pos x="163" y="29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9" y="32"/>
                      </a:cxn>
                    </a:cxnLst>
                    <a:rect l="0" t="0" r="r" b="b"/>
                    <a:pathLst>
                      <a:path w="163" h="83">
                        <a:moveTo>
                          <a:pt x="19" y="32"/>
                        </a:moveTo>
                        <a:lnTo>
                          <a:pt x="67" y="51"/>
                        </a:lnTo>
                        <a:lnTo>
                          <a:pt x="73" y="10"/>
                        </a:lnTo>
                        <a:lnTo>
                          <a:pt x="118" y="22"/>
                        </a:lnTo>
                        <a:lnTo>
                          <a:pt x="147" y="0"/>
                        </a:lnTo>
                        <a:lnTo>
                          <a:pt x="163" y="29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9" y="3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59" name="Freeform 372"/>
                  <p:cNvSpPr>
                    <a:spLocks/>
                  </p:cNvSpPr>
                  <p:nvPr/>
                </p:nvSpPr>
                <p:spPr bwMode="auto">
                  <a:xfrm>
                    <a:off x="7514881" y="2357033"/>
                    <a:ext cx="161448" cy="81967"/>
                  </a:xfrm>
                  <a:custGeom>
                    <a:avLst/>
                    <a:gdLst/>
                    <a:ahLst/>
                    <a:cxnLst>
                      <a:cxn ang="0">
                        <a:pos x="18" y="33"/>
                      </a:cxn>
                      <a:cxn ang="0">
                        <a:pos x="68" y="50"/>
                      </a:cxn>
                      <a:cxn ang="0">
                        <a:pos x="73" y="10"/>
                      </a:cxn>
                      <a:cxn ang="0">
                        <a:pos x="118" y="23"/>
                      </a:cxn>
                      <a:cxn ang="0">
                        <a:pos x="148" y="0"/>
                      </a:cxn>
                      <a:cxn ang="0">
                        <a:pos x="163" y="30"/>
                      </a:cxn>
                      <a:cxn ang="0">
                        <a:pos x="128" y="48"/>
                      </a:cxn>
                      <a:cxn ang="0">
                        <a:pos x="105" y="83"/>
                      </a:cxn>
                      <a:cxn ang="0">
                        <a:pos x="60" y="80"/>
                      </a:cxn>
                      <a:cxn ang="0">
                        <a:pos x="0" y="58"/>
                      </a:cxn>
                      <a:cxn ang="0">
                        <a:pos x="18" y="33"/>
                      </a:cxn>
                    </a:cxnLst>
                    <a:rect l="0" t="0" r="r" b="b"/>
                    <a:pathLst>
                      <a:path w="163" h="83">
                        <a:moveTo>
                          <a:pt x="18" y="33"/>
                        </a:moveTo>
                        <a:lnTo>
                          <a:pt x="68" y="50"/>
                        </a:lnTo>
                        <a:lnTo>
                          <a:pt x="73" y="10"/>
                        </a:lnTo>
                        <a:lnTo>
                          <a:pt x="118" y="23"/>
                        </a:lnTo>
                        <a:lnTo>
                          <a:pt x="148" y="0"/>
                        </a:lnTo>
                        <a:lnTo>
                          <a:pt x="163" y="30"/>
                        </a:lnTo>
                        <a:lnTo>
                          <a:pt x="128" y="48"/>
                        </a:lnTo>
                        <a:lnTo>
                          <a:pt x="105" y="83"/>
                        </a:lnTo>
                        <a:lnTo>
                          <a:pt x="60" y="80"/>
                        </a:lnTo>
                        <a:lnTo>
                          <a:pt x="0" y="58"/>
                        </a:lnTo>
                        <a:lnTo>
                          <a:pt x="18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0" name="Freeform 371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7129" cy="89418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6"/>
                      </a:cxn>
                      <a:cxn ang="0">
                        <a:pos x="48" y="54"/>
                      </a:cxn>
                      <a:cxn ang="0">
                        <a:pos x="48" y="83"/>
                      </a:cxn>
                      <a:cxn ang="0">
                        <a:pos x="0" y="90"/>
                      </a:cxn>
                      <a:cxn ang="0">
                        <a:pos x="3" y="51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90">
                        <a:moveTo>
                          <a:pt x="32" y="0"/>
                        </a:moveTo>
                        <a:lnTo>
                          <a:pt x="57" y="6"/>
                        </a:lnTo>
                        <a:lnTo>
                          <a:pt x="48" y="54"/>
                        </a:lnTo>
                        <a:lnTo>
                          <a:pt x="48" y="83"/>
                        </a:lnTo>
                        <a:lnTo>
                          <a:pt x="0" y="90"/>
                        </a:lnTo>
                        <a:lnTo>
                          <a:pt x="3" y="51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1" name="Freeform 370"/>
                  <p:cNvSpPr>
                    <a:spLocks/>
                  </p:cNvSpPr>
                  <p:nvPr/>
                </p:nvSpPr>
                <p:spPr bwMode="auto">
                  <a:xfrm>
                    <a:off x="7740908" y="2245261"/>
                    <a:ext cx="54644" cy="8941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57" y="8"/>
                      </a:cxn>
                      <a:cxn ang="0">
                        <a:pos x="49" y="55"/>
                      </a:cxn>
                      <a:cxn ang="0">
                        <a:pos x="49" y="83"/>
                      </a:cxn>
                      <a:cxn ang="0">
                        <a:pos x="0" y="90"/>
                      </a:cxn>
                      <a:cxn ang="0">
                        <a:pos x="3" y="5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57" h="90">
                        <a:moveTo>
                          <a:pt x="31" y="0"/>
                        </a:moveTo>
                        <a:lnTo>
                          <a:pt x="57" y="8"/>
                        </a:lnTo>
                        <a:lnTo>
                          <a:pt x="49" y="55"/>
                        </a:lnTo>
                        <a:lnTo>
                          <a:pt x="49" y="83"/>
                        </a:lnTo>
                        <a:lnTo>
                          <a:pt x="0" y="90"/>
                        </a:lnTo>
                        <a:lnTo>
                          <a:pt x="3" y="53"/>
                        </a:lnTo>
                        <a:lnTo>
                          <a:pt x="3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2" name="Freeform 369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9741" cy="37257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39" h="38">
                        <a:moveTo>
                          <a:pt x="0" y="19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3" name="Freeform 368"/>
                  <p:cNvSpPr>
                    <a:spLocks/>
                  </p:cNvSpPr>
                  <p:nvPr/>
                </p:nvSpPr>
                <p:spPr bwMode="auto">
                  <a:xfrm>
                    <a:off x="7768231" y="2369453"/>
                    <a:ext cx="37257" cy="37257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36" y="0"/>
                      </a:cxn>
                      <a:cxn ang="0">
                        <a:pos x="39" y="38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39" h="38">
                        <a:moveTo>
                          <a:pt x="0" y="20"/>
                        </a:moveTo>
                        <a:lnTo>
                          <a:pt x="36" y="0"/>
                        </a:lnTo>
                        <a:lnTo>
                          <a:pt x="39" y="38"/>
                        </a:lnTo>
                        <a:lnTo>
                          <a:pt x="0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4" name="Freeform 367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980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5" name="Freeform 366"/>
                  <p:cNvSpPr>
                    <a:spLocks/>
                  </p:cNvSpPr>
                  <p:nvPr/>
                </p:nvSpPr>
                <p:spPr bwMode="auto">
                  <a:xfrm>
                    <a:off x="7721038" y="2458870"/>
                    <a:ext cx="22355" cy="273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3"/>
                      </a:cxn>
                      <a:cxn ang="0">
                        <a:pos x="0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29">
                        <a:moveTo>
                          <a:pt x="0" y="0"/>
                        </a:moveTo>
                        <a:lnTo>
                          <a:pt x="22" y="13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6" name="Freeform 365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6159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8" y="105"/>
                      </a:cxn>
                      <a:cxn ang="0">
                        <a:pos x="64" y="140"/>
                      </a:cxn>
                      <a:cxn ang="0">
                        <a:pos x="99" y="140"/>
                      </a:cxn>
                      <a:cxn ang="0">
                        <a:pos x="93" y="83"/>
                      </a:cxn>
                      <a:cxn ang="0">
                        <a:pos x="119" y="86"/>
                      </a:cxn>
                      <a:cxn ang="0">
                        <a:pos x="125" y="124"/>
                      </a:cxn>
                      <a:cxn ang="0">
                        <a:pos x="154" y="121"/>
                      </a:cxn>
                      <a:cxn ang="0">
                        <a:pos x="202" y="99"/>
                      </a:cxn>
                      <a:cxn ang="0">
                        <a:pos x="224" y="108"/>
                      </a:cxn>
                      <a:cxn ang="0">
                        <a:pos x="179" y="137"/>
                      </a:cxn>
                      <a:cxn ang="0">
                        <a:pos x="186" y="144"/>
                      </a:cxn>
                      <a:cxn ang="0">
                        <a:pos x="189" y="150"/>
                      </a:cxn>
                      <a:cxn ang="0">
                        <a:pos x="202" y="153"/>
                      </a:cxn>
                      <a:cxn ang="0">
                        <a:pos x="214" y="156"/>
                      </a:cxn>
                      <a:cxn ang="0">
                        <a:pos x="227" y="156"/>
                      </a:cxn>
                      <a:cxn ang="0">
                        <a:pos x="243" y="156"/>
                      </a:cxn>
                      <a:cxn ang="0">
                        <a:pos x="253" y="160"/>
                      </a:cxn>
                      <a:cxn ang="0">
                        <a:pos x="259" y="166"/>
                      </a:cxn>
                      <a:cxn ang="0">
                        <a:pos x="272" y="188"/>
                      </a:cxn>
                      <a:cxn ang="0">
                        <a:pos x="195" y="185"/>
                      </a:cxn>
                      <a:cxn ang="0">
                        <a:pos x="138" y="208"/>
                      </a:cxn>
                      <a:cxn ang="0">
                        <a:pos x="67" y="192"/>
                      </a:cxn>
                      <a:cxn ang="0">
                        <a:pos x="29" y="192"/>
                      </a:cxn>
                      <a:cxn ang="0">
                        <a:pos x="7" y="156"/>
                      </a:cxn>
                      <a:cxn ang="0">
                        <a:pos x="19" y="108"/>
                      </a:cxn>
                      <a:cxn ang="0">
                        <a:pos x="0" y="38"/>
                      </a:cxn>
                      <a:cxn ang="0">
                        <a:pos x="13" y="12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72" h="208">
                        <a:moveTo>
                          <a:pt x="39" y="0"/>
                        </a:moveTo>
                        <a:lnTo>
                          <a:pt x="48" y="105"/>
                        </a:lnTo>
                        <a:lnTo>
                          <a:pt x="64" y="140"/>
                        </a:lnTo>
                        <a:lnTo>
                          <a:pt x="99" y="140"/>
                        </a:lnTo>
                        <a:lnTo>
                          <a:pt x="93" y="83"/>
                        </a:lnTo>
                        <a:lnTo>
                          <a:pt x="119" y="86"/>
                        </a:lnTo>
                        <a:lnTo>
                          <a:pt x="125" y="124"/>
                        </a:lnTo>
                        <a:lnTo>
                          <a:pt x="154" y="121"/>
                        </a:lnTo>
                        <a:lnTo>
                          <a:pt x="202" y="99"/>
                        </a:lnTo>
                        <a:lnTo>
                          <a:pt x="224" y="108"/>
                        </a:lnTo>
                        <a:lnTo>
                          <a:pt x="179" y="137"/>
                        </a:lnTo>
                        <a:lnTo>
                          <a:pt x="186" y="144"/>
                        </a:lnTo>
                        <a:lnTo>
                          <a:pt x="189" y="150"/>
                        </a:lnTo>
                        <a:lnTo>
                          <a:pt x="202" y="153"/>
                        </a:lnTo>
                        <a:lnTo>
                          <a:pt x="214" y="156"/>
                        </a:lnTo>
                        <a:lnTo>
                          <a:pt x="227" y="156"/>
                        </a:lnTo>
                        <a:lnTo>
                          <a:pt x="243" y="156"/>
                        </a:lnTo>
                        <a:lnTo>
                          <a:pt x="253" y="160"/>
                        </a:lnTo>
                        <a:lnTo>
                          <a:pt x="259" y="166"/>
                        </a:lnTo>
                        <a:lnTo>
                          <a:pt x="272" y="188"/>
                        </a:lnTo>
                        <a:lnTo>
                          <a:pt x="195" y="185"/>
                        </a:lnTo>
                        <a:lnTo>
                          <a:pt x="138" y="208"/>
                        </a:lnTo>
                        <a:lnTo>
                          <a:pt x="67" y="192"/>
                        </a:lnTo>
                        <a:lnTo>
                          <a:pt x="29" y="192"/>
                        </a:lnTo>
                        <a:lnTo>
                          <a:pt x="7" y="156"/>
                        </a:lnTo>
                        <a:lnTo>
                          <a:pt x="19" y="108"/>
                        </a:lnTo>
                        <a:lnTo>
                          <a:pt x="0" y="38"/>
                        </a:lnTo>
                        <a:lnTo>
                          <a:pt x="13" y="12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7" name="Freeform 364"/>
                  <p:cNvSpPr>
                    <a:spLocks/>
                  </p:cNvSpPr>
                  <p:nvPr/>
                </p:nvSpPr>
                <p:spPr bwMode="auto">
                  <a:xfrm>
                    <a:off x="7601814" y="2540836"/>
                    <a:ext cx="270738" cy="20864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50" y="104"/>
                      </a:cxn>
                      <a:cxn ang="0">
                        <a:pos x="65" y="139"/>
                      </a:cxn>
                      <a:cxn ang="0">
                        <a:pos x="100" y="139"/>
                      </a:cxn>
                      <a:cxn ang="0">
                        <a:pos x="95" y="84"/>
                      </a:cxn>
                      <a:cxn ang="0">
                        <a:pos x="120" y="87"/>
                      </a:cxn>
                      <a:cxn ang="0">
                        <a:pos x="125" y="124"/>
                      </a:cxn>
                      <a:cxn ang="0">
                        <a:pos x="155" y="121"/>
                      </a:cxn>
                      <a:cxn ang="0">
                        <a:pos x="202" y="99"/>
                      </a:cxn>
                      <a:cxn ang="0">
                        <a:pos x="225" y="109"/>
                      </a:cxn>
                      <a:cxn ang="0">
                        <a:pos x="180" y="136"/>
                      </a:cxn>
                      <a:cxn ang="0">
                        <a:pos x="187" y="144"/>
                      </a:cxn>
                      <a:cxn ang="0">
                        <a:pos x="190" y="149"/>
                      </a:cxn>
                      <a:cxn ang="0">
                        <a:pos x="202" y="154"/>
                      </a:cxn>
                      <a:cxn ang="0">
                        <a:pos x="215" y="156"/>
                      </a:cxn>
                      <a:cxn ang="0">
                        <a:pos x="227" y="156"/>
                      </a:cxn>
                      <a:cxn ang="0">
                        <a:pos x="245" y="156"/>
                      </a:cxn>
                      <a:cxn ang="0">
                        <a:pos x="255" y="158"/>
                      </a:cxn>
                      <a:cxn ang="0">
                        <a:pos x="260" y="166"/>
                      </a:cxn>
                      <a:cxn ang="0">
                        <a:pos x="272" y="188"/>
                      </a:cxn>
                      <a:cxn ang="0">
                        <a:pos x="195" y="183"/>
                      </a:cxn>
                      <a:cxn ang="0">
                        <a:pos x="140" y="208"/>
                      </a:cxn>
                      <a:cxn ang="0">
                        <a:pos x="67" y="191"/>
                      </a:cxn>
                      <a:cxn ang="0">
                        <a:pos x="30" y="191"/>
                      </a:cxn>
                      <a:cxn ang="0">
                        <a:pos x="7" y="156"/>
                      </a:cxn>
                      <a:cxn ang="0">
                        <a:pos x="20" y="109"/>
                      </a:cxn>
                      <a:cxn ang="0">
                        <a:pos x="0" y="40"/>
                      </a:cxn>
                      <a:cxn ang="0">
                        <a:pos x="15" y="12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272" h="208">
                        <a:moveTo>
                          <a:pt x="40" y="0"/>
                        </a:moveTo>
                        <a:lnTo>
                          <a:pt x="50" y="104"/>
                        </a:lnTo>
                        <a:lnTo>
                          <a:pt x="65" y="139"/>
                        </a:lnTo>
                        <a:lnTo>
                          <a:pt x="100" y="139"/>
                        </a:lnTo>
                        <a:lnTo>
                          <a:pt x="95" y="84"/>
                        </a:lnTo>
                        <a:lnTo>
                          <a:pt x="120" y="87"/>
                        </a:lnTo>
                        <a:lnTo>
                          <a:pt x="125" y="124"/>
                        </a:lnTo>
                        <a:lnTo>
                          <a:pt x="155" y="121"/>
                        </a:lnTo>
                        <a:lnTo>
                          <a:pt x="202" y="99"/>
                        </a:lnTo>
                        <a:lnTo>
                          <a:pt x="225" y="109"/>
                        </a:lnTo>
                        <a:lnTo>
                          <a:pt x="180" y="136"/>
                        </a:lnTo>
                        <a:lnTo>
                          <a:pt x="187" y="144"/>
                        </a:lnTo>
                        <a:lnTo>
                          <a:pt x="190" y="149"/>
                        </a:lnTo>
                        <a:lnTo>
                          <a:pt x="202" y="154"/>
                        </a:lnTo>
                        <a:lnTo>
                          <a:pt x="215" y="156"/>
                        </a:lnTo>
                        <a:lnTo>
                          <a:pt x="227" y="156"/>
                        </a:lnTo>
                        <a:lnTo>
                          <a:pt x="245" y="156"/>
                        </a:lnTo>
                        <a:lnTo>
                          <a:pt x="255" y="158"/>
                        </a:lnTo>
                        <a:lnTo>
                          <a:pt x="260" y="166"/>
                        </a:lnTo>
                        <a:lnTo>
                          <a:pt x="272" y="188"/>
                        </a:lnTo>
                        <a:lnTo>
                          <a:pt x="195" y="183"/>
                        </a:lnTo>
                        <a:lnTo>
                          <a:pt x="140" y="208"/>
                        </a:lnTo>
                        <a:lnTo>
                          <a:pt x="67" y="191"/>
                        </a:lnTo>
                        <a:lnTo>
                          <a:pt x="30" y="191"/>
                        </a:lnTo>
                        <a:lnTo>
                          <a:pt x="7" y="156"/>
                        </a:lnTo>
                        <a:lnTo>
                          <a:pt x="20" y="109"/>
                        </a:lnTo>
                        <a:lnTo>
                          <a:pt x="0" y="40"/>
                        </a:lnTo>
                        <a:lnTo>
                          <a:pt x="15" y="12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8" name="Freeform 363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3997"/>
                  </a:xfrm>
                  <a:custGeom>
                    <a:avLst/>
                    <a:gdLst/>
                    <a:ahLst/>
                    <a:cxnLst>
                      <a:cxn ang="0">
                        <a:pos x="41" y="0"/>
                      </a:cxn>
                      <a:cxn ang="0">
                        <a:pos x="67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8"/>
                      </a:cxn>
                      <a:cxn ang="0">
                        <a:pos x="35" y="60"/>
                      </a:cxn>
                      <a:cxn ang="0">
                        <a:pos x="0" y="6"/>
                      </a:cxn>
                      <a:cxn ang="0">
                        <a:pos x="41" y="0"/>
                      </a:cxn>
                    </a:cxnLst>
                    <a:rect l="0" t="0" r="r" b="b"/>
                    <a:pathLst>
                      <a:path w="93" h="156">
                        <a:moveTo>
                          <a:pt x="41" y="0"/>
                        </a:moveTo>
                        <a:lnTo>
                          <a:pt x="67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8"/>
                        </a:lnTo>
                        <a:lnTo>
                          <a:pt x="35" y="60"/>
                        </a:lnTo>
                        <a:lnTo>
                          <a:pt x="0" y="6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69" name="Freeform 362"/>
                  <p:cNvSpPr>
                    <a:spLocks/>
                  </p:cNvSpPr>
                  <p:nvPr/>
                </p:nvSpPr>
                <p:spPr bwMode="auto">
                  <a:xfrm>
                    <a:off x="7902358" y="2381871"/>
                    <a:ext cx="91901" cy="156482"/>
                  </a:xfrm>
                  <a:custGeom>
                    <a:avLst/>
                    <a:gdLst/>
                    <a:ahLst/>
                    <a:cxnLst>
                      <a:cxn ang="0">
                        <a:pos x="40" y="0"/>
                      </a:cxn>
                      <a:cxn ang="0">
                        <a:pos x="68" y="89"/>
                      </a:cxn>
                      <a:cxn ang="0">
                        <a:pos x="93" y="131"/>
                      </a:cxn>
                      <a:cxn ang="0">
                        <a:pos x="83" y="156"/>
                      </a:cxn>
                      <a:cxn ang="0">
                        <a:pos x="35" y="119"/>
                      </a:cxn>
                      <a:cxn ang="0">
                        <a:pos x="35" y="59"/>
                      </a:cxn>
                      <a:cxn ang="0">
                        <a:pos x="0" y="7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93" h="156">
                        <a:moveTo>
                          <a:pt x="40" y="0"/>
                        </a:moveTo>
                        <a:lnTo>
                          <a:pt x="68" y="89"/>
                        </a:lnTo>
                        <a:lnTo>
                          <a:pt x="93" y="131"/>
                        </a:lnTo>
                        <a:lnTo>
                          <a:pt x="83" y="156"/>
                        </a:lnTo>
                        <a:lnTo>
                          <a:pt x="35" y="119"/>
                        </a:lnTo>
                        <a:lnTo>
                          <a:pt x="35" y="59"/>
                        </a:lnTo>
                        <a:lnTo>
                          <a:pt x="0" y="7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0" name="Freeform 361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6" y="70"/>
                      </a:cxn>
                      <a:cxn ang="0">
                        <a:pos x="0" y="54"/>
                      </a:cxn>
                      <a:cxn ang="0">
                        <a:pos x="0" y="0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36" h="70">
                        <a:moveTo>
                          <a:pt x="32" y="0"/>
                        </a:moveTo>
                        <a:lnTo>
                          <a:pt x="36" y="70"/>
                        </a:lnTo>
                        <a:lnTo>
                          <a:pt x="0" y="54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1" name="Freeform 360"/>
                  <p:cNvSpPr>
                    <a:spLocks/>
                  </p:cNvSpPr>
                  <p:nvPr/>
                </p:nvSpPr>
                <p:spPr bwMode="auto">
                  <a:xfrm>
                    <a:off x="7927196" y="2627771"/>
                    <a:ext cx="34774" cy="69547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6" y="70"/>
                      </a:cxn>
                      <a:cxn ang="0">
                        <a:pos x="0" y="53"/>
                      </a:cxn>
                      <a:cxn ang="0">
                        <a:pos x="0" y="0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6" h="70">
                        <a:moveTo>
                          <a:pt x="33" y="0"/>
                        </a:moveTo>
                        <a:lnTo>
                          <a:pt x="36" y="70"/>
                        </a:lnTo>
                        <a:lnTo>
                          <a:pt x="0" y="53"/>
                        </a:lnTo>
                        <a:lnTo>
                          <a:pt x="0" y="0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2" name="Freeform 359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29"/>
                      </a:cxn>
                      <a:cxn ang="0">
                        <a:pos x="19" y="51"/>
                      </a:cxn>
                      <a:cxn ang="0">
                        <a:pos x="0" y="29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29"/>
                        </a:lnTo>
                        <a:lnTo>
                          <a:pt x="19" y="51"/>
                        </a:lnTo>
                        <a:lnTo>
                          <a:pt x="0" y="29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3" name="Freeform 358"/>
                  <p:cNvSpPr>
                    <a:spLocks/>
                  </p:cNvSpPr>
                  <p:nvPr/>
                </p:nvSpPr>
                <p:spPr bwMode="auto">
                  <a:xfrm>
                    <a:off x="7984323" y="2645157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20" y="0"/>
                      </a:cxn>
                      <a:cxn ang="0">
                        <a:pos x="35" y="29"/>
                      </a:cxn>
                      <a:cxn ang="0">
                        <a:pos x="20" y="51"/>
                      </a:cxn>
                      <a:cxn ang="0">
                        <a:pos x="0" y="29"/>
                      </a:cxn>
                      <a:cxn ang="0">
                        <a:pos x="20" y="0"/>
                      </a:cxn>
                    </a:cxnLst>
                    <a:rect l="0" t="0" r="r" b="b"/>
                    <a:pathLst>
                      <a:path w="35" h="51">
                        <a:moveTo>
                          <a:pt x="20" y="0"/>
                        </a:moveTo>
                        <a:lnTo>
                          <a:pt x="35" y="29"/>
                        </a:lnTo>
                        <a:lnTo>
                          <a:pt x="20" y="51"/>
                        </a:lnTo>
                        <a:lnTo>
                          <a:pt x="0" y="29"/>
                        </a:lnTo>
                        <a:lnTo>
                          <a:pt x="2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4" name="Freeform 357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49677"/>
                  </a:xfrm>
                  <a:custGeom>
                    <a:avLst/>
                    <a:gdLst/>
                    <a:ahLst/>
                    <a:cxnLst>
                      <a:cxn ang="0">
                        <a:pos x="19" y="0"/>
                      </a:cxn>
                      <a:cxn ang="0">
                        <a:pos x="35" y="51"/>
                      </a:cxn>
                      <a:cxn ang="0">
                        <a:pos x="0" y="45"/>
                      </a:cxn>
                      <a:cxn ang="0">
                        <a:pos x="19" y="0"/>
                      </a:cxn>
                    </a:cxnLst>
                    <a:rect l="0" t="0" r="r" b="b"/>
                    <a:pathLst>
                      <a:path w="35" h="51">
                        <a:moveTo>
                          <a:pt x="19" y="0"/>
                        </a:moveTo>
                        <a:lnTo>
                          <a:pt x="35" y="51"/>
                        </a:lnTo>
                        <a:lnTo>
                          <a:pt x="0" y="45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5" name="Freeform 356"/>
                  <p:cNvSpPr>
                    <a:spLocks/>
                  </p:cNvSpPr>
                  <p:nvPr/>
                </p:nvSpPr>
                <p:spPr bwMode="auto">
                  <a:xfrm>
                    <a:off x="7924711" y="2734575"/>
                    <a:ext cx="34774" cy="52161"/>
                  </a:xfrm>
                  <a:custGeom>
                    <a:avLst/>
                    <a:gdLst/>
                    <a:ahLst/>
                    <a:cxnLst>
                      <a:cxn ang="0">
                        <a:pos x="18" y="0"/>
                      </a:cxn>
                      <a:cxn ang="0">
                        <a:pos x="35" y="51"/>
                      </a:cxn>
                      <a:cxn ang="0">
                        <a:pos x="0" y="44"/>
                      </a:cxn>
                      <a:cxn ang="0">
                        <a:pos x="18" y="0"/>
                      </a:cxn>
                    </a:cxnLst>
                    <a:rect l="0" t="0" r="r" b="b"/>
                    <a:pathLst>
                      <a:path w="35" h="51">
                        <a:moveTo>
                          <a:pt x="18" y="0"/>
                        </a:moveTo>
                        <a:lnTo>
                          <a:pt x="35" y="51"/>
                        </a:lnTo>
                        <a:lnTo>
                          <a:pt x="0" y="44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6" name="Freeform 355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9806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7" name="Freeform 354"/>
                  <p:cNvSpPr>
                    <a:spLocks/>
                  </p:cNvSpPr>
                  <p:nvPr/>
                </p:nvSpPr>
                <p:spPr bwMode="auto">
                  <a:xfrm>
                    <a:off x="7924711" y="2846348"/>
                    <a:ext cx="27323" cy="5464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0"/>
                      </a:cxn>
                      <a:cxn ang="0">
                        <a:pos x="29" y="54"/>
                      </a:cxn>
                      <a:cxn ang="0">
                        <a:pos x="3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" h="54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9" y="54"/>
                        </a:lnTo>
                        <a:lnTo>
                          <a:pt x="3" y="5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8" name="Freeform 353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19224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1" y="208"/>
                      </a:cxn>
                      <a:cxn ang="0">
                        <a:pos x="3" y="294"/>
                      </a:cxn>
                      <a:cxn ang="0">
                        <a:pos x="0" y="259"/>
                      </a:cxn>
                      <a:cxn ang="0">
                        <a:pos x="25" y="220"/>
                      </a:cxn>
                      <a:cxn ang="0">
                        <a:pos x="32" y="134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1" y="208"/>
                        </a:lnTo>
                        <a:lnTo>
                          <a:pt x="3" y="294"/>
                        </a:lnTo>
                        <a:lnTo>
                          <a:pt x="0" y="259"/>
                        </a:lnTo>
                        <a:lnTo>
                          <a:pt x="25" y="220"/>
                        </a:lnTo>
                        <a:lnTo>
                          <a:pt x="32" y="134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79" name="Freeform 352"/>
                  <p:cNvSpPr>
                    <a:spLocks/>
                  </p:cNvSpPr>
                  <p:nvPr/>
                </p:nvSpPr>
                <p:spPr bwMode="auto">
                  <a:xfrm>
                    <a:off x="7805488" y="2938249"/>
                    <a:ext cx="121708" cy="293092"/>
                  </a:xfrm>
                  <a:custGeom>
                    <a:avLst/>
                    <a:gdLst/>
                    <a:ahLst/>
                    <a:cxnLst>
                      <a:cxn ang="0">
                        <a:pos x="121" y="0"/>
                      </a:cxn>
                      <a:cxn ang="0">
                        <a:pos x="96" y="80"/>
                      </a:cxn>
                      <a:cxn ang="0">
                        <a:pos x="96" y="137"/>
                      </a:cxn>
                      <a:cxn ang="0">
                        <a:pos x="62" y="209"/>
                      </a:cxn>
                      <a:cxn ang="0">
                        <a:pos x="5" y="294"/>
                      </a:cxn>
                      <a:cxn ang="0">
                        <a:pos x="0" y="259"/>
                      </a:cxn>
                      <a:cxn ang="0">
                        <a:pos x="25" y="219"/>
                      </a:cxn>
                      <a:cxn ang="0">
                        <a:pos x="32" y="135"/>
                      </a:cxn>
                      <a:cxn ang="0">
                        <a:pos x="67" y="35"/>
                      </a:cxn>
                      <a:cxn ang="0">
                        <a:pos x="121" y="0"/>
                      </a:cxn>
                    </a:cxnLst>
                    <a:rect l="0" t="0" r="r" b="b"/>
                    <a:pathLst>
                      <a:path w="121" h="294">
                        <a:moveTo>
                          <a:pt x="121" y="0"/>
                        </a:moveTo>
                        <a:lnTo>
                          <a:pt x="96" y="80"/>
                        </a:lnTo>
                        <a:lnTo>
                          <a:pt x="96" y="137"/>
                        </a:lnTo>
                        <a:lnTo>
                          <a:pt x="62" y="209"/>
                        </a:lnTo>
                        <a:lnTo>
                          <a:pt x="5" y="294"/>
                        </a:lnTo>
                        <a:lnTo>
                          <a:pt x="0" y="259"/>
                        </a:lnTo>
                        <a:lnTo>
                          <a:pt x="25" y="219"/>
                        </a:lnTo>
                        <a:lnTo>
                          <a:pt x="32" y="135"/>
                        </a:lnTo>
                        <a:lnTo>
                          <a:pt x="67" y="35"/>
                        </a:lnTo>
                        <a:lnTo>
                          <a:pt x="12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0" name="Freeform 351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2"/>
                      </a:cxn>
                      <a:cxn ang="0">
                        <a:pos x="362" y="96"/>
                      </a:cxn>
                      <a:cxn ang="0">
                        <a:pos x="308" y="173"/>
                      </a:cxn>
                      <a:cxn ang="0">
                        <a:pos x="196" y="227"/>
                      </a:cxn>
                      <a:cxn ang="0">
                        <a:pos x="116" y="262"/>
                      </a:cxn>
                      <a:cxn ang="0">
                        <a:pos x="87" y="294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6" y="269"/>
                      </a:cxn>
                      <a:cxn ang="0">
                        <a:pos x="112" y="182"/>
                      </a:cxn>
                      <a:cxn ang="0">
                        <a:pos x="256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2"/>
                        </a:lnTo>
                        <a:lnTo>
                          <a:pt x="362" y="96"/>
                        </a:lnTo>
                        <a:lnTo>
                          <a:pt x="308" y="173"/>
                        </a:lnTo>
                        <a:lnTo>
                          <a:pt x="196" y="227"/>
                        </a:lnTo>
                        <a:lnTo>
                          <a:pt x="116" y="262"/>
                        </a:lnTo>
                        <a:lnTo>
                          <a:pt x="87" y="294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6" y="269"/>
                        </a:lnTo>
                        <a:lnTo>
                          <a:pt x="112" y="182"/>
                        </a:lnTo>
                        <a:lnTo>
                          <a:pt x="256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1" name="Freeform 350"/>
                  <p:cNvSpPr>
                    <a:spLocks/>
                  </p:cNvSpPr>
                  <p:nvPr/>
                </p:nvSpPr>
                <p:spPr bwMode="auto">
                  <a:xfrm>
                    <a:off x="7350948" y="3216437"/>
                    <a:ext cx="427218" cy="295576"/>
                  </a:xfrm>
                  <a:custGeom>
                    <a:avLst/>
                    <a:gdLst/>
                    <a:ahLst/>
                    <a:cxnLst>
                      <a:cxn ang="0">
                        <a:pos x="419" y="0"/>
                      </a:cxn>
                      <a:cxn ang="0">
                        <a:pos x="429" y="30"/>
                      </a:cxn>
                      <a:cxn ang="0">
                        <a:pos x="362" y="95"/>
                      </a:cxn>
                      <a:cxn ang="0">
                        <a:pos x="307" y="173"/>
                      </a:cxn>
                      <a:cxn ang="0">
                        <a:pos x="197" y="225"/>
                      </a:cxn>
                      <a:cxn ang="0">
                        <a:pos x="117" y="260"/>
                      </a:cxn>
                      <a:cxn ang="0">
                        <a:pos x="87" y="293"/>
                      </a:cxn>
                      <a:cxn ang="0">
                        <a:pos x="32" y="298"/>
                      </a:cxn>
                      <a:cxn ang="0">
                        <a:pos x="0" y="298"/>
                      </a:cxn>
                      <a:cxn ang="0">
                        <a:pos x="17" y="268"/>
                      </a:cxn>
                      <a:cxn ang="0">
                        <a:pos x="112" y="180"/>
                      </a:cxn>
                      <a:cxn ang="0">
                        <a:pos x="257" y="80"/>
                      </a:cxn>
                      <a:cxn ang="0">
                        <a:pos x="292" y="70"/>
                      </a:cxn>
                      <a:cxn ang="0">
                        <a:pos x="327" y="35"/>
                      </a:cxn>
                      <a:cxn ang="0">
                        <a:pos x="419" y="0"/>
                      </a:cxn>
                    </a:cxnLst>
                    <a:rect l="0" t="0" r="r" b="b"/>
                    <a:pathLst>
                      <a:path w="429" h="298">
                        <a:moveTo>
                          <a:pt x="419" y="0"/>
                        </a:moveTo>
                        <a:lnTo>
                          <a:pt x="429" y="30"/>
                        </a:lnTo>
                        <a:lnTo>
                          <a:pt x="362" y="95"/>
                        </a:lnTo>
                        <a:lnTo>
                          <a:pt x="307" y="173"/>
                        </a:lnTo>
                        <a:lnTo>
                          <a:pt x="197" y="225"/>
                        </a:lnTo>
                        <a:lnTo>
                          <a:pt x="117" y="260"/>
                        </a:lnTo>
                        <a:lnTo>
                          <a:pt x="87" y="293"/>
                        </a:lnTo>
                        <a:lnTo>
                          <a:pt x="32" y="298"/>
                        </a:lnTo>
                        <a:lnTo>
                          <a:pt x="0" y="298"/>
                        </a:lnTo>
                        <a:lnTo>
                          <a:pt x="17" y="268"/>
                        </a:lnTo>
                        <a:lnTo>
                          <a:pt x="112" y="180"/>
                        </a:lnTo>
                        <a:lnTo>
                          <a:pt x="257" y="80"/>
                        </a:lnTo>
                        <a:lnTo>
                          <a:pt x="292" y="70"/>
                        </a:lnTo>
                        <a:lnTo>
                          <a:pt x="327" y="35"/>
                        </a:lnTo>
                        <a:lnTo>
                          <a:pt x="4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2" name="Freeform 349"/>
                  <p:cNvSpPr>
                    <a:spLocks/>
                  </p:cNvSpPr>
                  <p:nvPr/>
                </p:nvSpPr>
                <p:spPr bwMode="auto">
                  <a:xfrm>
                    <a:off x="7549654" y="2811574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7" y="0"/>
                      </a:cxn>
                      <a:cxn ang="0">
                        <a:pos x="105" y="32"/>
                      </a:cxn>
                      <a:cxn ang="0">
                        <a:pos x="137" y="35"/>
                      </a:cxn>
                      <a:cxn ang="0">
                        <a:pos x="195" y="73"/>
                      </a:cxn>
                      <a:cxn ang="0">
                        <a:pos x="230" y="102"/>
                      </a:cxn>
                      <a:cxn ang="0">
                        <a:pos x="195" y="160"/>
                      </a:cxn>
                      <a:cxn ang="0">
                        <a:pos x="192" y="268"/>
                      </a:cxn>
                      <a:cxn ang="0">
                        <a:pos x="96" y="304"/>
                      </a:cxn>
                      <a:cxn ang="0">
                        <a:pos x="48" y="304"/>
                      </a:cxn>
                      <a:cxn ang="0">
                        <a:pos x="0" y="281"/>
                      </a:cxn>
                      <a:cxn ang="0">
                        <a:pos x="3" y="252"/>
                      </a:cxn>
                      <a:cxn ang="0">
                        <a:pos x="70" y="265"/>
                      </a:cxn>
                      <a:cxn ang="0">
                        <a:pos x="73" y="230"/>
                      </a:cxn>
                      <a:cxn ang="0">
                        <a:pos x="38" y="201"/>
                      </a:cxn>
                      <a:cxn ang="0">
                        <a:pos x="51" y="160"/>
                      </a:cxn>
                      <a:cxn ang="0">
                        <a:pos x="0" y="16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230" h="304">
                        <a:moveTo>
                          <a:pt x="0" y="9"/>
                        </a:moveTo>
                        <a:lnTo>
                          <a:pt x="67" y="0"/>
                        </a:lnTo>
                        <a:lnTo>
                          <a:pt x="105" y="32"/>
                        </a:lnTo>
                        <a:lnTo>
                          <a:pt x="137" y="35"/>
                        </a:lnTo>
                        <a:lnTo>
                          <a:pt x="195" y="73"/>
                        </a:lnTo>
                        <a:lnTo>
                          <a:pt x="230" y="102"/>
                        </a:lnTo>
                        <a:lnTo>
                          <a:pt x="195" y="160"/>
                        </a:lnTo>
                        <a:lnTo>
                          <a:pt x="192" y="268"/>
                        </a:lnTo>
                        <a:lnTo>
                          <a:pt x="96" y="304"/>
                        </a:lnTo>
                        <a:lnTo>
                          <a:pt x="48" y="304"/>
                        </a:lnTo>
                        <a:lnTo>
                          <a:pt x="0" y="281"/>
                        </a:lnTo>
                        <a:lnTo>
                          <a:pt x="3" y="252"/>
                        </a:lnTo>
                        <a:lnTo>
                          <a:pt x="70" y="265"/>
                        </a:lnTo>
                        <a:lnTo>
                          <a:pt x="73" y="230"/>
                        </a:lnTo>
                        <a:lnTo>
                          <a:pt x="38" y="201"/>
                        </a:lnTo>
                        <a:lnTo>
                          <a:pt x="51" y="160"/>
                        </a:lnTo>
                        <a:lnTo>
                          <a:pt x="0" y="16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3" name="Freeform 348"/>
                  <p:cNvSpPr>
                    <a:spLocks/>
                  </p:cNvSpPr>
                  <p:nvPr/>
                </p:nvSpPr>
                <p:spPr bwMode="auto">
                  <a:xfrm>
                    <a:off x="7549654" y="2811574"/>
                    <a:ext cx="228512" cy="303027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68" y="0"/>
                      </a:cxn>
                      <a:cxn ang="0">
                        <a:pos x="105" y="32"/>
                      </a:cxn>
                      <a:cxn ang="0">
                        <a:pos x="138" y="35"/>
                      </a:cxn>
                      <a:cxn ang="0">
                        <a:pos x="195" y="72"/>
                      </a:cxn>
                      <a:cxn ang="0">
                        <a:pos x="230" y="102"/>
                      </a:cxn>
                      <a:cxn ang="0">
                        <a:pos x="195" y="159"/>
                      </a:cxn>
                      <a:cxn ang="0">
                        <a:pos x="193" y="267"/>
                      </a:cxn>
                      <a:cxn ang="0">
                        <a:pos x="95" y="304"/>
                      </a:cxn>
                      <a:cxn ang="0">
                        <a:pos x="48" y="304"/>
                      </a:cxn>
                      <a:cxn ang="0">
                        <a:pos x="0" y="282"/>
                      </a:cxn>
                      <a:cxn ang="0">
                        <a:pos x="3" y="252"/>
                      </a:cxn>
                      <a:cxn ang="0">
                        <a:pos x="70" y="264"/>
                      </a:cxn>
                      <a:cxn ang="0">
                        <a:pos x="73" y="229"/>
                      </a:cxn>
                      <a:cxn ang="0">
                        <a:pos x="38" y="202"/>
                      </a:cxn>
                      <a:cxn ang="0">
                        <a:pos x="50" y="159"/>
                      </a:cxn>
                      <a:cxn ang="0">
                        <a:pos x="0" y="17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30" h="304">
                        <a:moveTo>
                          <a:pt x="0" y="10"/>
                        </a:moveTo>
                        <a:lnTo>
                          <a:pt x="68" y="0"/>
                        </a:lnTo>
                        <a:lnTo>
                          <a:pt x="105" y="32"/>
                        </a:lnTo>
                        <a:lnTo>
                          <a:pt x="138" y="35"/>
                        </a:lnTo>
                        <a:lnTo>
                          <a:pt x="195" y="72"/>
                        </a:lnTo>
                        <a:lnTo>
                          <a:pt x="230" y="102"/>
                        </a:lnTo>
                        <a:lnTo>
                          <a:pt x="195" y="159"/>
                        </a:lnTo>
                        <a:lnTo>
                          <a:pt x="193" y="267"/>
                        </a:lnTo>
                        <a:lnTo>
                          <a:pt x="95" y="304"/>
                        </a:lnTo>
                        <a:lnTo>
                          <a:pt x="48" y="304"/>
                        </a:lnTo>
                        <a:lnTo>
                          <a:pt x="0" y="282"/>
                        </a:lnTo>
                        <a:lnTo>
                          <a:pt x="3" y="252"/>
                        </a:lnTo>
                        <a:lnTo>
                          <a:pt x="70" y="264"/>
                        </a:lnTo>
                        <a:lnTo>
                          <a:pt x="73" y="229"/>
                        </a:lnTo>
                        <a:lnTo>
                          <a:pt x="38" y="202"/>
                        </a:lnTo>
                        <a:lnTo>
                          <a:pt x="50" y="159"/>
                        </a:lnTo>
                        <a:lnTo>
                          <a:pt x="0" y="17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4" name="Freeform 347"/>
                  <p:cNvSpPr>
                    <a:spLocks/>
                  </p:cNvSpPr>
                  <p:nvPr/>
                </p:nvSpPr>
                <p:spPr bwMode="auto">
                  <a:xfrm>
                    <a:off x="7644040" y="1934782"/>
                    <a:ext cx="243415" cy="330350"/>
                  </a:xfrm>
                  <a:custGeom>
                    <a:avLst/>
                    <a:gdLst/>
                    <a:ahLst/>
                    <a:cxnLst>
                      <a:cxn ang="0">
                        <a:pos x="246" y="4"/>
                      </a:cxn>
                      <a:cxn ang="0">
                        <a:pos x="217" y="45"/>
                      </a:cxn>
                      <a:cxn ang="0">
                        <a:pos x="224" y="109"/>
                      </a:cxn>
                      <a:cxn ang="0">
                        <a:pos x="153" y="109"/>
                      </a:cxn>
                      <a:cxn ang="0">
                        <a:pos x="96" y="231"/>
                      </a:cxn>
                      <a:cxn ang="0">
                        <a:pos x="108" y="269"/>
                      </a:cxn>
                      <a:cxn ang="0">
                        <a:pos x="45" y="295"/>
                      </a:cxn>
                      <a:cxn ang="0">
                        <a:pos x="16" y="333"/>
                      </a:cxn>
                      <a:cxn ang="0">
                        <a:pos x="0" y="250"/>
                      </a:cxn>
                      <a:cxn ang="0">
                        <a:pos x="41" y="240"/>
                      </a:cxn>
                      <a:cxn ang="0">
                        <a:pos x="51" y="180"/>
                      </a:cxn>
                      <a:cxn ang="0">
                        <a:pos x="32" y="180"/>
                      </a:cxn>
                      <a:cxn ang="0">
                        <a:pos x="0" y="96"/>
                      </a:cxn>
                      <a:cxn ang="0">
                        <a:pos x="45" y="42"/>
                      </a:cxn>
                      <a:cxn ang="0">
                        <a:pos x="38" y="0"/>
                      </a:cxn>
                      <a:cxn ang="0">
                        <a:pos x="41" y="32"/>
                      </a:cxn>
                      <a:cxn ang="0">
                        <a:pos x="217" y="45"/>
                      </a:cxn>
                      <a:cxn ang="0">
                        <a:pos x="220" y="45"/>
                      </a:cxn>
                      <a:cxn ang="0">
                        <a:pos x="246" y="4"/>
                      </a:cxn>
                    </a:cxnLst>
                    <a:rect l="0" t="0" r="r" b="b"/>
                    <a:pathLst>
                      <a:path w="246" h="333">
                        <a:moveTo>
                          <a:pt x="246" y="4"/>
                        </a:moveTo>
                        <a:lnTo>
                          <a:pt x="217" y="45"/>
                        </a:lnTo>
                        <a:lnTo>
                          <a:pt x="224" y="109"/>
                        </a:lnTo>
                        <a:lnTo>
                          <a:pt x="153" y="109"/>
                        </a:lnTo>
                        <a:lnTo>
                          <a:pt x="96" y="231"/>
                        </a:lnTo>
                        <a:lnTo>
                          <a:pt x="108" y="269"/>
                        </a:lnTo>
                        <a:lnTo>
                          <a:pt x="45" y="295"/>
                        </a:lnTo>
                        <a:lnTo>
                          <a:pt x="16" y="333"/>
                        </a:lnTo>
                        <a:lnTo>
                          <a:pt x="0" y="250"/>
                        </a:lnTo>
                        <a:lnTo>
                          <a:pt x="41" y="240"/>
                        </a:lnTo>
                        <a:lnTo>
                          <a:pt x="51" y="180"/>
                        </a:lnTo>
                        <a:lnTo>
                          <a:pt x="32" y="180"/>
                        </a:lnTo>
                        <a:lnTo>
                          <a:pt x="0" y="96"/>
                        </a:lnTo>
                        <a:lnTo>
                          <a:pt x="45" y="42"/>
                        </a:lnTo>
                        <a:lnTo>
                          <a:pt x="38" y="0"/>
                        </a:lnTo>
                        <a:lnTo>
                          <a:pt x="41" y="32"/>
                        </a:lnTo>
                        <a:lnTo>
                          <a:pt x="217" y="45"/>
                        </a:lnTo>
                        <a:lnTo>
                          <a:pt x="220" y="45"/>
                        </a:lnTo>
                        <a:lnTo>
                          <a:pt x="246" y="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5" name="Freeform 346"/>
                  <p:cNvSpPr>
                    <a:spLocks/>
                  </p:cNvSpPr>
                  <p:nvPr/>
                </p:nvSpPr>
                <p:spPr bwMode="auto">
                  <a:xfrm>
                    <a:off x="7644040" y="1934782"/>
                    <a:ext cx="245898" cy="330350"/>
                  </a:xfrm>
                  <a:custGeom>
                    <a:avLst/>
                    <a:gdLst/>
                    <a:ahLst/>
                    <a:cxnLst>
                      <a:cxn ang="0">
                        <a:pos x="246" y="3"/>
                      </a:cxn>
                      <a:cxn ang="0">
                        <a:pos x="216" y="45"/>
                      </a:cxn>
                      <a:cxn ang="0">
                        <a:pos x="224" y="108"/>
                      </a:cxn>
                      <a:cxn ang="0">
                        <a:pos x="152" y="108"/>
                      </a:cxn>
                      <a:cxn ang="0">
                        <a:pos x="97" y="230"/>
                      </a:cxn>
                      <a:cxn ang="0">
                        <a:pos x="107" y="268"/>
                      </a:cxn>
                      <a:cxn ang="0">
                        <a:pos x="45" y="295"/>
                      </a:cxn>
                      <a:cxn ang="0">
                        <a:pos x="17" y="333"/>
                      </a:cxn>
                      <a:cxn ang="0">
                        <a:pos x="0" y="250"/>
                      </a:cxn>
                      <a:cxn ang="0">
                        <a:pos x="42" y="240"/>
                      </a:cxn>
                      <a:cxn ang="0">
                        <a:pos x="52" y="180"/>
                      </a:cxn>
                      <a:cxn ang="0">
                        <a:pos x="32" y="180"/>
                      </a:cxn>
                      <a:cxn ang="0">
                        <a:pos x="0" y="95"/>
                      </a:cxn>
                      <a:cxn ang="0">
                        <a:pos x="45" y="40"/>
                      </a:cxn>
                      <a:cxn ang="0">
                        <a:pos x="37" y="0"/>
                      </a:cxn>
                      <a:cxn ang="0">
                        <a:pos x="42" y="30"/>
                      </a:cxn>
                      <a:cxn ang="0">
                        <a:pos x="216" y="45"/>
                      </a:cxn>
                      <a:cxn ang="0">
                        <a:pos x="219" y="45"/>
                      </a:cxn>
                      <a:cxn ang="0">
                        <a:pos x="246" y="3"/>
                      </a:cxn>
                    </a:cxnLst>
                    <a:rect l="0" t="0" r="r" b="b"/>
                    <a:pathLst>
                      <a:path w="246" h="333">
                        <a:moveTo>
                          <a:pt x="246" y="3"/>
                        </a:moveTo>
                        <a:lnTo>
                          <a:pt x="216" y="45"/>
                        </a:lnTo>
                        <a:lnTo>
                          <a:pt x="224" y="108"/>
                        </a:lnTo>
                        <a:lnTo>
                          <a:pt x="152" y="108"/>
                        </a:lnTo>
                        <a:lnTo>
                          <a:pt x="97" y="230"/>
                        </a:lnTo>
                        <a:lnTo>
                          <a:pt x="107" y="268"/>
                        </a:lnTo>
                        <a:lnTo>
                          <a:pt x="45" y="295"/>
                        </a:lnTo>
                        <a:lnTo>
                          <a:pt x="17" y="333"/>
                        </a:lnTo>
                        <a:lnTo>
                          <a:pt x="0" y="250"/>
                        </a:lnTo>
                        <a:lnTo>
                          <a:pt x="42" y="240"/>
                        </a:lnTo>
                        <a:lnTo>
                          <a:pt x="52" y="180"/>
                        </a:lnTo>
                        <a:lnTo>
                          <a:pt x="32" y="180"/>
                        </a:lnTo>
                        <a:lnTo>
                          <a:pt x="0" y="95"/>
                        </a:lnTo>
                        <a:lnTo>
                          <a:pt x="45" y="40"/>
                        </a:lnTo>
                        <a:lnTo>
                          <a:pt x="37" y="0"/>
                        </a:lnTo>
                        <a:lnTo>
                          <a:pt x="42" y="30"/>
                        </a:lnTo>
                        <a:lnTo>
                          <a:pt x="216" y="45"/>
                        </a:lnTo>
                        <a:lnTo>
                          <a:pt x="219" y="45"/>
                        </a:lnTo>
                        <a:lnTo>
                          <a:pt x="246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6" name="Freeform 345"/>
                  <p:cNvSpPr>
                    <a:spLocks/>
                  </p:cNvSpPr>
                  <p:nvPr/>
                </p:nvSpPr>
                <p:spPr bwMode="auto">
                  <a:xfrm>
                    <a:off x="4397678" y="2267615"/>
                    <a:ext cx="62096" cy="1018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03"/>
                      </a:cxn>
                      <a:cxn ang="0">
                        <a:pos x="64" y="85"/>
                      </a:cxn>
                      <a:cxn ang="0">
                        <a:pos x="3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4" h="103">
                        <a:moveTo>
                          <a:pt x="0" y="0"/>
                        </a:moveTo>
                        <a:lnTo>
                          <a:pt x="0" y="103"/>
                        </a:lnTo>
                        <a:lnTo>
                          <a:pt x="64" y="85"/>
                        </a:lnTo>
                        <a:lnTo>
                          <a:pt x="3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7" name="Freeform 344"/>
                  <p:cNvSpPr>
                    <a:spLocks/>
                  </p:cNvSpPr>
                  <p:nvPr/>
                </p:nvSpPr>
                <p:spPr bwMode="auto">
                  <a:xfrm>
                    <a:off x="4201457" y="2302388"/>
                    <a:ext cx="168900" cy="139094"/>
                  </a:xfrm>
                  <a:custGeom>
                    <a:avLst/>
                    <a:gdLst/>
                    <a:ahLst/>
                    <a:cxnLst>
                      <a:cxn ang="0">
                        <a:pos x="143" y="13"/>
                      </a:cxn>
                      <a:cxn ang="0">
                        <a:pos x="98" y="35"/>
                      </a:cxn>
                      <a:cxn ang="0">
                        <a:pos x="85" y="0"/>
                      </a:cxn>
                      <a:cxn ang="0">
                        <a:pos x="40" y="33"/>
                      </a:cxn>
                      <a:cxn ang="0">
                        <a:pos x="40" y="68"/>
                      </a:cxn>
                      <a:cxn ang="0">
                        <a:pos x="0" y="120"/>
                      </a:cxn>
                      <a:cxn ang="0">
                        <a:pos x="5" y="138"/>
                      </a:cxn>
                      <a:cxn ang="0">
                        <a:pos x="123" y="140"/>
                      </a:cxn>
                      <a:cxn ang="0">
                        <a:pos x="118" y="105"/>
                      </a:cxn>
                      <a:cxn ang="0">
                        <a:pos x="170" y="53"/>
                      </a:cxn>
                      <a:cxn ang="0">
                        <a:pos x="143" y="13"/>
                      </a:cxn>
                    </a:cxnLst>
                    <a:rect l="0" t="0" r="r" b="b"/>
                    <a:pathLst>
                      <a:path w="170" h="140">
                        <a:moveTo>
                          <a:pt x="143" y="13"/>
                        </a:moveTo>
                        <a:lnTo>
                          <a:pt x="98" y="35"/>
                        </a:lnTo>
                        <a:lnTo>
                          <a:pt x="85" y="0"/>
                        </a:lnTo>
                        <a:lnTo>
                          <a:pt x="40" y="33"/>
                        </a:lnTo>
                        <a:lnTo>
                          <a:pt x="40" y="68"/>
                        </a:lnTo>
                        <a:lnTo>
                          <a:pt x="0" y="120"/>
                        </a:lnTo>
                        <a:lnTo>
                          <a:pt x="5" y="138"/>
                        </a:lnTo>
                        <a:lnTo>
                          <a:pt x="123" y="140"/>
                        </a:lnTo>
                        <a:lnTo>
                          <a:pt x="118" y="105"/>
                        </a:lnTo>
                        <a:lnTo>
                          <a:pt x="170" y="53"/>
                        </a:lnTo>
                        <a:lnTo>
                          <a:pt x="143" y="1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8" name="Freeform 343"/>
                  <p:cNvSpPr>
                    <a:spLocks/>
                  </p:cNvSpPr>
                  <p:nvPr/>
                </p:nvSpPr>
                <p:spPr bwMode="auto">
                  <a:xfrm>
                    <a:off x="4392711" y="2424097"/>
                    <a:ext cx="42226" cy="6954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1"/>
                      </a:cxn>
                      <a:cxn ang="0">
                        <a:pos x="42" y="71"/>
                      </a:cxn>
                      <a:cxn ang="0">
                        <a:pos x="42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71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42" y="71"/>
                        </a:lnTo>
                        <a:lnTo>
                          <a:pt x="42" y="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89" name="Freeform 342"/>
                  <p:cNvSpPr>
                    <a:spLocks/>
                  </p:cNvSpPr>
                  <p:nvPr/>
                </p:nvSpPr>
                <p:spPr bwMode="auto">
                  <a:xfrm>
                    <a:off x="4268519" y="2468806"/>
                    <a:ext cx="5712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7" y="18"/>
                      </a:cxn>
                      <a:cxn ang="0">
                        <a:pos x="30" y="69"/>
                      </a:cxn>
                      <a:cxn ang="0">
                        <a:pos x="5" y="74"/>
                      </a:cxn>
                      <a:cxn ang="0">
                        <a:pos x="0" y="1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57" h="74">
                        <a:moveTo>
                          <a:pt x="32" y="0"/>
                        </a:moveTo>
                        <a:lnTo>
                          <a:pt x="57" y="18"/>
                        </a:lnTo>
                        <a:lnTo>
                          <a:pt x="30" y="69"/>
                        </a:lnTo>
                        <a:lnTo>
                          <a:pt x="5" y="74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0" name="Freeform 341"/>
                  <p:cNvSpPr>
                    <a:spLocks/>
                  </p:cNvSpPr>
                  <p:nvPr/>
                </p:nvSpPr>
                <p:spPr bwMode="auto">
                  <a:xfrm>
                    <a:off x="3938171" y="2540836"/>
                    <a:ext cx="57127" cy="6706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8" y="22"/>
                      </a:cxn>
                      <a:cxn ang="0">
                        <a:pos x="55" y="65"/>
                      </a:cxn>
                      <a:cxn ang="0">
                        <a:pos x="18" y="6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8" h="67">
                        <a:moveTo>
                          <a:pt x="0" y="0"/>
                        </a:moveTo>
                        <a:lnTo>
                          <a:pt x="58" y="22"/>
                        </a:lnTo>
                        <a:lnTo>
                          <a:pt x="55" y="65"/>
                        </a:lnTo>
                        <a:lnTo>
                          <a:pt x="18" y="6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1" name="Freeform 340"/>
                  <p:cNvSpPr>
                    <a:spLocks/>
                  </p:cNvSpPr>
                  <p:nvPr/>
                </p:nvSpPr>
                <p:spPr bwMode="auto">
                  <a:xfrm>
                    <a:off x="3905881" y="2570642"/>
                    <a:ext cx="357671" cy="293092"/>
                  </a:xfrm>
                  <a:custGeom>
                    <a:avLst/>
                    <a:gdLst/>
                    <a:ahLst/>
                    <a:cxnLst>
                      <a:cxn ang="0">
                        <a:pos x="351" y="0"/>
                      </a:cxn>
                      <a:cxn ang="0">
                        <a:pos x="278" y="15"/>
                      </a:cxn>
                      <a:cxn ang="0">
                        <a:pos x="256" y="73"/>
                      </a:cxn>
                      <a:cxn ang="0">
                        <a:pos x="119" y="120"/>
                      </a:cxn>
                      <a:cxn ang="0">
                        <a:pos x="102" y="95"/>
                      </a:cxn>
                      <a:cxn ang="0">
                        <a:pos x="55" y="93"/>
                      </a:cxn>
                      <a:cxn ang="0">
                        <a:pos x="55" y="140"/>
                      </a:cxn>
                      <a:cxn ang="0">
                        <a:pos x="27" y="163"/>
                      </a:cxn>
                      <a:cxn ang="0">
                        <a:pos x="0" y="218"/>
                      </a:cxn>
                      <a:cxn ang="0">
                        <a:pos x="35" y="218"/>
                      </a:cxn>
                      <a:cxn ang="0">
                        <a:pos x="35" y="245"/>
                      </a:cxn>
                      <a:cxn ang="0">
                        <a:pos x="60" y="265"/>
                      </a:cxn>
                      <a:cxn ang="0">
                        <a:pos x="99" y="243"/>
                      </a:cxn>
                      <a:cxn ang="0">
                        <a:pos x="107" y="280"/>
                      </a:cxn>
                      <a:cxn ang="0">
                        <a:pos x="137" y="295"/>
                      </a:cxn>
                      <a:cxn ang="0">
                        <a:pos x="177" y="278"/>
                      </a:cxn>
                      <a:cxn ang="0">
                        <a:pos x="159" y="218"/>
                      </a:cxn>
                      <a:cxn ang="0">
                        <a:pos x="211" y="208"/>
                      </a:cxn>
                      <a:cxn ang="0">
                        <a:pos x="256" y="218"/>
                      </a:cxn>
                      <a:cxn ang="0">
                        <a:pos x="328" y="110"/>
                      </a:cxn>
                      <a:cxn ang="0">
                        <a:pos x="328" y="73"/>
                      </a:cxn>
                      <a:cxn ang="0">
                        <a:pos x="358" y="38"/>
                      </a:cxn>
                      <a:cxn ang="0">
                        <a:pos x="351" y="0"/>
                      </a:cxn>
                    </a:cxnLst>
                    <a:rect l="0" t="0" r="r" b="b"/>
                    <a:pathLst>
                      <a:path w="358" h="295">
                        <a:moveTo>
                          <a:pt x="351" y="0"/>
                        </a:moveTo>
                        <a:lnTo>
                          <a:pt x="278" y="15"/>
                        </a:lnTo>
                        <a:lnTo>
                          <a:pt x="256" y="73"/>
                        </a:lnTo>
                        <a:lnTo>
                          <a:pt x="119" y="120"/>
                        </a:lnTo>
                        <a:lnTo>
                          <a:pt x="102" y="95"/>
                        </a:lnTo>
                        <a:lnTo>
                          <a:pt x="55" y="93"/>
                        </a:lnTo>
                        <a:lnTo>
                          <a:pt x="55" y="140"/>
                        </a:lnTo>
                        <a:lnTo>
                          <a:pt x="27" y="163"/>
                        </a:lnTo>
                        <a:lnTo>
                          <a:pt x="0" y="218"/>
                        </a:lnTo>
                        <a:lnTo>
                          <a:pt x="35" y="218"/>
                        </a:lnTo>
                        <a:lnTo>
                          <a:pt x="35" y="245"/>
                        </a:lnTo>
                        <a:lnTo>
                          <a:pt x="60" y="265"/>
                        </a:lnTo>
                        <a:lnTo>
                          <a:pt x="99" y="243"/>
                        </a:lnTo>
                        <a:lnTo>
                          <a:pt x="107" y="280"/>
                        </a:lnTo>
                        <a:lnTo>
                          <a:pt x="137" y="295"/>
                        </a:lnTo>
                        <a:lnTo>
                          <a:pt x="177" y="278"/>
                        </a:lnTo>
                        <a:lnTo>
                          <a:pt x="159" y="218"/>
                        </a:lnTo>
                        <a:lnTo>
                          <a:pt x="211" y="208"/>
                        </a:lnTo>
                        <a:lnTo>
                          <a:pt x="256" y="218"/>
                        </a:lnTo>
                        <a:lnTo>
                          <a:pt x="328" y="110"/>
                        </a:lnTo>
                        <a:lnTo>
                          <a:pt x="328" y="73"/>
                        </a:lnTo>
                        <a:lnTo>
                          <a:pt x="358" y="38"/>
                        </a:lnTo>
                        <a:lnTo>
                          <a:pt x="35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2" name="Freeform 339"/>
                  <p:cNvSpPr>
                    <a:spLocks/>
                  </p:cNvSpPr>
                  <p:nvPr/>
                </p:nvSpPr>
                <p:spPr bwMode="auto">
                  <a:xfrm>
                    <a:off x="4290874" y="2573127"/>
                    <a:ext cx="91901" cy="76998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8" y="17"/>
                      </a:cxn>
                      <a:cxn ang="0">
                        <a:pos x="0" y="64"/>
                      </a:cxn>
                      <a:cxn ang="0">
                        <a:pos x="35" y="76"/>
                      </a:cxn>
                      <a:cxn ang="0">
                        <a:pos x="93" y="37"/>
                      </a:cxn>
                      <a:cxn ang="0">
                        <a:pos x="88" y="0"/>
                      </a:cxn>
                    </a:cxnLst>
                    <a:rect l="0" t="0" r="r" b="b"/>
                    <a:pathLst>
                      <a:path w="93" h="76">
                        <a:moveTo>
                          <a:pt x="88" y="0"/>
                        </a:moveTo>
                        <a:lnTo>
                          <a:pt x="18" y="17"/>
                        </a:lnTo>
                        <a:lnTo>
                          <a:pt x="0" y="64"/>
                        </a:lnTo>
                        <a:lnTo>
                          <a:pt x="35" y="76"/>
                        </a:lnTo>
                        <a:lnTo>
                          <a:pt x="93" y="37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3" name="Freeform 338"/>
                  <p:cNvSpPr>
                    <a:spLocks/>
                  </p:cNvSpPr>
                  <p:nvPr/>
                </p:nvSpPr>
                <p:spPr bwMode="auto">
                  <a:xfrm>
                    <a:off x="4370357" y="2642674"/>
                    <a:ext cx="144062" cy="64580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54" y="0"/>
                      </a:cxn>
                      <a:cxn ang="0">
                        <a:pos x="77" y="13"/>
                      </a:cxn>
                      <a:cxn ang="0">
                        <a:pos x="144" y="22"/>
                      </a:cxn>
                      <a:cxn ang="0">
                        <a:pos x="144" y="64"/>
                      </a:cxn>
                      <a:cxn ang="0">
                        <a:pos x="90" y="42"/>
                      </a:cxn>
                      <a:cxn ang="0">
                        <a:pos x="38" y="48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144" h="64">
                        <a:moveTo>
                          <a:pt x="0" y="6"/>
                        </a:moveTo>
                        <a:lnTo>
                          <a:pt x="54" y="0"/>
                        </a:lnTo>
                        <a:lnTo>
                          <a:pt x="77" y="13"/>
                        </a:lnTo>
                        <a:lnTo>
                          <a:pt x="144" y="22"/>
                        </a:lnTo>
                        <a:lnTo>
                          <a:pt x="144" y="64"/>
                        </a:lnTo>
                        <a:lnTo>
                          <a:pt x="90" y="42"/>
                        </a:lnTo>
                        <a:lnTo>
                          <a:pt x="38" y="48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4" name="Freeform 337"/>
                  <p:cNvSpPr>
                    <a:spLocks/>
                  </p:cNvSpPr>
                  <p:nvPr/>
                </p:nvSpPr>
                <p:spPr bwMode="auto">
                  <a:xfrm>
                    <a:off x="3369374" y="2997861"/>
                    <a:ext cx="114256" cy="129159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78" y="5"/>
                      </a:cxn>
                      <a:cxn ang="0">
                        <a:pos x="116" y="25"/>
                      </a:cxn>
                      <a:cxn ang="0">
                        <a:pos x="106" y="71"/>
                      </a:cxn>
                      <a:cxn ang="0">
                        <a:pos x="116" y="96"/>
                      </a:cxn>
                      <a:cxn ang="0">
                        <a:pos x="61" y="106"/>
                      </a:cxn>
                      <a:cxn ang="0">
                        <a:pos x="45" y="128"/>
                      </a:cxn>
                      <a:cxn ang="0">
                        <a:pos x="13" y="128"/>
                      </a:cxn>
                      <a:cxn ang="0">
                        <a:pos x="20" y="79"/>
                      </a:cxn>
                      <a:cxn ang="0">
                        <a:pos x="0" y="64"/>
                      </a:cxn>
                      <a:cxn ang="0">
                        <a:pos x="13" y="37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16" h="128">
                        <a:moveTo>
                          <a:pt x="13" y="0"/>
                        </a:moveTo>
                        <a:lnTo>
                          <a:pt x="78" y="5"/>
                        </a:lnTo>
                        <a:lnTo>
                          <a:pt x="116" y="25"/>
                        </a:lnTo>
                        <a:lnTo>
                          <a:pt x="106" y="71"/>
                        </a:lnTo>
                        <a:lnTo>
                          <a:pt x="116" y="96"/>
                        </a:lnTo>
                        <a:lnTo>
                          <a:pt x="61" y="106"/>
                        </a:lnTo>
                        <a:lnTo>
                          <a:pt x="45" y="128"/>
                        </a:lnTo>
                        <a:lnTo>
                          <a:pt x="13" y="128"/>
                        </a:lnTo>
                        <a:lnTo>
                          <a:pt x="20" y="79"/>
                        </a:lnTo>
                        <a:lnTo>
                          <a:pt x="0" y="64"/>
                        </a:lnTo>
                        <a:lnTo>
                          <a:pt x="13" y="37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4695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3255165" y="1758427"/>
                    <a:ext cx="1259311" cy="1366104"/>
                    <a:chOff x="3772" y="2560"/>
                    <a:chExt cx="1267" cy="1376"/>
                  </a:xfrm>
                  <a:noFill/>
                </p:grpSpPr>
                <p:sp>
                  <p:nvSpPr>
                    <p:cNvPr id="4854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4793" y="3274"/>
                      <a:ext cx="57" cy="74"/>
                    </a:xfrm>
                    <a:custGeom>
                      <a:avLst/>
                      <a:gdLst/>
                      <a:ahLst/>
                      <a:cxnLst>
                        <a:cxn ang="0">
                          <a:pos x="32" y="0"/>
                        </a:cxn>
                        <a:cxn ang="0">
                          <a:pos x="57" y="19"/>
                        </a:cxn>
                        <a:cxn ang="0">
                          <a:pos x="28" y="67"/>
                        </a:cxn>
                        <a:cxn ang="0">
                          <a:pos x="3" y="74"/>
                        </a:cxn>
                        <a:cxn ang="0">
                          <a:pos x="0" y="19"/>
                        </a:cxn>
                        <a:cxn ang="0">
                          <a:pos x="32" y="0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32" y="0"/>
                          </a:moveTo>
                          <a:lnTo>
                            <a:pt x="57" y="19"/>
                          </a:lnTo>
                          <a:lnTo>
                            <a:pt x="28" y="67"/>
                          </a:lnTo>
                          <a:lnTo>
                            <a:pt x="3" y="74"/>
                          </a:lnTo>
                          <a:lnTo>
                            <a:pt x="0" y="19"/>
                          </a:lnTo>
                          <a:lnTo>
                            <a:pt x="3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4855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4460" y="3348"/>
                      <a:ext cx="58" cy="6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58" y="22"/>
                        </a:cxn>
                        <a:cxn ang="0">
                          <a:pos x="54" y="64"/>
                        </a:cxn>
                        <a:cxn ang="0">
                          <a:pos x="16" y="67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58" h="67">
                          <a:moveTo>
                            <a:pt x="0" y="0"/>
                          </a:moveTo>
                          <a:lnTo>
                            <a:pt x="58" y="22"/>
                          </a:lnTo>
                          <a:lnTo>
                            <a:pt x="54" y="64"/>
                          </a:lnTo>
                          <a:lnTo>
                            <a:pt x="16" y="6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grpSp>
                  <p:nvGrpSpPr>
                    <p:cNvPr id="4856" name="Group 3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72" y="2560"/>
                      <a:ext cx="1267" cy="1376"/>
                      <a:chOff x="3772" y="2560"/>
                      <a:chExt cx="1267" cy="1376"/>
                    </a:xfrm>
                    <a:grpFill/>
                  </p:grpSpPr>
                  <p:sp>
                    <p:nvSpPr>
                      <p:cNvPr id="4857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21" y="3072"/>
                        <a:ext cx="64" cy="1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03"/>
                          </a:cxn>
                          <a:cxn ang="0">
                            <a:pos x="64" y="84"/>
                          </a:cxn>
                          <a:cxn ang="0">
                            <a:pos x="38" y="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4" h="103">
                            <a:moveTo>
                              <a:pt x="0" y="0"/>
                            </a:moveTo>
                            <a:lnTo>
                              <a:pt x="0" y="103"/>
                            </a:lnTo>
                            <a:lnTo>
                              <a:pt x="64" y="84"/>
                            </a:lnTo>
                            <a:lnTo>
                              <a:pt x="38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58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25" y="3108"/>
                        <a:ext cx="170" cy="14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1" y="12"/>
                          </a:cxn>
                          <a:cxn ang="0">
                            <a:pos x="96" y="35"/>
                          </a:cxn>
                          <a:cxn ang="0">
                            <a:pos x="84" y="0"/>
                          </a:cxn>
                          <a:cxn ang="0">
                            <a:pos x="39" y="32"/>
                          </a:cxn>
                          <a:cxn ang="0">
                            <a:pos x="39" y="67"/>
                          </a:cxn>
                          <a:cxn ang="0">
                            <a:pos x="0" y="118"/>
                          </a:cxn>
                          <a:cxn ang="0">
                            <a:pos x="4" y="137"/>
                          </a:cxn>
                          <a:cxn ang="0">
                            <a:pos x="122" y="140"/>
                          </a:cxn>
                          <a:cxn ang="0">
                            <a:pos x="116" y="105"/>
                          </a:cxn>
                          <a:cxn ang="0">
                            <a:pos x="170" y="51"/>
                          </a:cxn>
                          <a:cxn ang="0">
                            <a:pos x="141" y="12"/>
                          </a:cxn>
                        </a:cxnLst>
                        <a:rect l="0" t="0" r="r" b="b"/>
                        <a:pathLst>
                          <a:path w="170" h="140">
                            <a:moveTo>
                              <a:pt x="141" y="12"/>
                            </a:moveTo>
                            <a:lnTo>
                              <a:pt x="96" y="35"/>
                            </a:lnTo>
                            <a:lnTo>
                              <a:pt x="84" y="0"/>
                            </a:lnTo>
                            <a:lnTo>
                              <a:pt x="39" y="32"/>
                            </a:lnTo>
                            <a:lnTo>
                              <a:pt x="39" y="67"/>
                            </a:lnTo>
                            <a:lnTo>
                              <a:pt x="0" y="118"/>
                            </a:lnTo>
                            <a:lnTo>
                              <a:pt x="4" y="137"/>
                            </a:lnTo>
                            <a:lnTo>
                              <a:pt x="122" y="140"/>
                            </a:lnTo>
                            <a:lnTo>
                              <a:pt x="116" y="105"/>
                            </a:lnTo>
                            <a:lnTo>
                              <a:pt x="170" y="51"/>
                            </a:lnTo>
                            <a:lnTo>
                              <a:pt x="141" y="1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59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17" y="3229"/>
                        <a:ext cx="42" cy="7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71"/>
                          </a:cxn>
                          <a:cxn ang="0">
                            <a:pos x="42" y="71"/>
                          </a:cxn>
                          <a:cxn ang="0">
                            <a:pos x="42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  <a:lnTo>
                              <a:pt x="42" y="71"/>
                            </a:lnTo>
                            <a:lnTo>
                              <a:pt x="42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60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28" y="3376"/>
                        <a:ext cx="358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52" y="0"/>
                          </a:cxn>
                          <a:cxn ang="0">
                            <a:pos x="278" y="16"/>
                          </a:cxn>
                          <a:cxn ang="0">
                            <a:pos x="256" y="74"/>
                          </a:cxn>
                          <a:cxn ang="0">
                            <a:pos x="118" y="122"/>
                          </a:cxn>
                          <a:cxn ang="0">
                            <a:pos x="102" y="96"/>
                          </a:cxn>
                          <a:cxn ang="0">
                            <a:pos x="54" y="93"/>
                          </a:cxn>
                          <a:cxn ang="0">
                            <a:pos x="54" y="141"/>
                          </a:cxn>
                          <a:cxn ang="0">
                            <a:pos x="26" y="164"/>
                          </a:cxn>
                          <a:cxn ang="0">
                            <a:pos x="0" y="218"/>
                          </a:cxn>
                          <a:cxn ang="0">
                            <a:pos x="35" y="218"/>
                          </a:cxn>
                          <a:cxn ang="0">
                            <a:pos x="35" y="247"/>
                          </a:cxn>
                          <a:cxn ang="0">
                            <a:pos x="58" y="266"/>
                          </a:cxn>
                          <a:cxn ang="0">
                            <a:pos x="99" y="244"/>
                          </a:cxn>
                          <a:cxn ang="0">
                            <a:pos x="106" y="282"/>
                          </a:cxn>
                          <a:cxn ang="0">
                            <a:pos x="137" y="295"/>
                          </a:cxn>
                          <a:cxn ang="0">
                            <a:pos x="176" y="279"/>
                          </a:cxn>
                          <a:cxn ang="0">
                            <a:pos x="160" y="218"/>
                          </a:cxn>
                          <a:cxn ang="0">
                            <a:pos x="211" y="208"/>
                          </a:cxn>
                          <a:cxn ang="0">
                            <a:pos x="256" y="218"/>
                          </a:cxn>
                          <a:cxn ang="0">
                            <a:pos x="329" y="112"/>
                          </a:cxn>
                          <a:cxn ang="0">
                            <a:pos x="329" y="74"/>
                          </a:cxn>
                          <a:cxn ang="0">
                            <a:pos x="358" y="39"/>
                          </a:cxn>
                          <a:cxn ang="0">
                            <a:pos x="352" y="0"/>
                          </a:cxn>
                        </a:cxnLst>
                        <a:rect l="0" t="0" r="r" b="b"/>
                        <a:pathLst>
                          <a:path w="358" h="295">
                            <a:moveTo>
                              <a:pt x="352" y="0"/>
                            </a:moveTo>
                            <a:lnTo>
                              <a:pt x="278" y="16"/>
                            </a:lnTo>
                            <a:lnTo>
                              <a:pt x="256" y="74"/>
                            </a:lnTo>
                            <a:lnTo>
                              <a:pt x="118" y="122"/>
                            </a:lnTo>
                            <a:lnTo>
                              <a:pt x="102" y="96"/>
                            </a:lnTo>
                            <a:lnTo>
                              <a:pt x="54" y="93"/>
                            </a:lnTo>
                            <a:lnTo>
                              <a:pt x="54" y="141"/>
                            </a:lnTo>
                            <a:lnTo>
                              <a:pt x="26" y="164"/>
                            </a:lnTo>
                            <a:lnTo>
                              <a:pt x="0" y="218"/>
                            </a:lnTo>
                            <a:lnTo>
                              <a:pt x="35" y="218"/>
                            </a:lnTo>
                            <a:lnTo>
                              <a:pt x="35" y="247"/>
                            </a:lnTo>
                            <a:lnTo>
                              <a:pt x="58" y="266"/>
                            </a:lnTo>
                            <a:lnTo>
                              <a:pt x="99" y="244"/>
                            </a:lnTo>
                            <a:lnTo>
                              <a:pt x="106" y="282"/>
                            </a:lnTo>
                            <a:lnTo>
                              <a:pt x="137" y="295"/>
                            </a:lnTo>
                            <a:lnTo>
                              <a:pt x="176" y="279"/>
                            </a:lnTo>
                            <a:lnTo>
                              <a:pt x="160" y="218"/>
                            </a:lnTo>
                            <a:lnTo>
                              <a:pt x="211" y="208"/>
                            </a:lnTo>
                            <a:lnTo>
                              <a:pt x="256" y="218"/>
                            </a:lnTo>
                            <a:lnTo>
                              <a:pt x="329" y="112"/>
                            </a:lnTo>
                            <a:lnTo>
                              <a:pt x="329" y="74"/>
                            </a:lnTo>
                            <a:lnTo>
                              <a:pt x="358" y="39"/>
                            </a:lnTo>
                            <a:lnTo>
                              <a:pt x="352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61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15" y="3380"/>
                        <a:ext cx="93" cy="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6" y="0"/>
                          </a:cxn>
                          <a:cxn ang="0">
                            <a:pos x="16" y="16"/>
                          </a:cxn>
                          <a:cxn ang="0">
                            <a:pos x="0" y="64"/>
                          </a:cxn>
                          <a:cxn ang="0">
                            <a:pos x="35" y="76"/>
                          </a:cxn>
                          <a:cxn ang="0">
                            <a:pos x="93" y="38"/>
                          </a:cxn>
                          <a:cxn ang="0">
                            <a:pos x="86" y="0"/>
                          </a:cxn>
                        </a:cxnLst>
                        <a:rect l="0" t="0" r="r" b="b"/>
                        <a:pathLst>
                          <a:path w="93" h="76">
                            <a:moveTo>
                              <a:pt x="86" y="0"/>
                            </a:moveTo>
                            <a:lnTo>
                              <a:pt x="16" y="16"/>
                            </a:lnTo>
                            <a:lnTo>
                              <a:pt x="0" y="64"/>
                            </a:lnTo>
                            <a:lnTo>
                              <a:pt x="35" y="76"/>
                            </a:lnTo>
                            <a:lnTo>
                              <a:pt x="93" y="38"/>
                            </a:lnTo>
                            <a:lnTo>
                              <a:pt x="86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62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95" y="3450"/>
                        <a:ext cx="144" cy="6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54" y="0"/>
                          </a:cxn>
                          <a:cxn ang="0">
                            <a:pos x="77" y="13"/>
                          </a:cxn>
                          <a:cxn ang="0">
                            <a:pos x="144" y="22"/>
                          </a:cxn>
                          <a:cxn ang="0">
                            <a:pos x="144" y="64"/>
                          </a:cxn>
                          <a:cxn ang="0">
                            <a:pos x="90" y="42"/>
                          </a:cxn>
                          <a:cxn ang="0">
                            <a:pos x="38" y="48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144" h="64">
                            <a:moveTo>
                              <a:pt x="0" y="6"/>
                            </a:moveTo>
                            <a:lnTo>
                              <a:pt x="54" y="0"/>
                            </a:lnTo>
                            <a:lnTo>
                              <a:pt x="77" y="13"/>
                            </a:lnTo>
                            <a:lnTo>
                              <a:pt x="144" y="22"/>
                            </a:lnTo>
                            <a:lnTo>
                              <a:pt x="144" y="64"/>
                            </a:lnTo>
                            <a:lnTo>
                              <a:pt x="90" y="42"/>
                            </a:lnTo>
                            <a:lnTo>
                              <a:pt x="38" y="48"/>
                            </a:lnTo>
                            <a:lnTo>
                              <a:pt x="0" y="6"/>
                            </a:lnTo>
                          </a:path>
                        </a:pathLst>
                      </a:custGeom>
                      <a:grpFill/>
                      <a:ln w="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63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87" y="3808"/>
                        <a:ext cx="116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0"/>
                          </a:cxn>
                          <a:cxn ang="0">
                            <a:pos x="77" y="4"/>
                          </a:cxn>
                          <a:cxn ang="0">
                            <a:pos x="116" y="23"/>
                          </a:cxn>
                          <a:cxn ang="0">
                            <a:pos x="106" y="71"/>
                          </a:cxn>
                          <a:cxn ang="0">
                            <a:pos x="116" y="96"/>
                          </a:cxn>
                          <a:cxn ang="0">
                            <a:pos x="61" y="106"/>
                          </a:cxn>
                          <a:cxn ang="0">
                            <a:pos x="45" y="128"/>
                          </a:cxn>
                          <a:cxn ang="0">
                            <a:pos x="13" y="128"/>
                          </a:cxn>
                          <a:cxn ang="0">
                            <a:pos x="20" y="80"/>
                          </a:cxn>
                          <a:cxn ang="0">
                            <a:pos x="0" y="64"/>
                          </a:cxn>
                          <a:cxn ang="0">
                            <a:pos x="13" y="36"/>
                          </a:cxn>
                          <a:cxn ang="0">
                            <a:pos x="13" y="0"/>
                          </a:cxn>
                        </a:cxnLst>
                        <a:rect l="0" t="0" r="r" b="b"/>
                        <a:pathLst>
                          <a:path w="116" h="128">
                            <a:moveTo>
                              <a:pt x="13" y="0"/>
                            </a:moveTo>
                            <a:lnTo>
                              <a:pt x="77" y="4"/>
                            </a:lnTo>
                            <a:lnTo>
                              <a:pt x="116" y="23"/>
                            </a:lnTo>
                            <a:lnTo>
                              <a:pt x="106" y="71"/>
                            </a:lnTo>
                            <a:lnTo>
                              <a:pt x="116" y="96"/>
                            </a:lnTo>
                            <a:lnTo>
                              <a:pt x="61" y="106"/>
                            </a:lnTo>
                            <a:lnTo>
                              <a:pt x="45" y="128"/>
                            </a:lnTo>
                            <a:lnTo>
                              <a:pt x="13" y="128"/>
                            </a:lnTo>
                            <a:lnTo>
                              <a:pt x="20" y="80"/>
                            </a:lnTo>
                            <a:lnTo>
                              <a:pt x="0" y="64"/>
                            </a:lnTo>
                            <a:lnTo>
                              <a:pt x="13" y="36"/>
                            </a:lnTo>
                            <a:lnTo>
                              <a:pt x="13" y="0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  <p:sp>
                    <p:nvSpPr>
                      <p:cNvPr id="4864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72" y="2560"/>
                        <a:ext cx="1225" cy="130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88" y="0"/>
                          </a:cxn>
                          <a:cxn ang="0">
                            <a:pos x="560" y="144"/>
                          </a:cxn>
                          <a:cxn ang="0">
                            <a:pos x="410" y="394"/>
                          </a:cxn>
                          <a:cxn ang="0">
                            <a:pos x="333" y="615"/>
                          </a:cxn>
                          <a:cxn ang="0">
                            <a:pos x="227" y="618"/>
                          </a:cxn>
                          <a:cxn ang="0">
                            <a:pos x="170" y="736"/>
                          </a:cxn>
                          <a:cxn ang="0">
                            <a:pos x="87" y="711"/>
                          </a:cxn>
                          <a:cxn ang="0">
                            <a:pos x="90" y="704"/>
                          </a:cxn>
                          <a:cxn ang="0">
                            <a:pos x="13" y="704"/>
                          </a:cxn>
                          <a:cxn ang="0">
                            <a:pos x="42" y="784"/>
                          </a:cxn>
                          <a:cxn ang="0">
                            <a:pos x="106" y="890"/>
                          </a:cxn>
                          <a:cxn ang="0">
                            <a:pos x="125" y="1031"/>
                          </a:cxn>
                          <a:cxn ang="0">
                            <a:pos x="48" y="1034"/>
                          </a:cxn>
                          <a:cxn ang="0">
                            <a:pos x="51" y="1044"/>
                          </a:cxn>
                          <a:cxn ang="0">
                            <a:pos x="7" y="1063"/>
                          </a:cxn>
                          <a:cxn ang="0">
                            <a:pos x="23" y="1130"/>
                          </a:cxn>
                          <a:cxn ang="0">
                            <a:pos x="109" y="1184"/>
                          </a:cxn>
                          <a:cxn ang="0">
                            <a:pos x="115" y="1092"/>
                          </a:cxn>
                          <a:cxn ang="0">
                            <a:pos x="192" y="1133"/>
                          </a:cxn>
                          <a:cxn ang="0">
                            <a:pos x="237" y="1098"/>
                          </a:cxn>
                          <a:cxn ang="0">
                            <a:pos x="278" y="1252"/>
                          </a:cxn>
                          <a:cxn ang="0">
                            <a:pos x="342" y="1303"/>
                          </a:cxn>
                          <a:cxn ang="0">
                            <a:pos x="397" y="1268"/>
                          </a:cxn>
                          <a:cxn ang="0">
                            <a:pos x="490" y="1168"/>
                          </a:cxn>
                          <a:cxn ang="0">
                            <a:pos x="531" y="1060"/>
                          </a:cxn>
                          <a:cxn ang="0">
                            <a:pos x="592" y="1028"/>
                          </a:cxn>
                          <a:cxn ang="0">
                            <a:pos x="656" y="887"/>
                          </a:cxn>
                          <a:cxn ang="0">
                            <a:pos x="518" y="861"/>
                          </a:cxn>
                          <a:cxn ang="0">
                            <a:pos x="394" y="839"/>
                          </a:cxn>
                          <a:cxn ang="0">
                            <a:pos x="333" y="788"/>
                          </a:cxn>
                          <a:cxn ang="0">
                            <a:pos x="522" y="682"/>
                          </a:cxn>
                          <a:cxn ang="0">
                            <a:pos x="730" y="736"/>
                          </a:cxn>
                          <a:cxn ang="0">
                            <a:pos x="790" y="810"/>
                          </a:cxn>
                          <a:cxn ang="0">
                            <a:pos x="883" y="868"/>
                          </a:cxn>
                          <a:cxn ang="0">
                            <a:pos x="848" y="788"/>
                          </a:cxn>
                          <a:cxn ang="0">
                            <a:pos x="982" y="781"/>
                          </a:cxn>
                          <a:cxn ang="0">
                            <a:pos x="877" y="711"/>
                          </a:cxn>
                          <a:cxn ang="0">
                            <a:pos x="931" y="551"/>
                          </a:cxn>
                          <a:cxn ang="0">
                            <a:pos x="1017" y="522"/>
                          </a:cxn>
                          <a:cxn ang="0">
                            <a:pos x="1110" y="477"/>
                          </a:cxn>
                          <a:cxn ang="0">
                            <a:pos x="1200" y="394"/>
                          </a:cxn>
                          <a:cxn ang="0">
                            <a:pos x="1225" y="365"/>
                          </a:cxn>
                          <a:cxn ang="0">
                            <a:pos x="1181" y="151"/>
                          </a:cxn>
                          <a:cxn ang="0">
                            <a:pos x="1043" y="160"/>
                          </a:cxn>
                          <a:cxn ang="0">
                            <a:pos x="915" y="106"/>
                          </a:cxn>
                          <a:cxn ang="0">
                            <a:pos x="902" y="42"/>
                          </a:cxn>
                        </a:cxnLst>
                        <a:rect l="0" t="0" r="r" b="b"/>
                        <a:pathLst>
                          <a:path w="1225" h="1303">
                            <a:moveTo>
                              <a:pt x="902" y="42"/>
                            </a:moveTo>
                            <a:lnTo>
                              <a:pt x="688" y="0"/>
                            </a:lnTo>
                            <a:lnTo>
                              <a:pt x="675" y="4"/>
                            </a:lnTo>
                            <a:lnTo>
                              <a:pt x="560" y="144"/>
                            </a:lnTo>
                            <a:lnTo>
                              <a:pt x="480" y="279"/>
                            </a:lnTo>
                            <a:lnTo>
                              <a:pt x="410" y="394"/>
                            </a:lnTo>
                            <a:lnTo>
                              <a:pt x="342" y="538"/>
                            </a:lnTo>
                            <a:lnTo>
                              <a:pt x="333" y="615"/>
                            </a:lnTo>
                            <a:lnTo>
                              <a:pt x="291" y="602"/>
                            </a:lnTo>
                            <a:lnTo>
                              <a:pt x="227" y="618"/>
                            </a:lnTo>
                            <a:lnTo>
                              <a:pt x="195" y="679"/>
                            </a:lnTo>
                            <a:lnTo>
                              <a:pt x="170" y="736"/>
                            </a:lnTo>
                            <a:lnTo>
                              <a:pt x="119" y="736"/>
                            </a:lnTo>
                            <a:lnTo>
                              <a:pt x="87" y="711"/>
                            </a:lnTo>
                            <a:lnTo>
                              <a:pt x="93" y="704"/>
                            </a:lnTo>
                            <a:lnTo>
                              <a:pt x="90" y="704"/>
                            </a:lnTo>
                            <a:lnTo>
                              <a:pt x="64" y="704"/>
                            </a:lnTo>
                            <a:lnTo>
                              <a:pt x="13" y="704"/>
                            </a:lnTo>
                            <a:lnTo>
                              <a:pt x="23" y="740"/>
                            </a:lnTo>
                            <a:lnTo>
                              <a:pt x="42" y="784"/>
                            </a:lnTo>
                            <a:lnTo>
                              <a:pt x="35" y="826"/>
                            </a:lnTo>
                            <a:lnTo>
                              <a:pt x="106" y="890"/>
                            </a:lnTo>
                            <a:lnTo>
                              <a:pt x="93" y="925"/>
                            </a:lnTo>
                            <a:lnTo>
                              <a:pt x="125" y="1031"/>
                            </a:lnTo>
                            <a:lnTo>
                              <a:pt x="99" y="1053"/>
                            </a:lnTo>
                            <a:lnTo>
                              <a:pt x="48" y="1034"/>
                            </a:lnTo>
                            <a:lnTo>
                              <a:pt x="42" y="1040"/>
                            </a:lnTo>
                            <a:lnTo>
                              <a:pt x="51" y="1044"/>
                            </a:lnTo>
                            <a:lnTo>
                              <a:pt x="51" y="1092"/>
                            </a:lnTo>
                            <a:lnTo>
                              <a:pt x="7" y="1063"/>
                            </a:lnTo>
                            <a:lnTo>
                              <a:pt x="0" y="1079"/>
                            </a:lnTo>
                            <a:lnTo>
                              <a:pt x="23" y="1130"/>
                            </a:lnTo>
                            <a:lnTo>
                              <a:pt x="42" y="1191"/>
                            </a:lnTo>
                            <a:lnTo>
                              <a:pt x="109" y="1184"/>
                            </a:lnTo>
                            <a:lnTo>
                              <a:pt x="74" y="1127"/>
                            </a:lnTo>
                            <a:lnTo>
                              <a:pt x="115" y="1092"/>
                            </a:lnTo>
                            <a:lnTo>
                              <a:pt x="160" y="1133"/>
                            </a:lnTo>
                            <a:lnTo>
                              <a:pt x="192" y="1133"/>
                            </a:lnTo>
                            <a:lnTo>
                              <a:pt x="195" y="1050"/>
                            </a:lnTo>
                            <a:lnTo>
                              <a:pt x="237" y="1098"/>
                            </a:lnTo>
                            <a:lnTo>
                              <a:pt x="237" y="1200"/>
                            </a:lnTo>
                            <a:lnTo>
                              <a:pt x="278" y="1252"/>
                            </a:lnTo>
                            <a:lnTo>
                              <a:pt x="256" y="1293"/>
                            </a:lnTo>
                            <a:lnTo>
                              <a:pt x="342" y="1303"/>
                            </a:lnTo>
                            <a:lnTo>
                              <a:pt x="362" y="1274"/>
                            </a:lnTo>
                            <a:lnTo>
                              <a:pt x="397" y="1268"/>
                            </a:lnTo>
                            <a:lnTo>
                              <a:pt x="410" y="1184"/>
                            </a:lnTo>
                            <a:lnTo>
                              <a:pt x="490" y="1168"/>
                            </a:lnTo>
                            <a:lnTo>
                              <a:pt x="570" y="1104"/>
                            </a:lnTo>
                            <a:lnTo>
                              <a:pt x="531" y="1060"/>
                            </a:lnTo>
                            <a:lnTo>
                              <a:pt x="538" y="1024"/>
                            </a:lnTo>
                            <a:lnTo>
                              <a:pt x="592" y="1028"/>
                            </a:lnTo>
                            <a:lnTo>
                              <a:pt x="646" y="948"/>
                            </a:lnTo>
                            <a:lnTo>
                              <a:pt x="656" y="887"/>
                            </a:lnTo>
                            <a:lnTo>
                              <a:pt x="573" y="896"/>
                            </a:lnTo>
                            <a:lnTo>
                              <a:pt x="518" y="861"/>
                            </a:lnTo>
                            <a:lnTo>
                              <a:pt x="422" y="861"/>
                            </a:lnTo>
                            <a:lnTo>
                              <a:pt x="394" y="839"/>
                            </a:lnTo>
                            <a:lnTo>
                              <a:pt x="317" y="810"/>
                            </a:lnTo>
                            <a:lnTo>
                              <a:pt x="333" y="788"/>
                            </a:lnTo>
                            <a:lnTo>
                              <a:pt x="451" y="759"/>
                            </a:lnTo>
                            <a:lnTo>
                              <a:pt x="522" y="682"/>
                            </a:lnTo>
                            <a:lnTo>
                              <a:pt x="589" y="644"/>
                            </a:lnTo>
                            <a:lnTo>
                              <a:pt x="730" y="736"/>
                            </a:lnTo>
                            <a:lnTo>
                              <a:pt x="730" y="768"/>
                            </a:lnTo>
                            <a:lnTo>
                              <a:pt x="790" y="810"/>
                            </a:lnTo>
                            <a:lnTo>
                              <a:pt x="790" y="861"/>
                            </a:lnTo>
                            <a:lnTo>
                              <a:pt x="883" y="868"/>
                            </a:lnTo>
                            <a:lnTo>
                              <a:pt x="877" y="826"/>
                            </a:lnTo>
                            <a:lnTo>
                              <a:pt x="848" y="788"/>
                            </a:lnTo>
                            <a:lnTo>
                              <a:pt x="905" y="765"/>
                            </a:lnTo>
                            <a:lnTo>
                              <a:pt x="982" y="781"/>
                            </a:lnTo>
                            <a:lnTo>
                              <a:pt x="976" y="720"/>
                            </a:lnTo>
                            <a:lnTo>
                              <a:pt x="877" y="711"/>
                            </a:lnTo>
                            <a:lnTo>
                              <a:pt x="963" y="596"/>
                            </a:lnTo>
                            <a:lnTo>
                              <a:pt x="931" y="551"/>
                            </a:lnTo>
                            <a:lnTo>
                              <a:pt x="992" y="541"/>
                            </a:lnTo>
                            <a:lnTo>
                              <a:pt x="1017" y="522"/>
                            </a:lnTo>
                            <a:lnTo>
                              <a:pt x="1062" y="525"/>
                            </a:lnTo>
                            <a:lnTo>
                              <a:pt x="1110" y="477"/>
                            </a:lnTo>
                            <a:lnTo>
                              <a:pt x="1177" y="474"/>
                            </a:lnTo>
                            <a:lnTo>
                              <a:pt x="1200" y="394"/>
                            </a:lnTo>
                            <a:lnTo>
                              <a:pt x="1193" y="372"/>
                            </a:lnTo>
                            <a:lnTo>
                              <a:pt x="1225" y="365"/>
                            </a:lnTo>
                            <a:lnTo>
                              <a:pt x="1216" y="253"/>
                            </a:lnTo>
                            <a:lnTo>
                              <a:pt x="1181" y="151"/>
                            </a:lnTo>
                            <a:lnTo>
                              <a:pt x="1136" y="160"/>
                            </a:lnTo>
                            <a:lnTo>
                              <a:pt x="1043" y="160"/>
                            </a:lnTo>
                            <a:lnTo>
                              <a:pt x="973" y="116"/>
                            </a:lnTo>
                            <a:lnTo>
                              <a:pt x="915" y="106"/>
                            </a:lnTo>
                            <a:lnTo>
                              <a:pt x="886" y="39"/>
                            </a:lnTo>
                            <a:lnTo>
                              <a:pt x="902" y="4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fr-FR"/>
                        </a:defPPr>
                        <a:lvl1pPr marL="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9144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fr-FR"/>
                      </a:p>
                    </p:txBody>
                  </p:sp>
                </p:grpSp>
              </p:grpSp>
              <p:sp>
                <p:nvSpPr>
                  <p:cNvPr id="4696" name="Freeform 324"/>
                  <p:cNvSpPr>
                    <a:spLocks/>
                  </p:cNvSpPr>
                  <p:nvPr/>
                </p:nvSpPr>
                <p:spPr bwMode="auto">
                  <a:xfrm>
                    <a:off x="3255118" y="1758431"/>
                    <a:ext cx="1217075" cy="1294074"/>
                  </a:xfrm>
                  <a:custGeom>
                    <a:avLst/>
                    <a:gdLst/>
                    <a:ahLst/>
                    <a:cxnLst>
                      <a:cxn ang="0">
                        <a:pos x="688" y="0"/>
                      </a:cxn>
                      <a:cxn ang="0">
                        <a:pos x="560" y="145"/>
                      </a:cxn>
                      <a:cxn ang="0">
                        <a:pos x="410" y="395"/>
                      </a:cxn>
                      <a:cxn ang="0">
                        <a:pos x="333" y="615"/>
                      </a:cxn>
                      <a:cxn ang="0">
                        <a:pos x="228" y="618"/>
                      </a:cxn>
                      <a:cxn ang="0">
                        <a:pos x="170" y="738"/>
                      </a:cxn>
                      <a:cxn ang="0">
                        <a:pos x="88" y="713"/>
                      </a:cxn>
                      <a:cxn ang="0">
                        <a:pos x="90" y="705"/>
                      </a:cxn>
                      <a:cxn ang="0">
                        <a:pos x="13" y="705"/>
                      </a:cxn>
                      <a:cxn ang="0">
                        <a:pos x="43" y="785"/>
                      </a:cxn>
                      <a:cxn ang="0">
                        <a:pos x="105" y="890"/>
                      </a:cxn>
                      <a:cxn ang="0">
                        <a:pos x="125" y="1033"/>
                      </a:cxn>
                      <a:cxn ang="0">
                        <a:pos x="48" y="1035"/>
                      </a:cxn>
                      <a:cxn ang="0">
                        <a:pos x="50" y="1045"/>
                      </a:cxn>
                      <a:cxn ang="0">
                        <a:pos x="8" y="1063"/>
                      </a:cxn>
                      <a:cxn ang="0">
                        <a:pos x="23" y="1130"/>
                      </a:cxn>
                      <a:cxn ang="0">
                        <a:pos x="110" y="1185"/>
                      </a:cxn>
                      <a:cxn ang="0">
                        <a:pos x="115" y="1093"/>
                      </a:cxn>
                      <a:cxn ang="0">
                        <a:pos x="193" y="1133"/>
                      </a:cxn>
                      <a:cxn ang="0">
                        <a:pos x="238" y="1098"/>
                      </a:cxn>
                      <a:cxn ang="0">
                        <a:pos x="278" y="1253"/>
                      </a:cxn>
                      <a:cxn ang="0">
                        <a:pos x="343" y="1303"/>
                      </a:cxn>
                      <a:cxn ang="0">
                        <a:pos x="398" y="1268"/>
                      </a:cxn>
                      <a:cxn ang="0">
                        <a:pos x="490" y="1168"/>
                      </a:cxn>
                      <a:cxn ang="0">
                        <a:pos x="530" y="1060"/>
                      </a:cxn>
                      <a:cxn ang="0">
                        <a:pos x="593" y="1028"/>
                      </a:cxn>
                      <a:cxn ang="0">
                        <a:pos x="655" y="888"/>
                      </a:cxn>
                      <a:cxn ang="0">
                        <a:pos x="518" y="863"/>
                      </a:cxn>
                      <a:cxn ang="0">
                        <a:pos x="395" y="840"/>
                      </a:cxn>
                      <a:cxn ang="0">
                        <a:pos x="333" y="788"/>
                      </a:cxn>
                      <a:cxn ang="0">
                        <a:pos x="523" y="683"/>
                      </a:cxn>
                      <a:cxn ang="0">
                        <a:pos x="730" y="738"/>
                      </a:cxn>
                      <a:cxn ang="0">
                        <a:pos x="790" y="810"/>
                      </a:cxn>
                      <a:cxn ang="0">
                        <a:pos x="883" y="868"/>
                      </a:cxn>
                      <a:cxn ang="0">
                        <a:pos x="848" y="788"/>
                      </a:cxn>
                      <a:cxn ang="0">
                        <a:pos x="983" y="783"/>
                      </a:cxn>
                      <a:cxn ang="0">
                        <a:pos x="878" y="713"/>
                      </a:cxn>
                      <a:cxn ang="0">
                        <a:pos x="930" y="553"/>
                      </a:cxn>
                      <a:cxn ang="0">
                        <a:pos x="1018" y="523"/>
                      </a:cxn>
                      <a:cxn ang="0">
                        <a:pos x="1110" y="478"/>
                      </a:cxn>
                      <a:cxn ang="0">
                        <a:pos x="1200" y="395"/>
                      </a:cxn>
                      <a:cxn ang="0">
                        <a:pos x="1225" y="365"/>
                      </a:cxn>
                      <a:cxn ang="0">
                        <a:pos x="1180" y="153"/>
                      </a:cxn>
                      <a:cxn ang="0">
                        <a:pos x="1043" y="160"/>
                      </a:cxn>
                      <a:cxn ang="0">
                        <a:pos x="915" y="108"/>
                      </a:cxn>
                      <a:cxn ang="0">
                        <a:pos x="903" y="43"/>
                      </a:cxn>
                    </a:cxnLst>
                    <a:rect l="0" t="0" r="r" b="b"/>
                    <a:pathLst>
                      <a:path w="1225" h="1303">
                        <a:moveTo>
                          <a:pt x="903" y="43"/>
                        </a:moveTo>
                        <a:lnTo>
                          <a:pt x="688" y="0"/>
                        </a:lnTo>
                        <a:lnTo>
                          <a:pt x="675" y="5"/>
                        </a:lnTo>
                        <a:lnTo>
                          <a:pt x="560" y="145"/>
                        </a:lnTo>
                        <a:lnTo>
                          <a:pt x="480" y="280"/>
                        </a:lnTo>
                        <a:lnTo>
                          <a:pt x="410" y="395"/>
                        </a:lnTo>
                        <a:lnTo>
                          <a:pt x="343" y="538"/>
                        </a:lnTo>
                        <a:lnTo>
                          <a:pt x="333" y="615"/>
                        </a:lnTo>
                        <a:lnTo>
                          <a:pt x="290" y="603"/>
                        </a:lnTo>
                        <a:lnTo>
                          <a:pt x="228" y="618"/>
                        </a:lnTo>
                        <a:lnTo>
                          <a:pt x="195" y="680"/>
                        </a:lnTo>
                        <a:lnTo>
                          <a:pt x="170" y="738"/>
                        </a:lnTo>
                        <a:lnTo>
                          <a:pt x="120" y="738"/>
                        </a:lnTo>
                        <a:lnTo>
                          <a:pt x="88" y="713"/>
                        </a:lnTo>
                        <a:lnTo>
                          <a:pt x="93" y="705"/>
                        </a:lnTo>
                        <a:lnTo>
                          <a:pt x="90" y="705"/>
                        </a:lnTo>
                        <a:lnTo>
                          <a:pt x="65" y="705"/>
                        </a:lnTo>
                        <a:lnTo>
                          <a:pt x="13" y="705"/>
                        </a:lnTo>
                        <a:lnTo>
                          <a:pt x="23" y="740"/>
                        </a:lnTo>
                        <a:lnTo>
                          <a:pt x="43" y="785"/>
                        </a:lnTo>
                        <a:lnTo>
                          <a:pt x="35" y="828"/>
                        </a:lnTo>
                        <a:lnTo>
                          <a:pt x="105" y="890"/>
                        </a:lnTo>
                        <a:lnTo>
                          <a:pt x="93" y="925"/>
                        </a:lnTo>
                        <a:lnTo>
                          <a:pt x="125" y="1033"/>
                        </a:lnTo>
                        <a:lnTo>
                          <a:pt x="100" y="1053"/>
                        </a:lnTo>
                        <a:lnTo>
                          <a:pt x="48" y="1035"/>
                        </a:lnTo>
                        <a:lnTo>
                          <a:pt x="43" y="1040"/>
                        </a:lnTo>
                        <a:lnTo>
                          <a:pt x="50" y="1045"/>
                        </a:lnTo>
                        <a:lnTo>
                          <a:pt x="50" y="1093"/>
                        </a:lnTo>
                        <a:lnTo>
                          <a:pt x="8" y="1063"/>
                        </a:lnTo>
                        <a:lnTo>
                          <a:pt x="0" y="1080"/>
                        </a:lnTo>
                        <a:lnTo>
                          <a:pt x="23" y="1130"/>
                        </a:lnTo>
                        <a:lnTo>
                          <a:pt x="43" y="1193"/>
                        </a:lnTo>
                        <a:lnTo>
                          <a:pt x="110" y="1185"/>
                        </a:lnTo>
                        <a:lnTo>
                          <a:pt x="75" y="1128"/>
                        </a:lnTo>
                        <a:lnTo>
                          <a:pt x="115" y="1093"/>
                        </a:lnTo>
                        <a:lnTo>
                          <a:pt x="160" y="1133"/>
                        </a:lnTo>
                        <a:lnTo>
                          <a:pt x="193" y="1133"/>
                        </a:lnTo>
                        <a:lnTo>
                          <a:pt x="195" y="1050"/>
                        </a:lnTo>
                        <a:lnTo>
                          <a:pt x="238" y="1098"/>
                        </a:lnTo>
                        <a:lnTo>
                          <a:pt x="238" y="1200"/>
                        </a:lnTo>
                        <a:lnTo>
                          <a:pt x="278" y="1253"/>
                        </a:lnTo>
                        <a:lnTo>
                          <a:pt x="255" y="1293"/>
                        </a:lnTo>
                        <a:lnTo>
                          <a:pt x="343" y="1303"/>
                        </a:lnTo>
                        <a:lnTo>
                          <a:pt x="363" y="1275"/>
                        </a:lnTo>
                        <a:lnTo>
                          <a:pt x="398" y="1268"/>
                        </a:lnTo>
                        <a:lnTo>
                          <a:pt x="410" y="1185"/>
                        </a:lnTo>
                        <a:lnTo>
                          <a:pt x="490" y="1168"/>
                        </a:lnTo>
                        <a:lnTo>
                          <a:pt x="570" y="1105"/>
                        </a:lnTo>
                        <a:lnTo>
                          <a:pt x="530" y="1060"/>
                        </a:lnTo>
                        <a:lnTo>
                          <a:pt x="538" y="1025"/>
                        </a:lnTo>
                        <a:lnTo>
                          <a:pt x="593" y="1028"/>
                        </a:lnTo>
                        <a:lnTo>
                          <a:pt x="645" y="948"/>
                        </a:lnTo>
                        <a:lnTo>
                          <a:pt x="655" y="888"/>
                        </a:lnTo>
                        <a:lnTo>
                          <a:pt x="573" y="898"/>
                        </a:lnTo>
                        <a:lnTo>
                          <a:pt x="518" y="863"/>
                        </a:lnTo>
                        <a:lnTo>
                          <a:pt x="423" y="863"/>
                        </a:lnTo>
                        <a:lnTo>
                          <a:pt x="395" y="840"/>
                        </a:lnTo>
                        <a:lnTo>
                          <a:pt x="318" y="810"/>
                        </a:lnTo>
                        <a:lnTo>
                          <a:pt x="333" y="788"/>
                        </a:lnTo>
                        <a:lnTo>
                          <a:pt x="450" y="760"/>
                        </a:lnTo>
                        <a:lnTo>
                          <a:pt x="523" y="683"/>
                        </a:lnTo>
                        <a:lnTo>
                          <a:pt x="590" y="645"/>
                        </a:lnTo>
                        <a:lnTo>
                          <a:pt x="730" y="738"/>
                        </a:lnTo>
                        <a:lnTo>
                          <a:pt x="730" y="768"/>
                        </a:lnTo>
                        <a:lnTo>
                          <a:pt x="790" y="810"/>
                        </a:lnTo>
                        <a:lnTo>
                          <a:pt x="790" y="863"/>
                        </a:lnTo>
                        <a:lnTo>
                          <a:pt x="883" y="868"/>
                        </a:lnTo>
                        <a:lnTo>
                          <a:pt x="878" y="828"/>
                        </a:lnTo>
                        <a:lnTo>
                          <a:pt x="848" y="788"/>
                        </a:lnTo>
                        <a:lnTo>
                          <a:pt x="905" y="765"/>
                        </a:lnTo>
                        <a:lnTo>
                          <a:pt x="983" y="783"/>
                        </a:lnTo>
                        <a:lnTo>
                          <a:pt x="975" y="720"/>
                        </a:lnTo>
                        <a:lnTo>
                          <a:pt x="878" y="713"/>
                        </a:lnTo>
                        <a:lnTo>
                          <a:pt x="963" y="598"/>
                        </a:lnTo>
                        <a:lnTo>
                          <a:pt x="930" y="553"/>
                        </a:lnTo>
                        <a:lnTo>
                          <a:pt x="993" y="543"/>
                        </a:lnTo>
                        <a:lnTo>
                          <a:pt x="1018" y="523"/>
                        </a:lnTo>
                        <a:lnTo>
                          <a:pt x="1063" y="525"/>
                        </a:lnTo>
                        <a:lnTo>
                          <a:pt x="1110" y="478"/>
                        </a:lnTo>
                        <a:lnTo>
                          <a:pt x="1178" y="475"/>
                        </a:lnTo>
                        <a:lnTo>
                          <a:pt x="1200" y="395"/>
                        </a:lnTo>
                        <a:lnTo>
                          <a:pt x="1193" y="373"/>
                        </a:lnTo>
                        <a:lnTo>
                          <a:pt x="1225" y="365"/>
                        </a:lnTo>
                        <a:lnTo>
                          <a:pt x="1215" y="253"/>
                        </a:lnTo>
                        <a:lnTo>
                          <a:pt x="1180" y="153"/>
                        </a:lnTo>
                        <a:lnTo>
                          <a:pt x="1135" y="160"/>
                        </a:lnTo>
                        <a:lnTo>
                          <a:pt x="1043" y="160"/>
                        </a:lnTo>
                        <a:lnTo>
                          <a:pt x="973" y="118"/>
                        </a:lnTo>
                        <a:lnTo>
                          <a:pt x="915" y="108"/>
                        </a:lnTo>
                        <a:lnTo>
                          <a:pt x="885" y="40"/>
                        </a:lnTo>
                        <a:lnTo>
                          <a:pt x="903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697" name="Freeform 323"/>
                  <p:cNvSpPr>
                    <a:spLocks/>
                  </p:cNvSpPr>
                  <p:nvPr/>
                </p:nvSpPr>
                <p:spPr bwMode="auto">
                  <a:xfrm>
                    <a:off x="4134393" y="1606916"/>
                    <a:ext cx="680568" cy="524089"/>
                  </a:xfrm>
                  <a:custGeom>
                    <a:avLst/>
                    <a:gdLst/>
                    <a:ahLst/>
                    <a:cxnLst>
                      <a:cxn ang="0">
                        <a:pos x="583" y="0"/>
                      </a:cxn>
                      <a:cxn ang="0">
                        <a:pos x="498" y="40"/>
                      </a:cxn>
                      <a:cxn ang="0">
                        <a:pos x="465" y="85"/>
                      </a:cxn>
                      <a:cxn ang="0">
                        <a:pos x="468" y="163"/>
                      </a:cxn>
                      <a:cxn ang="0">
                        <a:pos x="433" y="183"/>
                      </a:cxn>
                      <a:cxn ang="0">
                        <a:pos x="408" y="175"/>
                      </a:cxn>
                      <a:cxn ang="0">
                        <a:pos x="380" y="208"/>
                      </a:cxn>
                      <a:cxn ang="0">
                        <a:pos x="345" y="208"/>
                      </a:cxn>
                      <a:cxn ang="0">
                        <a:pos x="273" y="240"/>
                      </a:cxn>
                      <a:cxn ang="0">
                        <a:pos x="175" y="240"/>
                      </a:cxn>
                      <a:cxn ang="0">
                        <a:pos x="120" y="240"/>
                      </a:cxn>
                      <a:cxn ang="0">
                        <a:pos x="88" y="195"/>
                      </a:cxn>
                      <a:cxn ang="0">
                        <a:pos x="18" y="195"/>
                      </a:cxn>
                      <a:cxn ang="0">
                        <a:pos x="0" y="193"/>
                      </a:cxn>
                      <a:cxn ang="0">
                        <a:pos x="30" y="260"/>
                      </a:cxn>
                      <a:cxn ang="0">
                        <a:pos x="88" y="270"/>
                      </a:cxn>
                      <a:cxn ang="0">
                        <a:pos x="158" y="313"/>
                      </a:cxn>
                      <a:cxn ang="0">
                        <a:pos x="250" y="313"/>
                      </a:cxn>
                      <a:cxn ang="0">
                        <a:pos x="295" y="305"/>
                      </a:cxn>
                      <a:cxn ang="0">
                        <a:pos x="330" y="405"/>
                      </a:cxn>
                      <a:cxn ang="0">
                        <a:pos x="340" y="518"/>
                      </a:cxn>
                      <a:cxn ang="0">
                        <a:pos x="348" y="513"/>
                      </a:cxn>
                      <a:cxn ang="0">
                        <a:pos x="383" y="528"/>
                      </a:cxn>
                      <a:cxn ang="0">
                        <a:pos x="575" y="520"/>
                      </a:cxn>
                      <a:cxn ang="0">
                        <a:pos x="600" y="470"/>
                      </a:cxn>
                      <a:cxn ang="0">
                        <a:pos x="635" y="448"/>
                      </a:cxn>
                      <a:cxn ang="0">
                        <a:pos x="635" y="413"/>
                      </a:cxn>
                      <a:cxn ang="0">
                        <a:pos x="595" y="398"/>
                      </a:cxn>
                      <a:cxn ang="0">
                        <a:pos x="600" y="360"/>
                      </a:cxn>
                      <a:cxn ang="0">
                        <a:pos x="645" y="368"/>
                      </a:cxn>
                      <a:cxn ang="0">
                        <a:pos x="685" y="340"/>
                      </a:cxn>
                      <a:cxn ang="0">
                        <a:pos x="640" y="300"/>
                      </a:cxn>
                      <a:cxn ang="0">
                        <a:pos x="610" y="295"/>
                      </a:cxn>
                      <a:cxn ang="0">
                        <a:pos x="645" y="218"/>
                      </a:cxn>
                      <a:cxn ang="0">
                        <a:pos x="588" y="138"/>
                      </a:cxn>
                      <a:cxn ang="0">
                        <a:pos x="550" y="138"/>
                      </a:cxn>
                      <a:cxn ang="0">
                        <a:pos x="510" y="118"/>
                      </a:cxn>
                      <a:cxn ang="0">
                        <a:pos x="533" y="58"/>
                      </a:cxn>
                      <a:cxn ang="0">
                        <a:pos x="583" y="0"/>
                      </a:cxn>
                    </a:cxnLst>
                    <a:rect l="0" t="0" r="r" b="b"/>
                    <a:pathLst>
                      <a:path w="685" h="528">
                        <a:moveTo>
                          <a:pt x="583" y="0"/>
                        </a:moveTo>
                        <a:lnTo>
                          <a:pt x="498" y="40"/>
                        </a:lnTo>
                        <a:lnTo>
                          <a:pt x="465" y="85"/>
                        </a:lnTo>
                        <a:lnTo>
                          <a:pt x="468" y="163"/>
                        </a:lnTo>
                        <a:lnTo>
                          <a:pt x="433" y="183"/>
                        </a:lnTo>
                        <a:lnTo>
                          <a:pt x="408" y="175"/>
                        </a:lnTo>
                        <a:lnTo>
                          <a:pt x="380" y="208"/>
                        </a:lnTo>
                        <a:lnTo>
                          <a:pt x="345" y="208"/>
                        </a:lnTo>
                        <a:lnTo>
                          <a:pt x="273" y="240"/>
                        </a:lnTo>
                        <a:lnTo>
                          <a:pt x="175" y="240"/>
                        </a:lnTo>
                        <a:lnTo>
                          <a:pt x="120" y="240"/>
                        </a:lnTo>
                        <a:lnTo>
                          <a:pt x="88" y="195"/>
                        </a:lnTo>
                        <a:lnTo>
                          <a:pt x="18" y="195"/>
                        </a:lnTo>
                        <a:lnTo>
                          <a:pt x="0" y="193"/>
                        </a:lnTo>
                        <a:lnTo>
                          <a:pt x="30" y="260"/>
                        </a:lnTo>
                        <a:lnTo>
                          <a:pt x="88" y="270"/>
                        </a:lnTo>
                        <a:lnTo>
                          <a:pt x="158" y="313"/>
                        </a:lnTo>
                        <a:lnTo>
                          <a:pt x="250" y="313"/>
                        </a:lnTo>
                        <a:lnTo>
                          <a:pt x="295" y="305"/>
                        </a:lnTo>
                        <a:lnTo>
                          <a:pt x="330" y="405"/>
                        </a:lnTo>
                        <a:lnTo>
                          <a:pt x="340" y="518"/>
                        </a:lnTo>
                        <a:lnTo>
                          <a:pt x="348" y="513"/>
                        </a:lnTo>
                        <a:lnTo>
                          <a:pt x="383" y="528"/>
                        </a:lnTo>
                        <a:lnTo>
                          <a:pt x="575" y="520"/>
                        </a:lnTo>
                        <a:lnTo>
                          <a:pt x="600" y="470"/>
                        </a:lnTo>
                        <a:lnTo>
                          <a:pt x="635" y="448"/>
                        </a:lnTo>
                        <a:lnTo>
                          <a:pt x="635" y="413"/>
                        </a:lnTo>
                        <a:lnTo>
                          <a:pt x="595" y="398"/>
                        </a:lnTo>
                        <a:lnTo>
                          <a:pt x="600" y="360"/>
                        </a:lnTo>
                        <a:lnTo>
                          <a:pt x="645" y="368"/>
                        </a:lnTo>
                        <a:lnTo>
                          <a:pt x="685" y="340"/>
                        </a:lnTo>
                        <a:lnTo>
                          <a:pt x="640" y="300"/>
                        </a:lnTo>
                        <a:lnTo>
                          <a:pt x="610" y="295"/>
                        </a:lnTo>
                        <a:lnTo>
                          <a:pt x="645" y="218"/>
                        </a:lnTo>
                        <a:lnTo>
                          <a:pt x="588" y="138"/>
                        </a:lnTo>
                        <a:lnTo>
                          <a:pt x="550" y="138"/>
                        </a:lnTo>
                        <a:lnTo>
                          <a:pt x="510" y="118"/>
                        </a:lnTo>
                        <a:lnTo>
                          <a:pt x="533" y="58"/>
                        </a:lnTo>
                        <a:lnTo>
                          <a:pt x="58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4698" name="Group 320"/>
                  <p:cNvGrpSpPr>
                    <a:grpSpLocks/>
                  </p:cNvGrpSpPr>
                  <p:nvPr/>
                </p:nvGrpSpPr>
                <p:grpSpPr bwMode="auto">
                  <a:xfrm>
                    <a:off x="2753387" y="1512533"/>
                    <a:ext cx="2061577" cy="1294077"/>
                    <a:chOff x="3267" y="2311"/>
                    <a:chExt cx="2076" cy="1302"/>
                  </a:xfrm>
                  <a:noFill/>
                </p:grpSpPr>
                <p:sp>
                  <p:nvSpPr>
                    <p:cNvPr id="4852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4658" y="2407"/>
                      <a:ext cx="685" cy="528"/>
                    </a:xfrm>
                    <a:custGeom>
                      <a:avLst/>
                      <a:gdLst/>
                      <a:ahLst/>
                      <a:cxnLst>
                        <a:cxn ang="0">
                          <a:pos x="582" y="0"/>
                        </a:cxn>
                        <a:cxn ang="0">
                          <a:pos x="496" y="41"/>
                        </a:cxn>
                        <a:cxn ang="0">
                          <a:pos x="464" y="86"/>
                        </a:cxn>
                        <a:cxn ang="0">
                          <a:pos x="467" y="163"/>
                        </a:cxn>
                        <a:cxn ang="0">
                          <a:pos x="432" y="182"/>
                        </a:cxn>
                        <a:cxn ang="0">
                          <a:pos x="407" y="176"/>
                        </a:cxn>
                        <a:cxn ang="0">
                          <a:pos x="378" y="208"/>
                        </a:cxn>
                        <a:cxn ang="0">
                          <a:pos x="343" y="208"/>
                        </a:cxn>
                        <a:cxn ang="0">
                          <a:pos x="272" y="240"/>
                        </a:cxn>
                        <a:cxn ang="0">
                          <a:pos x="173" y="240"/>
                        </a:cxn>
                        <a:cxn ang="0">
                          <a:pos x="119" y="240"/>
                        </a:cxn>
                        <a:cxn ang="0">
                          <a:pos x="87" y="195"/>
                        </a:cxn>
                        <a:cxn ang="0">
                          <a:pos x="16" y="195"/>
                        </a:cxn>
                        <a:cxn ang="0">
                          <a:pos x="0" y="192"/>
                        </a:cxn>
                        <a:cxn ang="0">
                          <a:pos x="29" y="259"/>
                        </a:cxn>
                        <a:cxn ang="0">
                          <a:pos x="87" y="269"/>
                        </a:cxn>
                        <a:cxn ang="0">
                          <a:pos x="157" y="313"/>
                        </a:cxn>
                        <a:cxn ang="0">
                          <a:pos x="250" y="313"/>
                        </a:cxn>
                        <a:cxn ang="0">
                          <a:pos x="295" y="304"/>
                        </a:cxn>
                        <a:cxn ang="0">
                          <a:pos x="330" y="406"/>
                        </a:cxn>
                        <a:cxn ang="0">
                          <a:pos x="339" y="518"/>
                        </a:cxn>
                        <a:cxn ang="0">
                          <a:pos x="346" y="512"/>
                        </a:cxn>
                        <a:cxn ang="0">
                          <a:pos x="381" y="528"/>
                        </a:cxn>
                        <a:cxn ang="0">
                          <a:pos x="573" y="521"/>
                        </a:cxn>
                        <a:cxn ang="0">
                          <a:pos x="598" y="470"/>
                        </a:cxn>
                        <a:cxn ang="0">
                          <a:pos x="634" y="448"/>
                        </a:cxn>
                        <a:cxn ang="0">
                          <a:pos x="634" y="413"/>
                        </a:cxn>
                        <a:cxn ang="0">
                          <a:pos x="595" y="397"/>
                        </a:cxn>
                        <a:cxn ang="0">
                          <a:pos x="598" y="361"/>
                        </a:cxn>
                        <a:cxn ang="0">
                          <a:pos x="643" y="368"/>
                        </a:cxn>
                        <a:cxn ang="0">
                          <a:pos x="685" y="339"/>
                        </a:cxn>
                        <a:cxn ang="0">
                          <a:pos x="640" y="301"/>
                        </a:cxn>
                        <a:cxn ang="0">
                          <a:pos x="608" y="294"/>
                        </a:cxn>
                        <a:cxn ang="0">
                          <a:pos x="643" y="217"/>
                        </a:cxn>
                        <a:cxn ang="0">
                          <a:pos x="586" y="137"/>
                        </a:cxn>
                        <a:cxn ang="0">
                          <a:pos x="550" y="137"/>
                        </a:cxn>
                        <a:cxn ang="0">
                          <a:pos x="509" y="118"/>
                        </a:cxn>
                        <a:cxn ang="0">
                          <a:pos x="531" y="57"/>
                        </a:cxn>
                        <a:cxn ang="0">
                          <a:pos x="582" y="0"/>
                        </a:cxn>
                      </a:cxnLst>
                      <a:rect l="0" t="0" r="r" b="b"/>
                      <a:pathLst>
                        <a:path w="685" h="528">
                          <a:moveTo>
                            <a:pt x="582" y="0"/>
                          </a:moveTo>
                          <a:lnTo>
                            <a:pt x="496" y="41"/>
                          </a:lnTo>
                          <a:lnTo>
                            <a:pt x="464" y="86"/>
                          </a:lnTo>
                          <a:lnTo>
                            <a:pt x="467" y="163"/>
                          </a:lnTo>
                          <a:lnTo>
                            <a:pt x="432" y="182"/>
                          </a:lnTo>
                          <a:lnTo>
                            <a:pt x="407" y="176"/>
                          </a:lnTo>
                          <a:lnTo>
                            <a:pt x="378" y="208"/>
                          </a:lnTo>
                          <a:lnTo>
                            <a:pt x="343" y="208"/>
                          </a:lnTo>
                          <a:lnTo>
                            <a:pt x="272" y="240"/>
                          </a:lnTo>
                          <a:lnTo>
                            <a:pt x="173" y="240"/>
                          </a:lnTo>
                          <a:lnTo>
                            <a:pt x="119" y="240"/>
                          </a:lnTo>
                          <a:lnTo>
                            <a:pt x="87" y="195"/>
                          </a:lnTo>
                          <a:lnTo>
                            <a:pt x="16" y="195"/>
                          </a:lnTo>
                          <a:lnTo>
                            <a:pt x="0" y="192"/>
                          </a:lnTo>
                          <a:lnTo>
                            <a:pt x="29" y="259"/>
                          </a:lnTo>
                          <a:lnTo>
                            <a:pt x="87" y="269"/>
                          </a:lnTo>
                          <a:lnTo>
                            <a:pt x="157" y="313"/>
                          </a:lnTo>
                          <a:lnTo>
                            <a:pt x="250" y="313"/>
                          </a:lnTo>
                          <a:lnTo>
                            <a:pt x="295" y="304"/>
                          </a:lnTo>
                          <a:lnTo>
                            <a:pt x="330" y="406"/>
                          </a:lnTo>
                          <a:lnTo>
                            <a:pt x="339" y="518"/>
                          </a:lnTo>
                          <a:lnTo>
                            <a:pt x="346" y="512"/>
                          </a:lnTo>
                          <a:lnTo>
                            <a:pt x="381" y="528"/>
                          </a:lnTo>
                          <a:lnTo>
                            <a:pt x="573" y="521"/>
                          </a:lnTo>
                          <a:lnTo>
                            <a:pt x="598" y="470"/>
                          </a:lnTo>
                          <a:lnTo>
                            <a:pt x="634" y="448"/>
                          </a:lnTo>
                          <a:lnTo>
                            <a:pt x="634" y="413"/>
                          </a:lnTo>
                          <a:lnTo>
                            <a:pt x="595" y="397"/>
                          </a:lnTo>
                          <a:lnTo>
                            <a:pt x="598" y="361"/>
                          </a:lnTo>
                          <a:lnTo>
                            <a:pt x="643" y="368"/>
                          </a:lnTo>
                          <a:lnTo>
                            <a:pt x="685" y="339"/>
                          </a:lnTo>
                          <a:lnTo>
                            <a:pt x="640" y="301"/>
                          </a:lnTo>
                          <a:lnTo>
                            <a:pt x="608" y="294"/>
                          </a:lnTo>
                          <a:lnTo>
                            <a:pt x="643" y="217"/>
                          </a:lnTo>
                          <a:lnTo>
                            <a:pt x="586" y="137"/>
                          </a:lnTo>
                          <a:lnTo>
                            <a:pt x="550" y="137"/>
                          </a:lnTo>
                          <a:lnTo>
                            <a:pt x="509" y="118"/>
                          </a:lnTo>
                          <a:lnTo>
                            <a:pt x="531" y="57"/>
                          </a:lnTo>
                          <a:lnTo>
                            <a:pt x="582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4853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267" y="2311"/>
                      <a:ext cx="1318" cy="1302"/>
                    </a:xfrm>
                    <a:custGeom>
                      <a:avLst/>
                      <a:gdLst/>
                      <a:ahLst/>
                      <a:cxnLst>
                        <a:cxn ang="0">
                          <a:pos x="1148" y="240"/>
                        </a:cxn>
                        <a:cxn ang="0">
                          <a:pos x="943" y="29"/>
                        </a:cxn>
                        <a:cxn ang="0">
                          <a:pos x="681" y="9"/>
                        </a:cxn>
                        <a:cxn ang="0">
                          <a:pos x="675" y="13"/>
                        </a:cxn>
                        <a:cxn ang="0">
                          <a:pos x="608" y="99"/>
                        </a:cxn>
                        <a:cxn ang="0">
                          <a:pos x="499" y="256"/>
                        </a:cxn>
                        <a:cxn ang="0">
                          <a:pos x="368" y="288"/>
                        </a:cxn>
                        <a:cxn ang="0">
                          <a:pos x="249" y="365"/>
                        </a:cxn>
                        <a:cxn ang="0">
                          <a:pos x="208" y="413"/>
                        </a:cxn>
                        <a:cxn ang="0">
                          <a:pos x="252" y="531"/>
                        </a:cxn>
                        <a:cxn ang="0">
                          <a:pos x="217" y="685"/>
                        </a:cxn>
                        <a:cxn ang="0">
                          <a:pos x="176" y="813"/>
                        </a:cxn>
                        <a:cxn ang="0">
                          <a:pos x="125" y="806"/>
                        </a:cxn>
                        <a:cxn ang="0">
                          <a:pos x="35" y="861"/>
                        </a:cxn>
                        <a:cxn ang="0">
                          <a:pos x="249" y="966"/>
                        </a:cxn>
                        <a:cxn ang="0">
                          <a:pos x="329" y="1046"/>
                        </a:cxn>
                        <a:cxn ang="0">
                          <a:pos x="441" y="1123"/>
                        </a:cxn>
                        <a:cxn ang="0">
                          <a:pos x="556" y="1293"/>
                        </a:cxn>
                        <a:cxn ang="0">
                          <a:pos x="553" y="1283"/>
                        </a:cxn>
                        <a:cxn ang="0">
                          <a:pos x="630" y="1280"/>
                        </a:cxn>
                        <a:cxn ang="0">
                          <a:pos x="611" y="1139"/>
                        </a:cxn>
                        <a:cxn ang="0">
                          <a:pos x="547" y="1033"/>
                        </a:cxn>
                        <a:cxn ang="0">
                          <a:pos x="518" y="953"/>
                        </a:cxn>
                        <a:cxn ang="0">
                          <a:pos x="595" y="953"/>
                        </a:cxn>
                        <a:cxn ang="0">
                          <a:pos x="684" y="899"/>
                        </a:cxn>
                        <a:cxn ang="0">
                          <a:pos x="556" y="851"/>
                        </a:cxn>
                        <a:cxn ang="0">
                          <a:pos x="665" y="838"/>
                        </a:cxn>
                        <a:cxn ang="0">
                          <a:pos x="745" y="838"/>
                        </a:cxn>
                        <a:cxn ang="0">
                          <a:pos x="847" y="777"/>
                        </a:cxn>
                        <a:cxn ang="0">
                          <a:pos x="915" y="643"/>
                        </a:cxn>
                        <a:cxn ang="0">
                          <a:pos x="1065" y="393"/>
                        </a:cxn>
                        <a:cxn ang="0">
                          <a:pos x="1193" y="249"/>
                        </a:cxn>
                      </a:cxnLst>
                      <a:rect l="0" t="0" r="r" b="b"/>
                      <a:pathLst>
                        <a:path w="1318" h="1302">
                          <a:moveTo>
                            <a:pt x="1318" y="275"/>
                          </a:moveTo>
                          <a:lnTo>
                            <a:pt x="1148" y="240"/>
                          </a:lnTo>
                          <a:lnTo>
                            <a:pt x="1148" y="208"/>
                          </a:lnTo>
                          <a:lnTo>
                            <a:pt x="943" y="29"/>
                          </a:lnTo>
                          <a:lnTo>
                            <a:pt x="879" y="0"/>
                          </a:lnTo>
                          <a:lnTo>
                            <a:pt x="681" y="9"/>
                          </a:lnTo>
                          <a:lnTo>
                            <a:pt x="675" y="9"/>
                          </a:lnTo>
                          <a:lnTo>
                            <a:pt x="675" y="13"/>
                          </a:lnTo>
                          <a:lnTo>
                            <a:pt x="662" y="41"/>
                          </a:lnTo>
                          <a:lnTo>
                            <a:pt x="608" y="99"/>
                          </a:lnTo>
                          <a:lnTo>
                            <a:pt x="499" y="205"/>
                          </a:lnTo>
                          <a:lnTo>
                            <a:pt x="499" y="256"/>
                          </a:lnTo>
                          <a:lnTo>
                            <a:pt x="435" y="256"/>
                          </a:lnTo>
                          <a:lnTo>
                            <a:pt x="368" y="288"/>
                          </a:lnTo>
                          <a:lnTo>
                            <a:pt x="352" y="336"/>
                          </a:lnTo>
                          <a:lnTo>
                            <a:pt x="249" y="365"/>
                          </a:lnTo>
                          <a:lnTo>
                            <a:pt x="211" y="409"/>
                          </a:lnTo>
                          <a:lnTo>
                            <a:pt x="208" y="413"/>
                          </a:lnTo>
                          <a:lnTo>
                            <a:pt x="211" y="416"/>
                          </a:lnTo>
                          <a:lnTo>
                            <a:pt x="252" y="531"/>
                          </a:lnTo>
                          <a:lnTo>
                            <a:pt x="195" y="643"/>
                          </a:lnTo>
                          <a:lnTo>
                            <a:pt x="217" y="685"/>
                          </a:lnTo>
                          <a:lnTo>
                            <a:pt x="163" y="752"/>
                          </a:lnTo>
                          <a:lnTo>
                            <a:pt x="176" y="813"/>
                          </a:lnTo>
                          <a:lnTo>
                            <a:pt x="153" y="822"/>
                          </a:lnTo>
                          <a:lnTo>
                            <a:pt x="125" y="806"/>
                          </a:lnTo>
                          <a:lnTo>
                            <a:pt x="0" y="825"/>
                          </a:lnTo>
                          <a:lnTo>
                            <a:pt x="35" y="861"/>
                          </a:lnTo>
                          <a:lnTo>
                            <a:pt x="192" y="899"/>
                          </a:lnTo>
                          <a:lnTo>
                            <a:pt x="249" y="966"/>
                          </a:lnTo>
                          <a:lnTo>
                            <a:pt x="284" y="1040"/>
                          </a:lnTo>
                          <a:lnTo>
                            <a:pt x="329" y="1046"/>
                          </a:lnTo>
                          <a:lnTo>
                            <a:pt x="396" y="1123"/>
                          </a:lnTo>
                          <a:lnTo>
                            <a:pt x="441" y="1123"/>
                          </a:lnTo>
                          <a:lnTo>
                            <a:pt x="470" y="1222"/>
                          </a:lnTo>
                          <a:lnTo>
                            <a:pt x="556" y="1293"/>
                          </a:lnTo>
                          <a:lnTo>
                            <a:pt x="547" y="1289"/>
                          </a:lnTo>
                          <a:lnTo>
                            <a:pt x="553" y="1283"/>
                          </a:lnTo>
                          <a:lnTo>
                            <a:pt x="604" y="1302"/>
                          </a:lnTo>
                          <a:lnTo>
                            <a:pt x="630" y="1280"/>
                          </a:lnTo>
                          <a:lnTo>
                            <a:pt x="598" y="1174"/>
                          </a:lnTo>
                          <a:lnTo>
                            <a:pt x="611" y="1139"/>
                          </a:lnTo>
                          <a:lnTo>
                            <a:pt x="540" y="1075"/>
                          </a:lnTo>
                          <a:lnTo>
                            <a:pt x="547" y="1033"/>
                          </a:lnTo>
                          <a:lnTo>
                            <a:pt x="528" y="989"/>
                          </a:lnTo>
                          <a:lnTo>
                            <a:pt x="518" y="953"/>
                          </a:lnTo>
                          <a:lnTo>
                            <a:pt x="569" y="953"/>
                          </a:lnTo>
                          <a:lnTo>
                            <a:pt x="595" y="953"/>
                          </a:lnTo>
                          <a:lnTo>
                            <a:pt x="598" y="953"/>
                          </a:lnTo>
                          <a:lnTo>
                            <a:pt x="684" y="899"/>
                          </a:lnTo>
                          <a:lnTo>
                            <a:pt x="595" y="886"/>
                          </a:lnTo>
                          <a:lnTo>
                            <a:pt x="556" y="851"/>
                          </a:lnTo>
                          <a:lnTo>
                            <a:pt x="624" y="825"/>
                          </a:lnTo>
                          <a:lnTo>
                            <a:pt x="665" y="838"/>
                          </a:lnTo>
                          <a:lnTo>
                            <a:pt x="707" y="848"/>
                          </a:lnTo>
                          <a:lnTo>
                            <a:pt x="745" y="838"/>
                          </a:lnTo>
                          <a:lnTo>
                            <a:pt x="758" y="800"/>
                          </a:lnTo>
                          <a:lnTo>
                            <a:pt x="847" y="777"/>
                          </a:lnTo>
                          <a:lnTo>
                            <a:pt x="847" y="787"/>
                          </a:lnTo>
                          <a:lnTo>
                            <a:pt x="915" y="643"/>
                          </a:lnTo>
                          <a:lnTo>
                            <a:pt x="985" y="528"/>
                          </a:lnTo>
                          <a:lnTo>
                            <a:pt x="1065" y="393"/>
                          </a:lnTo>
                          <a:lnTo>
                            <a:pt x="1180" y="253"/>
                          </a:lnTo>
                          <a:lnTo>
                            <a:pt x="1193" y="249"/>
                          </a:lnTo>
                          <a:lnTo>
                            <a:pt x="1318" y="27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  <p:sp>
                <p:nvSpPr>
                  <p:cNvPr id="4699" name="Freeform 319"/>
                  <p:cNvSpPr>
                    <a:spLocks/>
                  </p:cNvSpPr>
                  <p:nvPr/>
                </p:nvSpPr>
                <p:spPr bwMode="auto">
                  <a:xfrm>
                    <a:off x="2753385" y="1512531"/>
                    <a:ext cx="1308977" cy="1291591"/>
                  </a:xfrm>
                  <a:custGeom>
                    <a:avLst/>
                    <a:gdLst/>
                    <a:ahLst/>
                    <a:cxnLst>
                      <a:cxn ang="0">
                        <a:pos x="1148" y="240"/>
                      </a:cxn>
                      <a:cxn ang="0">
                        <a:pos x="943" y="28"/>
                      </a:cxn>
                      <a:cxn ang="0">
                        <a:pos x="680" y="8"/>
                      </a:cxn>
                      <a:cxn ang="0">
                        <a:pos x="675" y="13"/>
                      </a:cxn>
                      <a:cxn ang="0">
                        <a:pos x="608" y="98"/>
                      </a:cxn>
                      <a:cxn ang="0">
                        <a:pos x="500" y="255"/>
                      </a:cxn>
                      <a:cxn ang="0">
                        <a:pos x="368" y="288"/>
                      </a:cxn>
                      <a:cxn ang="0">
                        <a:pos x="250" y="366"/>
                      </a:cxn>
                      <a:cxn ang="0">
                        <a:pos x="208" y="413"/>
                      </a:cxn>
                      <a:cxn ang="0">
                        <a:pos x="253" y="531"/>
                      </a:cxn>
                      <a:cxn ang="0">
                        <a:pos x="218" y="686"/>
                      </a:cxn>
                      <a:cxn ang="0">
                        <a:pos x="175" y="814"/>
                      </a:cxn>
                      <a:cxn ang="0">
                        <a:pos x="125" y="806"/>
                      </a:cxn>
                      <a:cxn ang="0">
                        <a:pos x="35" y="861"/>
                      </a:cxn>
                      <a:cxn ang="0">
                        <a:pos x="250" y="966"/>
                      </a:cxn>
                      <a:cxn ang="0">
                        <a:pos x="330" y="1047"/>
                      </a:cxn>
                      <a:cxn ang="0">
                        <a:pos x="440" y="1124"/>
                      </a:cxn>
                      <a:cxn ang="0">
                        <a:pos x="555" y="1294"/>
                      </a:cxn>
                      <a:cxn ang="0">
                        <a:pos x="553" y="1284"/>
                      </a:cxn>
                      <a:cxn ang="0">
                        <a:pos x="630" y="1282"/>
                      </a:cxn>
                      <a:cxn ang="0">
                        <a:pos x="610" y="1139"/>
                      </a:cxn>
                      <a:cxn ang="0">
                        <a:pos x="548" y="1034"/>
                      </a:cxn>
                      <a:cxn ang="0">
                        <a:pos x="518" y="954"/>
                      </a:cxn>
                      <a:cxn ang="0">
                        <a:pos x="595" y="954"/>
                      </a:cxn>
                      <a:cxn ang="0">
                        <a:pos x="685" y="899"/>
                      </a:cxn>
                      <a:cxn ang="0">
                        <a:pos x="555" y="851"/>
                      </a:cxn>
                      <a:cxn ang="0">
                        <a:pos x="665" y="839"/>
                      </a:cxn>
                      <a:cxn ang="0">
                        <a:pos x="745" y="839"/>
                      </a:cxn>
                      <a:cxn ang="0">
                        <a:pos x="848" y="776"/>
                      </a:cxn>
                      <a:cxn ang="0">
                        <a:pos x="915" y="643"/>
                      </a:cxn>
                      <a:cxn ang="0">
                        <a:pos x="1065" y="393"/>
                      </a:cxn>
                      <a:cxn ang="0">
                        <a:pos x="1193" y="248"/>
                      </a:cxn>
                    </a:cxnLst>
                    <a:rect l="0" t="0" r="r" b="b"/>
                    <a:pathLst>
                      <a:path w="1318" h="1302">
                        <a:moveTo>
                          <a:pt x="1318" y="275"/>
                        </a:moveTo>
                        <a:lnTo>
                          <a:pt x="1148" y="240"/>
                        </a:lnTo>
                        <a:lnTo>
                          <a:pt x="1148" y="208"/>
                        </a:lnTo>
                        <a:lnTo>
                          <a:pt x="943" y="28"/>
                        </a:lnTo>
                        <a:lnTo>
                          <a:pt x="880" y="0"/>
                        </a:lnTo>
                        <a:lnTo>
                          <a:pt x="680" y="8"/>
                        </a:lnTo>
                        <a:lnTo>
                          <a:pt x="675" y="8"/>
                        </a:lnTo>
                        <a:lnTo>
                          <a:pt x="675" y="13"/>
                        </a:lnTo>
                        <a:lnTo>
                          <a:pt x="663" y="40"/>
                        </a:lnTo>
                        <a:lnTo>
                          <a:pt x="608" y="98"/>
                        </a:lnTo>
                        <a:lnTo>
                          <a:pt x="500" y="205"/>
                        </a:lnTo>
                        <a:lnTo>
                          <a:pt x="500" y="255"/>
                        </a:lnTo>
                        <a:lnTo>
                          <a:pt x="435" y="255"/>
                        </a:lnTo>
                        <a:lnTo>
                          <a:pt x="368" y="288"/>
                        </a:lnTo>
                        <a:lnTo>
                          <a:pt x="353" y="336"/>
                        </a:lnTo>
                        <a:lnTo>
                          <a:pt x="250" y="366"/>
                        </a:lnTo>
                        <a:lnTo>
                          <a:pt x="210" y="408"/>
                        </a:lnTo>
                        <a:lnTo>
                          <a:pt x="208" y="413"/>
                        </a:lnTo>
                        <a:lnTo>
                          <a:pt x="210" y="416"/>
                        </a:lnTo>
                        <a:lnTo>
                          <a:pt x="253" y="531"/>
                        </a:lnTo>
                        <a:lnTo>
                          <a:pt x="195" y="643"/>
                        </a:lnTo>
                        <a:lnTo>
                          <a:pt x="218" y="686"/>
                        </a:lnTo>
                        <a:lnTo>
                          <a:pt x="163" y="751"/>
                        </a:lnTo>
                        <a:lnTo>
                          <a:pt x="175" y="814"/>
                        </a:lnTo>
                        <a:lnTo>
                          <a:pt x="153" y="821"/>
                        </a:lnTo>
                        <a:lnTo>
                          <a:pt x="125" y="806"/>
                        </a:lnTo>
                        <a:lnTo>
                          <a:pt x="0" y="826"/>
                        </a:lnTo>
                        <a:lnTo>
                          <a:pt x="35" y="861"/>
                        </a:lnTo>
                        <a:lnTo>
                          <a:pt x="193" y="899"/>
                        </a:lnTo>
                        <a:lnTo>
                          <a:pt x="250" y="966"/>
                        </a:lnTo>
                        <a:lnTo>
                          <a:pt x="285" y="1042"/>
                        </a:lnTo>
                        <a:lnTo>
                          <a:pt x="330" y="1047"/>
                        </a:lnTo>
                        <a:lnTo>
                          <a:pt x="395" y="1124"/>
                        </a:lnTo>
                        <a:lnTo>
                          <a:pt x="440" y="1124"/>
                        </a:lnTo>
                        <a:lnTo>
                          <a:pt x="470" y="1222"/>
                        </a:lnTo>
                        <a:lnTo>
                          <a:pt x="555" y="1294"/>
                        </a:lnTo>
                        <a:lnTo>
                          <a:pt x="548" y="1289"/>
                        </a:lnTo>
                        <a:lnTo>
                          <a:pt x="553" y="1284"/>
                        </a:lnTo>
                        <a:lnTo>
                          <a:pt x="605" y="1302"/>
                        </a:lnTo>
                        <a:lnTo>
                          <a:pt x="630" y="1282"/>
                        </a:lnTo>
                        <a:lnTo>
                          <a:pt x="598" y="1174"/>
                        </a:lnTo>
                        <a:lnTo>
                          <a:pt x="610" y="1139"/>
                        </a:lnTo>
                        <a:lnTo>
                          <a:pt x="540" y="1077"/>
                        </a:lnTo>
                        <a:lnTo>
                          <a:pt x="548" y="1034"/>
                        </a:lnTo>
                        <a:lnTo>
                          <a:pt x="528" y="989"/>
                        </a:lnTo>
                        <a:lnTo>
                          <a:pt x="518" y="954"/>
                        </a:lnTo>
                        <a:lnTo>
                          <a:pt x="570" y="954"/>
                        </a:lnTo>
                        <a:lnTo>
                          <a:pt x="595" y="954"/>
                        </a:lnTo>
                        <a:lnTo>
                          <a:pt x="598" y="954"/>
                        </a:lnTo>
                        <a:lnTo>
                          <a:pt x="685" y="899"/>
                        </a:lnTo>
                        <a:lnTo>
                          <a:pt x="595" y="886"/>
                        </a:lnTo>
                        <a:lnTo>
                          <a:pt x="555" y="851"/>
                        </a:lnTo>
                        <a:lnTo>
                          <a:pt x="625" y="826"/>
                        </a:lnTo>
                        <a:lnTo>
                          <a:pt x="665" y="839"/>
                        </a:lnTo>
                        <a:lnTo>
                          <a:pt x="708" y="849"/>
                        </a:lnTo>
                        <a:lnTo>
                          <a:pt x="745" y="839"/>
                        </a:lnTo>
                        <a:lnTo>
                          <a:pt x="758" y="801"/>
                        </a:lnTo>
                        <a:lnTo>
                          <a:pt x="848" y="776"/>
                        </a:lnTo>
                        <a:lnTo>
                          <a:pt x="848" y="786"/>
                        </a:lnTo>
                        <a:lnTo>
                          <a:pt x="915" y="643"/>
                        </a:lnTo>
                        <a:lnTo>
                          <a:pt x="985" y="528"/>
                        </a:lnTo>
                        <a:lnTo>
                          <a:pt x="1065" y="393"/>
                        </a:lnTo>
                        <a:lnTo>
                          <a:pt x="1180" y="253"/>
                        </a:lnTo>
                        <a:lnTo>
                          <a:pt x="1193" y="248"/>
                        </a:lnTo>
                        <a:lnTo>
                          <a:pt x="1318" y="27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0" name="Freeform 318"/>
                  <p:cNvSpPr>
                    <a:spLocks/>
                  </p:cNvSpPr>
                  <p:nvPr/>
                </p:nvSpPr>
                <p:spPr bwMode="auto">
                  <a:xfrm>
                    <a:off x="2537293" y="1480242"/>
                    <a:ext cx="886725" cy="635860"/>
                  </a:xfrm>
                  <a:custGeom>
                    <a:avLst/>
                    <a:gdLst/>
                    <a:ahLst/>
                    <a:cxnLst>
                      <a:cxn ang="0">
                        <a:pos x="893" y="40"/>
                      </a:cxn>
                      <a:cxn ang="0">
                        <a:pos x="790" y="40"/>
                      </a:cxn>
                      <a:cxn ang="0">
                        <a:pos x="685" y="0"/>
                      </a:cxn>
                      <a:cxn ang="0">
                        <a:pos x="650" y="23"/>
                      </a:cxn>
                      <a:cxn ang="0">
                        <a:pos x="553" y="23"/>
                      </a:cxn>
                      <a:cxn ang="0">
                        <a:pos x="468" y="78"/>
                      </a:cxn>
                      <a:cxn ang="0">
                        <a:pos x="553" y="63"/>
                      </a:cxn>
                      <a:cxn ang="0">
                        <a:pos x="618" y="80"/>
                      </a:cxn>
                      <a:cxn ang="0">
                        <a:pos x="658" y="50"/>
                      </a:cxn>
                      <a:cxn ang="0">
                        <a:pos x="758" y="78"/>
                      </a:cxn>
                      <a:cxn ang="0">
                        <a:pos x="723" y="118"/>
                      </a:cxn>
                      <a:cxn ang="0">
                        <a:pos x="570" y="115"/>
                      </a:cxn>
                      <a:cxn ang="0">
                        <a:pos x="413" y="150"/>
                      </a:cxn>
                      <a:cxn ang="0">
                        <a:pos x="355" y="128"/>
                      </a:cxn>
                      <a:cxn ang="0">
                        <a:pos x="253" y="165"/>
                      </a:cxn>
                      <a:cxn ang="0">
                        <a:pos x="208" y="240"/>
                      </a:cxn>
                      <a:cxn ang="0">
                        <a:pos x="83" y="293"/>
                      </a:cxn>
                      <a:cxn ang="0">
                        <a:pos x="83" y="353"/>
                      </a:cxn>
                      <a:cxn ang="0">
                        <a:pos x="10" y="413"/>
                      </a:cxn>
                      <a:cxn ang="0">
                        <a:pos x="0" y="428"/>
                      </a:cxn>
                      <a:cxn ang="0">
                        <a:pos x="63" y="478"/>
                      </a:cxn>
                      <a:cxn ang="0">
                        <a:pos x="63" y="515"/>
                      </a:cxn>
                      <a:cxn ang="0">
                        <a:pos x="113" y="548"/>
                      </a:cxn>
                      <a:cxn ang="0">
                        <a:pos x="118" y="630"/>
                      </a:cxn>
                      <a:cxn ang="0">
                        <a:pos x="153" y="640"/>
                      </a:cxn>
                      <a:cxn ang="0">
                        <a:pos x="193" y="575"/>
                      </a:cxn>
                      <a:cxn ang="0">
                        <a:pos x="150" y="495"/>
                      </a:cxn>
                      <a:cxn ang="0">
                        <a:pos x="170" y="398"/>
                      </a:cxn>
                      <a:cxn ang="0">
                        <a:pos x="363" y="393"/>
                      </a:cxn>
                      <a:cxn ang="0">
                        <a:pos x="390" y="433"/>
                      </a:cxn>
                      <a:cxn ang="0">
                        <a:pos x="428" y="448"/>
                      </a:cxn>
                      <a:cxn ang="0">
                        <a:pos x="425" y="445"/>
                      </a:cxn>
                      <a:cxn ang="0">
                        <a:pos x="428" y="440"/>
                      </a:cxn>
                      <a:cxn ang="0">
                        <a:pos x="468" y="398"/>
                      </a:cxn>
                      <a:cxn ang="0">
                        <a:pos x="570" y="368"/>
                      </a:cxn>
                      <a:cxn ang="0">
                        <a:pos x="585" y="320"/>
                      </a:cxn>
                      <a:cxn ang="0">
                        <a:pos x="653" y="288"/>
                      </a:cxn>
                      <a:cxn ang="0">
                        <a:pos x="718" y="288"/>
                      </a:cxn>
                      <a:cxn ang="0">
                        <a:pos x="718" y="238"/>
                      </a:cxn>
                      <a:cxn ang="0">
                        <a:pos x="825" y="130"/>
                      </a:cxn>
                      <a:cxn ang="0">
                        <a:pos x="880" y="73"/>
                      </a:cxn>
                      <a:cxn ang="0">
                        <a:pos x="893" y="45"/>
                      </a:cxn>
                      <a:cxn ang="0">
                        <a:pos x="893" y="40"/>
                      </a:cxn>
                    </a:cxnLst>
                    <a:rect l="0" t="0" r="r" b="b"/>
                    <a:pathLst>
                      <a:path w="893" h="640">
                        <a:moveTo>
                          <a:pt x="893" y="40"/>
                        </a:moveTo>
                        <a:lnTo>
                          <a:pt x="790" y="40"/>
                        </a:lnTo>
                        <a:lnTo>
                          <a:pt x="685" y="0"/>
                        </a:lnTo>
                        <a:lnTo>
                          <a:pt x="650" y="23"/>
                        </a:lnTo>
                        <a:lnTo>
                          <a:pt x="553" y="23"/>
                        </a:lnTo>
                        <a:lnTo>
                          <a:pt x="468" y="78"/>
                        </a:lnTo>
                        <a:lnTo>
                          <a:pt x="553" y="63"/>
                        </a:lnTo>
                        <a:lnTo>
                          <a:pt x="618" y="80"/>
                        </a:lnTo>
                        <a:lnTo>
                          <a:pt x="658" y="50"/>
                        </a:lnTo>
                        <a:lnTo>
                          <a:pt x="758" y="78"/>
                        </a:lnTo>
                        <a:lnTo>
                          <a:pt x="723" y="118"/>
                        </a:lnTo>
                        <a:lnTo>
                          <a:pt x="570" y="115"/>
                        </a:lnTo>
                        <a:lnTo>
                          <a:pt x="413" y="150"/>
                        </a:lnTo>
                        <a:lnTo>
                          <a:pt x="355" y="128"/>
                        </a:lnTo>
                        <a:lnTo>
                          <a:pt x="253" y="165"/>
                        </a:lnTo>
                        <a:lnTo>
                          <a:pt x="208" y="240"/>
                        </a:lnTo>
                        <a:lnTo>
                          <a:pt x="83" y="293"/>
                        </a:lnTo>
                        <a:lnTo>
                          <a:pt x="83" y="353"/>
                        </a:lnTo>
                        <a:lnTo>
                          <a:pt x="10" y="413"/>
                        </a:lnTo>
                        <a:lnTo>
                          <a:pt x="0" y="428"/>
                        </a:lnTo>
                        <a:lnTo>
                          <a:pt x="63" y="478"/>
                        </a:lnTo>
                        <a:lnTo>
                          <a:pt x="63" y="515"/>
                        </a:lnTo>
                        <a:lnTo>
                          <a:pt x="113" y="548"/>
                        </a:lnTo>
                        <a:lnTo>
                          <a:pt x="118" y="630"/>
                        </a:lnTo>
                        <a:lnTo>
                          <a:pt x="153" y="640"/>
                        </a:lnTo>
                        <a:lnTo>
                          <a:pt x="193" y="575"/>
                        </a:lnTo>
                        <a:lnTo>
                          <a:pt x="150" y="495"/>
                        </a:lnTo>
                        <a:lnTo>
                          <a:pt x="170" y="398"/>
                        </a:lnTo>
                        <a:lnTo>
                          <a:pt x="363" y="393"/>
                        </a:lnTo>
                        <a:lnTo>
                          <a:pt x="390" y="433"/>
                        </a:lnTo>
                        <a:lnTo>
                          <a:pt x="428" y="448"/>
                        </a:lnTo>
                        <a:lnTo>
                          <a:pt x="425" y="445"/>
                        </a:lnTo>
                        <a:lnTo>
                          <a:pt x="428" y="440"/>
                        </a:lnTo>
                        <a:lnTo>
                          <a:pt x="468" y="398"/>
                        </a:lnTo>
                        <a:lnTo>
                          <a:pt x="570" y="368"/>
                        </a:lnTo>
                        <a:lnTo>
                          <a:pt x="585" y="320"/>
                        </a:lnTo>
                        <a:lnTo>
                          <a:pt x="653" y="288"/>
                        </a:lnTo>
                        <a:lnTo>
                          <a:pt x="718" y="288"/>
                        </a:lnTo>
                        <a:lnTo>
                          <a:pt x="718" y="238"/>
                        </a:lnTo>
                        <a:lnTo>
                          <a:pt x="825" y="130"/>
                        </a:lnTo>
                        <a:lnTo>
                          <a:pt x="880" y="73"/>
                        </a:lnTo>
                        <a:lnTo>
                          <a:pt x="893" y="45"/>
                        </a:lnTo>
                        <a:lnTo>
                          <a:pt x="893" y="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1" name="Freeform 317"/>
                  <p:cNvSpPr>
                    <a:spLocks/>
                  </p:cNvSpPr>
                  <p:nvPr/>
                </p:nvSpPr>
                <p:spPr bwMode="auto">
                  <a:xfrm>
                    <a:off x="2569582" y="2054006"/>
                    <a:ext cx="86935" cy="49677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87" y="51"/>
                      </a:cxn>
                      <a:cxn ang="0">
                        <a:pos x="83" y="3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87" h="51">
                        <a:moveTo>
                          <a:pt x="0" y="26"/>
                        </a:moveTo>
                        <a:lnTo>
                          <a:pt x="87" y="51"/>
                        </a:lnTo>
                        <a:lnTo>
                          <a:pt x="83" y="3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2" name="Freeform 316"/>
                  <p:cNvSpPr>
                    <a:spLocks/>
                  </p:cNvSpPr>
                  <p:nvPr/>
                </p:nvSpPr>
                <p:spPr bwMode="auto">
                  <a:xfrm>
                    <a:off x="2569582" y="2054006"/>
                    <a:ext cx="84450" cy="52161"/>
                  </a:xfrm>
                  <a:custGeom>
                    <a:avLst/>
                    <a:gdLst/>
                    <a:ahLst/>
                    <a:cxnLst>
                      <a:cxn ang="0">
                        <a:pos x="0" y="27"/>
                      </a:cxn>
                      <a:cxn ang="0">
                        <a:pos x="87" y="51"/>
                      </a:cxn>
                      <a:cxn ang="0">
                        <a:pos x="84" y="5"/>
                      </a:cxn>
                      <a:cxn ang="0">
                        <a:pos x="0" y="0"/>
                      </a:cxn>
                      <a:cxn ang="0">
                        <a:pos x="0" y="27"/>
                      </a:cxn>
                    </a:cxnLst>
                    <a:rect l="0" t="0" r="r" b="b"/>
                    <a:pathLst>
                      <a:path w="87" h="51">
                        <a:moveTo>
                          <a:pt x="0" y="27"/>
                        </a:moveTo>
                        <a:lnTo>
                          <a:pt x="87" y="51"/>
                        </a:lnTo>
                        <a:lnTo>
                          <a:pt x="84" y="5"/>
                        </a:lnTo>
                        <a:lnTo>
                          <a:pt x="0" y="0"/>
                        </a:lnTo>
                        <a:lnTo>
                          <a:pt x="0" y="2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3" name="Freeform 315"/>
                  <p:cNvSpPr>
                    <a:spLocks/>
                  </p:cNvSpPr>
                  <p:nvPr/>
                </p:nvSpPr>
                <p:spPr bwMode="auto">
                  <a:xfrm>
                    <a:off x="2482649" y="1890073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4" y="0"/>
                      </a:cxn>
                      <a:cxn ang="0">
                        <a:pos x="45" y="44"/>
                      </a:cxn>
                      <a:cxn ang="0">
                        <a:pos x="0" y="67"/>
                      </a:cxn>
                      <a:cxn ang="0">
                        <a:pos x="0" y="76"/>
                      </a:cxn>
                      <a:cxn ang="0">
                        <a:pos x="89" y="166"/>
                      </a:cxn>
                      <a:cxn ang="0">
                        <a:pos x="169" y="169"/>
                      </a:cxn>
                      <a:cxn ang="0">
                        <a:pos x="166" y="134"/>
                      </a:cxn>
                      <a:cxn ang="0">
                        <a:pos x="118" y="102"/>
                      </a:cxn>
                      <a:cxn ang="0">
                        <a:pos x="118" y="64"/>
                      </a:cxn>
                      <a:cxn ang="0">
                        <a:pos x="54" y="16"/>
                      </a:cxn>
                      <a:cxn ang="0">
                        <a:pos x="64" y="0"/>
                      </a:cxn>
                    </a:cxnLst>
                    <a:rect l="0" t="0" r="r" b="b"/>
                    <a:pathLst>
                      <a:path w="169" h="169">
                        <a:moveTo>
                          <a:pt x="64" y="0"/>
                        </a:moveTo>
                        <a:lnTo>
                          <a:pt x="45" y="44"/>
                        </a:lnTo>
                        <a:lnTo>
                          <a:pt x="0" y="67"/>
                        </a:lnTo>
                        <a:lnTo>
                          <a:pt x="0" y="76"/>
                        </a:lnTo>
                        <a:lnTo>
                          <a:pt x="89" y="166"/>
                        </a:lnTo>
                        <a:lnTo>
                          <a:pt x="169" y="169"/>
                        </a:lnTo>
                        <a:lnTo>
                          <a:pt x="166" y="134"/>
                        </a:lnTo>
                        <a:lnTo>
                          <a:pt x="118" y="102"/>
                        </a:lnTo>
                        <a:lnTo>
                          <a:pt x="118" y="64"/>
                        </a:lnTo>
                        <a:lnTo>
                          <a:pt x="54" y="16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4" name="Freeform 314"/>
                  <p:cNvSpPr>
                    <a:spLocks/>
                  </p:cNvSpPr>
                  <p:nvPr/>
                </p:nvSpPr>
                <p:spPr bwMode="auto">
                  <a:xfrm>
                    <a:off x="2482649" y="1890073"/>
                    <a:ext cx="168900" cy="168900"/>
                  </a:xfrm>
                  <a:custGeom>
                    <a:avLst/>
                    <a:gdLst/>
                    <a:ahLst/>
                    <a:cxnLst>
                      <a:cxn ang="0">
                        <a:pos x="65" y="0"/>
                      </a:cxn>
                      <a:cxn ang="0">
                        <a:pos x="45" y="45"/>
                      </a:cxn>
                      <a:cxn ang="0">
                        <a:pos x="0" y="67"/>
                      </a:cxn>
                      <a:cxn ang="0">
                        <a:pos x="0" y="75"/>
                      </a:cxn>
                      <a:cxn ang="0">
                        <a:pos x="89" y="164"/>
                      </a:cxn>
                      <a:cxn ang="0">
                        <a:pos x="169" y="169"/>
                      </a:cxn>
                      <a:cxn ang="0">
                        <a:pos x="167" y="134"/>
                      </a:cxn>
                      <a:cxn ang="0">
                        <a:pos x="117" y="102"/>
                      </a:cxn>
                      <a:cxn ang="0">
                        <a:pos x="117" y="65"/>
                      </a:cxn>
                      <a:cxn ang="0">
                        <a:pos x="55" y="15"/>
                      </a:cxn>
                      <a:cxn ang="0">
                        <a:pos x="65" y="0"/>
                      </a:cxn>
                    </a:cxnLst>
                    <a:rect l="0" t="0" r="r" b="b"/>
                    <a:pathLst>
                      <a:path w="169" h="169">
                        <a:moveTo>
                          <a:pt x="65" y="0"/>
                        </a:moveTo>
                        <a:lnTo>
                          <a:pt x="45" y="45"/>
                        </a:lnTo>
                        <a:lnTo>
                          <a:pt x="0" y="67"/>
                        </a:lnTo>
                        <a:lnTo>
                          <a:pt x="0" y="75"/>
                        </a:lnTo>
                        <a:lnTo>
                          <a:pt x="89" y="164"/>
                        </a:lnTo>
                        <a:lnTo>
                          <a:pt x="169" y="169"/>
                        </a:lnTo>
                        <a:lnTo>
                          <a:pt x="167" y="134"/>
                        </a:lnTo>
                        <a:lnTo>
                          <a:pt x="117" y="102"/>
                        </a:lnTo>
                        <a:lnTo>
                          <a:pt x="117" y="65"/>
                        </a:lnTo>
                        <a:lnTo>
                          <a:pt x="55" y="15"/>
                        </a:lnTo>
                        <a:lnTo>
                          <a:pt x="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5" name="Freeform 313"/>
                  <p:cNvSpPr>
                    <a:spLocks/>
                  </p:cNvSpPr>
                  <p:nvPr/>
                </p:nvSpPr>
                <p:spPr bwMode="auto">
                  <a:xfrm>
                    <a:off x="2450358" y="1957137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3" y="16"/>
                      </a:cxn>
                      <a:cxn ang="0">
                        <a:pos x="0" y="61"/>
                      </a:cxn>
                      <a:cxn ang="0">
                        <a:pos x="0" y="64"/>
                      </a:cxn>
                      <a:cxn ang="0">
                        <a:pos x="45" y="73"/>
                      </a:cxn>
                      <a:cxn ang="0">
                        <a:pos x="64" y="38"/>
                      </a:cxn>
                      <a:cxn ang="0">
                        <a:pos x="32" y="9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3" y="16"/>
                        </a:lnTo>
                        <a:lnTo>
                          <a:pt x="0" y="61"/>
                        </a:lnTo>
                        <a:lnTo>
                          <a:pt x="0" y="64"/>
                        </a:lnTo>
                        <a:lnTo>
                          <a:pt x="45" y="73"/>
                        </a:lnTo>
                        <a:lnTo>
                          <a:pt x="64" y="38"/>
                        </a:lnTo>
                        <a:lnTo>
                          <a:pt x="32" y="9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6" name="Freeform 312"/>
                  <p:cNvSpPr>
                    <a:spLocks/>
                  </p:cNvSpPr>
                  <p:nvPr/>
                </p:nvSpPr>
                <p:spPr bwMode="auto">
                  <a:xfrm>
                    <a:off x="2450358" y="1957137"/>
                    <a:ext cx="64579" cy="72030"/>
                  </a:xfrm>
                  <a:custGeom>
                    <a:avLst/>
                    <a:gdLst/>
                    <a:ahLst/>
                    <a:cxnLst>
                      <a:cxn ang="0">
                        <a:pos x="32" y="0"/>
                      </a:cxn>
                      <a:cxn ang="0">
                        <a:pos x="5" y="15"/>
                      </a:cxn>
                      <a:cxn ang="0">
                        <a:pos x="0" y="60"/>
                      </a:cxn>
                      <a:cxn ang="0">
                        <a:pos x="0" y="63"/>
                      </a:cxn>
                      <a:cxn ang="0">
                        <a:pos x="44" y="73"/>
                      </a:cxn>
                      <a:cxn ang="0">
                        <a:pos x="64" y="38"/>
                      </a:cxn>
                      <a:cxn ang="0">
                        <a:pos x="32" y="8"/>
                      </a:cxn>
                      <a:cxn ang="0">
                        <a:pos x="32" y="0"/>
                      </a:cxn>
                    </a:cxnLst>
                    <a:rect l="0" t="0" r="r" b="b"/>
                    <a:pathLst>
                      <a:path w="64" h="73">
                        <a:moveTo>
                          <a:pt x="32" y="0"/>
                        </a:moveTo>
                        <a:lnTo>
                          <a:pt x="5" y="15"/>
                        </a:lnTo>
                        <a:lnTo>
                          <a:pt x="0" y="60"/>
                        </a:lnTo>
                        <a:lnTo>
                          <a:pt x="0" y="63"/>
                        </a:lnTo>
                        <a:lnTo>
                          <a:pt x="44" y="73"/>
                        </a:lnTo>
                        <a:lnTo>
                          <a:pt x="64" y="38"/>
                        </a:lnTo>
                        <a:lnTo>
                          <a:pt x="32" y="8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7" name="Freeform 311"/>
                  <p:cNvSpPr>
                    <a:spLocks/>
                  </p:cNvSpPr>
                  <p:nvPr/>
                </p:nvSpPr>
                <p:spPr bwMode="auto">
                  <a:xfrm>
                    <a:off x="2432972" y="1994394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9" y="7"/>
                      </a:cxn>
                      <a:cxn ang="0">
                        <a:pos x="19" y="32"/>
                      </a:cxn>
                      <a:cxn ang="0">
                        <a:pos x="0" y="42"/>
                      </a:cxn>
                      <a:cxn ang="0">
                        <a:pos x="38" y="115"/>
                      </a:cxn>
                      <a:cxn ang="0">
                        <a:pos x="60" y="186"/>
                      </a:cxn>
                      <a:cxn ang="0">
                        <a:pos x="115" y="83"/>
                      </a:cxn>
                      <a:cxn ang="0">
                        <a:pos x="137" y="87"/>
                      </a:cxn>
                      <a:cxn ang="0">
                        <a:pos x="137" y="61"/>
                      </a:cxn>
                      <a:cxn ang="0">
                        <a:pos x="166" y="61"/>
                      </a:cxn>
                      <a:cxn ang="0">
                        <a:pos x="140" y="61"/>
                      </a:cxn>
                      <a:cxn ang="0">
                        <a:pos x="83" y="0"/>
                      </a:cxn>
                      <a:cxn ang="0">
                        <a:pos x="64" y="35"/>
                      </a:cxn>
                      <a:cxn ang="0">
                        <a:pos x="19" y="26"/>
                      </a:cxn>
                      <a:cxn ang="0">
                        <a:pos x="19" y="23"/>
                      </a:cxn>
                      <a:cxn ang="0">
                        <a:pos x="19" y="7"/>
                      </a:cxn>
                    </a:cxnLst>
                    <a:rect l="0" t="0" r="r" b="b"/>
                    <a:pathLst>
                      <a:path w="166" h="186">
                        <a:moveTo>
                          <a:pt x="19" y="7"/>
                        </a:moveTo>
                        <a:lnTo>
                          <a:pt x="19" y="32"/>
                        </a:lnTo>
                        <a:lnTo>
                          <a:pt x="0" y="42"/>
                        </a:lnTo>
                        <a:lnTo>
                          <a:pt x="38" y="115"/>
                        </a:lnTo>
                        <a:lnTo>
                          <a:pt x="60" y="186"/>
                        </a:lnTo>
                        <a:lnTo>
                          <a:pt x="115" y="83"/>
                        </a:lnTo>
                        <a:lnTo>
                          <a:pt x="137" y="87"/>
                        </a:lnTo>
                        <a:lnTo>
                          <a:pt x="137" y="61"/>
                        </a:lnTo>
                        <a:lnTo>
                          <a:pt x="166" y="61"/>
                        </a:lnTo>
                        <a:lnTo>
                          <a:pt x="140" y="61"/>
                        </a:lnTo>
                        <a:lnTo>
                          <a:pt x="83" y="0"/>
                        </a:lnTo>
                        <a:lnTo>
                          <a:pt x="64" y="35"/>
                        </a:lnTo>
                        <a:lnTo>
                          <a:pt x="19" y="26"/>
                        </a:lnTo>
                        <a:lnTo>
                          <a:pt x="19" y="23"/>
                        </a:lnTo>
                        <a:lnTo>
                          <a:pt x="19" y="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8" name="Freeform 310"/>
                  <p:cNvSpPr>
                    <a:spLocks/>
                  </p:cNvSpPr>
                  <p:nvPr/>
                </p:nvSpPr>
                <p:spPr bwMode="auto">
                  <a:xfrm>
                    <a:off x="2432972" y="1994394"/>
                    <a:ext cx="163933" cy="183803"/>
                  </a:xfrm>
                  <a:custGeom>
                    <a:avLst/>
                    <a:gdLst/>
                    <a:ahLst/>
                    <a:cxnLst>
                      <a:cxn ang="0">
                        <a:pos x="18" y="8"/>
                      </a:cxn>
                      <a:cxn ang="0">
                        <a:pos x="18" y="33"/>
                      </a:cxn>
                      <a:cxn ang="0">
                        <a:pos x="0" y="43"/>
                      </a:cxn>
                      <a:cxn ang="0">
                        <a:pos x="38" y="116"/>
                      </a:cxn>
                      <a:cxn ang="0">
                        <a:pos x="60" y="186"/>
                      </a:cxn>
                      <a:cxn ang="0">
                        <a:pos x="116" y="83"/>
                      </a:cxn>
                      <a:cxn ang="0">
                        <a:pos x="138" y="88"/>
                      </a:cxn>
                      <a:cxn ang="0">
                        <a:pos x="138" y="60"/>
                      </a:cxn>
                      <a:cxn ang="0">
                        <a:pos x="166" y="60"/>
                      </a:cxn>
                      <a:cxn ang="0">
                        <a:pos x="141" y="60"/>
                      </a:cxn>
                      <a:cxn ang="0">
                        <a:pos x="83" y="0"/>
                      </a:cxn>
                      <a:cxn ang="0">
                        <a:pos x="63" y="35"/>
                      </a:cxn>
                      <a:cxn ang="0">
                        <a:pos x="18" y="25"/>
                      </a:cxn>
                      <a:cxn ang="0">
                        <a:pos x="18" y="23"/>
                      </a:cxn>
                      <a:cxn ang="0">
                        <a:pos x="18" y="8"/>
                      </a:cxn>
                    </a:cxnLst>
                    <a:rect l="0" t="0" r="r" b="b"/>
                    <a:pathLst>
                      <a:path w="166" h="186">
                        <a:moveTo>
                          <a:pt x="18" y="8"/>
                        </a:moveTo>
                        <a:lnTo>
                          <a:pt x="18" y="33"/>
                        </a:lnTo>
                        <a:lnTo>
                          <a:pt x="0" y="43"/>
                        </a:lnTo>
                        <a:lnTo>
                          <a:pt x="38" y="116"/>
                        </a:lnTo>
                        <a:lnTo>
                          <a:pt x="60" y="186"/>
                        </a:lnTo>
                        <a:lnTo>
                          <a:pt x="116" y="83"/>
                        </a:lnTo>
                        <a:lnTo>
                          <a:pt x="138" y="88"/>
                        </a:lnTo>
                        <a:lnTo>
                          <a:pt x="138" y="60"/>
                        </a:lnTo>
                        <a:lnTo>
                          <a:pt x="166" y="60"/>
                        </a:lnTo>
                        <a:lnTo>
                          <a:pt x="141" y="60"/>
                        </a:lnTo>
                        <a:lnTo>
                          <a:pt x="83" y="0"/>
                        </a:lnTo>
                        <a:lnTo>
                          <a:pt x="63" y="35"/>
                        </a:lnTo>
                        <a:lnTo>
                          <a:pt x="18" y="25"/>
                        </a:lnTo>
                        <a:lnTo>
                          <a:pt x="18" y="23"/>
                        </a:lnTo>
                        <a:lnTo>
                          <a:pt x="18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09" name="Freeform 309"/>
                  <p:cNvSpPr>
                    <a:spLocks/>
                  </p:cNvSpPr>
                  <p:nvPr/>
                </p:nvSpPr>
                <p:spPr bwMode="auto">
                  <a:xfrm>
                    <a:off x="2380811" y="2026684"/>
                    <a:ext cx="109288" cy="156480"/>
                  </a:xfrm>
                  <a:custGeom>
                    <a:avLst/>
                    <a:gdLst/>
                    <a:ahLst/>
                    <a:cxnLst>
                      <a:cxn ang="0">
                        <a:pos x="70" y="0"/>
                      </a:cxn>
                      <a:cxn ang="0">
                        <a:pos x="19" y="29"/>
                      </a:cxn>
                      <a:cxn ang="0">
                        <a:pos x="12" y="39"/>
                      </a:cxn>
                      <a:cxn ang="0">
                        <a:pos x="0" y="122"/>
                      </a:cxn>
                      <a:cxn ang="0">
                        <a:pos x="3" y="122"/>
                      </a:cxn>
                      <a:cxn ang="0">
                        <a:pos x="83" y="157"/>
                      </a:cxn>
                      <a:cxn ang="0">
                        <a:pos x="111" y="154"/>
                      </a:cxn>
                      <a:cxn ang="0">
                        <a:pos x="89" y="83"/>
                      </a:cxn>
                      <a:cxn ang="0">
                        <a:pos x="51" y="10"/>
                      </a:cxn>
                      <a:cxn ang="0">
                        <a:pos x="70" y="0"/>
                      </a:cxn>
                    </a:cxnLst>
                    <a:rect l="0" t="0" r="r" b="b"/>
                    <a:pathLst>
                      <a:path w="111" h="157">
                        <a:moveTo>
                          <a:pt x="70" y="0"/>
                        </a:moveTo>
                        <a:lnTo>
                          <a:pt x="19" y="29"/>
                        </a:lnTo>
                        <a:lnTo>
                          <a:pt x="12" y="39"/>
                        </a:lnTo>
                        <a:lnTo>
                          <a:pt x="0" y="122"/>
                        </a:lnTo>
                        <a:lnTo>
                          <a:pt x="3" y="122"/>
                        </a:lnTo>
                        <a:lnTo>
                          <a:pt x="83" y="157"/>
                        </a:lnTo>
                        <a:lnTo>
                          <a:pt x="111" y="154"/>
                        </a:lnTo>
                        <a:lnTo>
                          <a:pt x="89" y="83"/>
                        </a:lnTo>
                        <a:lnTo>
                          <a:pt x="51" y="1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0" name="Freeform 308"/>
                  <p:cNvSpPr>
                    <a:spLocks/>
                  </p:cNvSpPr>
                  <p:nvPr/>
                </p:nvSpPr>
                <p:spPr bwMode="auto">
                  <a:xfrm>
                    <a:off x="2380811" y="2026684"/>
                    <a:ext cx="111773" cy="156480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20" y="27"/>
                      </a:cxn>
                      <a:cxn ang="0">
                        <a:pos x="12" y="37"/>
                      </a:cxn>
                      <a:cxn ang="0">
                        <a:pos x="0" y="122"/>
                      </a:cxn>
                      <a:cxn ang="0">
                        <a:pos x="5" y="122"/>
                      </a:cxn>
                      <a:cxn ang="0">
                        <a:pos x="84" y="157"/>
                      </a:cxn>
                      <a:cxn ang="0">
                        <a:pos x="111" y="152"/>
                      </a:cxn>
                      <a:cxn ang="0">
                        <a:pos x="89" y="82"/>
                      </a:cxn>
                      <a:cxn ang="0">
                        <a:pos x="52" y="1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111" h="157">
                        <a:moveTo>
                          <a:pt x="69" y="0"/>
                        </a:moveTo>
                        <a:lnTo>
                          <a:pt x="20" y="27"/>
                        </a:lnTo>
                        <a:lnTo>
                          <a:pt x="12" y="37"/>
                        </a:lnTo>
                        <a:lnTo>
                          <a:pt x="0" y="122"/>
                        </a:lnTo>
                        <a:lnTo>
                          <a:pt x="5" y="122"/>
                        </a:lnTo>
                        <a:lnTo>
                          <a:pt x="84" y="157"/>
                        </a:lnTo>
                        <a:lnTo>
                          <a:pt x="111" y="152"/>
                        </a:lnTo>
                        <a:lnTo>
                          <a:pt x="89" y="82"/>
                        </a:lnTo>
                        <a:lnTo>
                          <a:pt x="52" y="10"/>
                        </a:lnTo>
                        <a:lnTo>
                          <a:pt x="6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1" name="Freeform 307"/>
                  <p:cNvSpPr>
                    <a:spLocks/>
                  </p:cNvSpPr>
                  <p:nvPr/>
                </p:nvSpPr>
                <p:spPr bwMode="auto">
                  <a:xfrm>
                    <a:off x="2261588" y="2054006"/>
                    <a:ext cx="139094" cy="116741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4" y="3"/>
                      </a:cxn>
                      <a:cxn ang="0">
                        <a:pos x="61" y="19"/>
                      </a:cxn>
                      <a:cxn ang="0">
                        <a:pos x="61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5" y="93"/>
                      </a:cxn>
                      <a:cxn ang="0">
                        <a:pos x="122" y="93"/>
                      </a:cxn>
                      <a:cxn ang="0">
                        <a:pos x="134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4" y="3"/>
                        </a:lnTo>
                        <a:lnTo>
                          <a:pt x="61" y="19"/>
                        </a:lnTo>
                        <a:lnTo>
                          <a:pt x="61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5" y="93"/>
                        </a:lnTo>
                        <a:lnTo>
                          <a:pt x="122" y="93"/>
                        </a:lnTo>
                        <a:lnTo>
                          <a:pt x="134" y="1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2" name="Freeform 306"/>
                  <p:cNvSpPr>
                    <a:spLocks/>
                  </p:cNvSpPr>
                  <p:nvPr/>
                </p:nvSpPr>
                <p:spPr bwMode="auto">
                  <a:xfrm>
                    <a:off x="2261588" y="2054006"/>
                    <a:ext cx="139094" cy="119224"/>
                  </a:xfrm>
                  <a:custGeom>
                    <a:avLst/>
                    <a:gdLst/>
                    <a:ahLst/>
                    <a:cxnLst>
                      <a:cxn ang="0">
                        <a:pos x="141" y="0"/>
                      </a:cxn>
                      <a:cxn ang="0">
                        <a:pos x="133" y="5"/>
                      </a:cxn>
                      <a:cxn ang="0">
                        <a:pos x="60" y="20"/>
                      </a:cxn>
                      <a:cxn ang="0">
                        <a:pos x="60" y="42"/>
                      </a:cxn>
                      <a:cxn ang="0">
                        <a:pos x="0" y="86"/>
                      </a:cxn>
                      <a:cxn ang="0">
                        <a:pos x="35" y="118"/>
                      </a:cxn>
                      <a:cxn ang="0">
                        <a:pos x="126" y="93"/>
                      </a:cxn>
                      <a:cxn ang="0">
                        <a:pos x="121" y="93"/>
                      </a:cxn>
                      <a:cxn ang="0">
                        <a:pos x="133" y="10"/>
                      </a:cxn>
                      <a:cxn ang="0">
                        <a:pos x="141" y="0"/>
                      </a:cxn>
                    </a:cxnLst>
                    <a:rect l="0" t="0" r="r" b="b"/>
                    <a:pathLst>
                      <a:path w="141" h="118">
                        <a:moveTo>
                          <a:pt x="141" y="0"/>
                        </a:moveTo>
                        <a:lnTo>
                          <a:pt x="133" y="5"/>
                        </a:lnTo>
                        <a:lnTo>
                          <a:pt x="60" y="20"/>
                        </a:lnTo>
                        <a:lnTo>
                          <a:pt x="60" y="42"/>
                        </a:lnTo>
                        <a:lnTo>
                          <a:pt x="0" y="86"/>
                        </a:lnTo>
                        <a:lnTo>
                          <a:pt x="35" y="118"/>
                        </a:lnTo>
                        <a:lnTo>
                          <a:pt x="126" y="93"/>
                        </a:lnTo>
                        <a:lnTo>
                          <a:pt x="121" y="93"/>
                        </a:lnTo>
                        <a:lnTo>
                          <a:pt x="133" y="10"/>
                        </a:lnTo>
                        <a:lnTo>
                          <a:pt x="14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3" name="Freeform 305"/>
                  <p:cNvSpPr>
                    <a:spLocks/>
                  </p:cNvSpPr>
                  <p:nvPr/>
                </p:nvSpPr>
                <p:spPr bwMode="auto">
                  <a:xfrm>
                    <a:off x="2187073" y="2140940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6"/>
                      </a:cxn>
                      <a:cxn ang="0">
                        <a:pos x="20" y="106"/>
                      </a:cxn>
                      <a:cxn ang="0">
                        <a:pos x="0" y="128"/>
                      </a:cxn>
                      <a:cxn ang="0">
                        <a:pos x="10" y="144"/>
                      </a:cxn>
                      <a:cxn ang="0">
                        <a:pos x="26" y="160"/>
                      </a:cxn>
                      <a:cxn ang="0">
                        <a:pos x="55" y="167"/>
                      </a:cxn>
                      <a:cxn ang="0">
                        <a:pos x="103" y="138"/>
                      </a:cxn>
                      <a:cxn ang="0">
                        <a:pos x="122" y="93"/>
                      </a:cxn>
                      <a:cxn ang="0">
                        <a:pos x="106" y="68"/>
                      </a:cxn>
                      <a:cxn ang="0">
                        <a:pos x="106" y="36"/>
                      </a:cxn>
                      <a:cxn ang="0">
                        <a:pos x="109" y="32"/>
                      </a:cxn>
                      <a:cxn ang="0">
                        <a:pos x="74" y="0"/>
                      </a:cxn>
                      <a:cxn ang="0">
                        <a:pos x="32" y="26"/>
                      </a:cxn>
                    </a:cxnLst>
                    <a:rect l="0" t="0" r="r" b="b"/>
                    <a:pathLst>
                      <a:path w="122" h="167">
                        <a:moveTo>
                          <a:pt x="32" y="26"/>
                        </a:moveTo>
                        <a:lnTo>
                          <a:pt x="20" y="106"/>
                        </a:lnTo>
                        <a:lnTo>
                          <a:pt x="0" y="128"/>
                        </a:lnTo>
                        <a:lnTo>
                          <a:pt x="10" y="144"/>
                        </a:lnTo>
                        <a:lnTo>
                          <a:pt x="26" y="160"/>
                        </a:lnTo>
                        <a:lnTo>
                          <a:pt x="55" y="167"/>
                        </a:lnTo>
                        <a:lnTo>
                          <a:pt x="103" y="138"/>
                        </a:lnTo>
                        <a:lnTo>
                          <a:pt x="122" y="93"/>
                        </a:lnTo>
                        <a:lnTo>
                          <a:pt x="106" y="68"/>
                        </a:lnTo>
                        <a:lnTo>
                          <a:pt x="106" y="36"/>
                        </a:lnTo>
                        <a:lnTo>
                          <a:pt x="109" y="32"/>
                        </a:lnTo>
                        <a:lnTo>
                          <a:pt x="74" y="0"/>
                        </a:lnTo>
                        <a:lnTo>
                          <a:pt x="32" y="2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4" name="Freeform 304"/>
                  <p:cNvSpPr>
                    <a:spLocks/>
                  </p:cNvSpPr>
                  <p:nvPr/>
                </p:nvSpPr>
                <p:spPr bwMode="auto">
                  <a:xfrm>
                    <a:off x="2187073" y="2140940"/>
                    <a:ext cx="121708" cy="166416"/>
                  </a:xfrm>
                  <a:custGeom>
                    <a:avLst/>
                    <a:gdLst/>
                    <a:ahLst/>
                    <a:cxnLst>
                      <a:cxn ang="0">
                        <a:pos x="32" y="25"/>
                      </a:cxn>
                      <a:cxn ang="0">
                        <a:pos x="20" y="105"/>
                      </a:cxn>
                      <a:cxn ang="0">
                        <a:pos x="0" y="127"/>
                      </a:cxn>
                      <a:cxn ang="0">
                        <a:pos x="10" y="142"/>
                      </a:cxn>
                      <a:cxn ang="0">
                        <a:pos x="25" y="160"/>
                      </a:cxn>
                      <a:cxn ang="0">
                        <a:pos x="55" y="167"/>
                      </a:cxn>
                      <a:cxn ang="0">
                        <a:pos x="102" y="137"/>
                      </a:cxn>
                      <a:cxn ang="0">
                        <a:pos x="122" y="92"/>
                      </a:cxn>
                      <a:cxn ang="0">
                        <a:pos x="105" y="67"/>
                      </a:cxn>
                      <a:cxn ang="0">
                        <a:pos x="105" y="35"/>
                      </a:cxn>
                      <a:cxn ang="0">
                        <a:pos x="110" y="32"/>
                      </a:cxn>
                      <a:cxn ang="0">
                        <a:pos x="75" y="0"/>
                      </a:cxn>
                      <a:cxn ang="0">
                        <a:pos x="32" y="25"/>
                      </a:cxn>
                    </a:cxnLst>
                    <a:rect l="0" t="0" r="r" b="b"/>
                    <a:pathLst>
                      <a:path w="122" h="167">
                        <a:moveTo>
                          <a:pt x="32" y="25"/>
                        </a:moveTo>
                        <a:lnTo>
                          <a:pt x="20" y="105"/>
                        </a:lnTo>
                        <a:lnTo>
                          <a:pt x="0" y="127"/>
                        </a:lnTo>
                        <a:lnTo>
                          <a:pt x="10" y="142"/>
                        </a:lnTo>
                        <a:lnTo>
                          <a:pt x="25" y="160"/>
                        </a:lnTo>
                        <a:lnTo>
                          <a:pt x="55" y="167"/>
                        </a:lnTo>
                        <a:lnTo>
                          <a:pt x="102" y="137"/>
                        </a:lnTo>
                        <a:lnTo>
                          <a:pt x="122" y="92"/>
                        </a:lnTo>
                        <a:lnTo>
                          <a:pt x="105" y="67"/>
                        </a:lnTo>
                        <a:lnTo>
                          <a:pt x="105" y="35"/>
                        </a:lnTo>
                        <a:lnTo>
                          <a:pt x="110" y="32"/>
                        </a:lnTo>
                        <a:lnTo>
                          <a:pt x="75" y="0"/>
                        </a:lnTo>
                        <a:lnTo>
                          <a:pt x="32" y="2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5" name="Freeform 303"/>
                  <p:cNvSpPr>
                    <a:spLocks/>
                  </p:cNvSpPr>
                  <p:nvPr/>
                </p:nvSpPr>
                <p:spPr bwMode="auto">
                  <a:xfrm>
                    <a:off x="1807048" y="2208003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3" y="38"/>
                      </a:cxn>
                      <a:cxn ang="0">
                        <a:pos x="383" y="60"/>
                      </a:cxn>
                      <a:cxn ang="0">
                        <a:pos x="300" y="60"/>
                      </a:cxn>
                      <a:cxn ang="0">
                        <a:pos x="243" y="19"/>
                      </a:cxn>
                      <a:cxn ang="0">
                        <a:pos x="201" y="0"/>
                      </a:cxn>
                      <a:cxn ang="0">
                        <a:pos x="175" y="44"/>
                      </a:cxn>
                      <a:cxn ang="0">
                        <a:pos x="137" y="99"/>
                      </a:cxn>
                      <a:cxn ang="0">
                        <a:pos x="137" y="150"/>
                      </a:cxn>
                      <a:cxn ang="0">
                        <a:pos x="60" y="166"/>
                      </a:cxn>
                      <a:cxn ang="0">
                        <a:pos x="60" y="211"/>
                      </a:cxn>
                      <a:cxn ang="0">
                        <a:pos x="38" y="233"/>
                      </a:cxn>
                      <a:cxn ang="0">
                        <a:pos x="3" y="233"/>
                      </a:cxn>
                      <a:cxn ang="0">
                        <a:pos x="0" y="278"/>
                      </a:cxn>
                      <a:cxn ang="0">
                        <a:pos x="131" y="284"/>
                      </a:cxn>
                      <a:cxn ang="0">
                        <a:pos x="150" y="355"/>
                      </a:cxn>
                      <a:cxn ang="0">
                        <a:pos x="278" y="364"/>
                      </a:cxn>
                      <a:cxn ang="0">
                        <a:pos x="348" y="288"/>
                      </a:cxn>
                      <a:cxn ang="0">
                        <a:pos x="422" y="284"/>
                      </a:cxn>
                      <a:cxn ang="0">
                        <a:pos x="457" y="316"/>
                      </a:cxn>
                      <a:cxn ang="0">
                        <a:pos x="460" y="316"/>
                      </a:cxn>
                      <a:cxn ang="0">
                        <a:pos x="492" y="294"/>
                      </a:cxn>
                      <a:cxn ang="0">
                        <a:pos x="489" y="179"/>
                      </a:cxn>
                      <a:cxn ang="0">
                        <a:pos x="441" y="179"/>
                      </a:cxn>
                      <a:cxn ang="0">
                        <a:pos x="438" y="99"/>
                      </a:cxn>
                      <a:cxn ang="0">
                        <a:pos x="409" y="92"/>
                      </a:cxn>
                      <a:cxn ang="0">
                        <a:pos x="393" y="76"/>
                      </a:cxn>
                      <a:cxn ang="0">
                        <a:pos x="383" y="60"/>
                      </a:cxn>
                      <a:cxn ang="0">
                        <a:pos x="403" y="38"/>
                      </a:cxn>
                    </a:cxnLst>
                    <a:rect l="0" t="0" r="r" b="b"/>
                    <a:pathLst>
                      <a:path w="492" h="364">
                        <a:moveTo>
                          <a:pt x="403" y="38"/>
                        </a:moveTo>
                        <a:lnTo>
                          <a:pt x="383" y="60"/>
                        </a:lnTo>
                        <a:lnTo>
                          <a:pt x="300" y="60"/>
                        </a:lnTo>
                        <a:lnTo>
                          <a:pt x="243" y="19"/>
                        </a:lnTo>
                        <a:lnTo>
                          <a:pt x="201" y="0"/>
                        </a:lnTo>
                        <a:lnTo>
                          <a:pt x="175" y="44"/>
                        </a:lnTo>
                        <a:lnTo>
                          <a:pt x="137" y="99"/>
                        </a:lnTo>
                        <a:lnTo>
                          <a:pt x="137" y="150"/>
                        </a:lnTo>
                        <a:lnTo>
                          <a:pt x="60" y="166"/>
                        </a:lnTo>
                        <a:lnTo>
                          <a:pt x="60" y="211"/>
                        </a:lnTo>
                        <a:lnTo>
                          <a:pt x="38" y="233"/>
                        </a:lnTo>
                        <a:lnTo>
                          <a:pt x="3" y="233"/>
                        </a:lnTo>
                        <a:lnTo>
                          <a:pt x="0" y="278"/>
                        </a:lnTo>
                        <a:lnTo>
                          <a:pt x="131" y="284"/>
                        </a:lnTo>
                        <a:lnTo>
                          <a:pt x="150" y="355"/>
                        </a:lnTo>
                        <a:lnTo>
                          <a:pt x="278" y="364"/>
                        </a:lnTo>
                        <a:lnTo>
                          <a:pt x="348" y="288"/>
                        </a:lnTo>
                        <a:lnTo>
                          <a:pt x="422" y="284"/>
                        </a:lnTo>
                        <a:lnTo>
                          <a:pt x="457" y="316"/>
                        </a:lnTo>
                        <a:lnTo>
                          <a:pt x="460" y="316"/>
                        </a:lnTo>
                        <a:lnTo>
                          <a:pt x="492" y="294"/>
                        </a:lnTo>
                        <a:lnTo>
                          <a:pt x="489" y="179"/>
                        </a:lnTo>
                        <a:lnTo>
                          <a:pt x="441" y="179"/>
                        </a:lnTo>
                        <a:lnTo>
                          <a:pt x="438" y="99"/>
                        </a:lnTo>
                        <a:lnTo>
                          <a:pt x="409" y="92"/>
                        </a:lnTo>
                        <a:lnTo>
                          <a:pt x="393" y="76"/>
                        </a:lnTo>
                        <a:lnTo>
                          <a:pt x="383" y="60"/>
                        </a:lnTo>
                        <a:lnTo>
                          <a:pt x="403" y="3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6" name="Freeform 302"/>
                  <p:cNvSpPr>
                    <a:spLocks/>
                  </p:cNvSpPr>
                  <p:nvPr/>
                </p:nvSpPr>
                <p:spPr bwMode="auto">
                  <a:xfrm>
                    <a:off x="1807048" y="2208003"/>
                    <a:ext cx="489313" cy="362639"/>
                  </a:xfrm>
                  <a:custGeom>
                    <a:avLst/>
                    <a:gdLst/>
                    <a:ahLst/>
                    <a:cxnLst>
                      <a:cxn ang="0">
                        <a:pos x="402" y="37"/>
                      </a:cxn>
                      <a:cxn ang="0">
                        <a:pos x="382" y="60"/>
                      </a:cxn>
                      <a:cxn ang="0">
                        <a:pos x="300" y="60"/>
                      </a:cxn>
                      <a:cxn ang="0">
                        <a:pos x="242" y="20"/>
                      </a:cxn>
                      <a:cxn ang="0">
                        <a:pos x="200" y="0"/>
                      </a:cxn>
                      <a:cxn ang="0">
                        <a:pos x="175" y="45"/>
                      </a:cxn>
                      <a:cxn ang="0">
                        <a:pos x="137" y="100"/>
                      </a:cxn>
                      <a:cxn ang="0">
                        <a:pos x="137" y="150"/>
                      </a:cxn>
                      <a:cxn ang="0">
                        <a:pos x="60" y="165"/>
                      </a:cxn>
                      <a:cxn ang="0">
                        <a:pos x="60" y="209"/>
                      </a:cxn>
                      <a:cxn ang="0">
                        <a:pos x="37" y="232"/>
                      </a:cxn>
                      <a:cxn ang="0">
                        <a:pos x="2" y="232"/>
                      </a:cxn>
                      <a:cxn ang="0">
                        <a:pos x="0" y="277"/>
                      </a:cxn>
                      <a:cxn ang="0">
                        <a:pos x="130" y="284"/>
                      </a:cxn>
                      <a:cxn ang="0">
                        <a:pos x="150" y="354"/>
                      </a:cxn>
                      <a:cxn ang="0">
                        <a:pos x="277" y="364"/>
                      </a:cxn>
                      <a:cxn ang="0">
                        <a:pos x="347" y="287"/>
                      </a:cxn>
                      <a:cxn ang="0">
                        <a:pos x="422" y="284"/>
                      </a:cxn>
                      <a:cxn ang="0">
                        <a:pos x="457" y="314"/>
                      </a:cxn>
                      <a:cxn ang="0">
                        <a:pos x="460" y="314"/>
                      </a:cxn>
                      <a:cxn ang="0">
                        <a:pos x="492" y="294"/>
                      </a:cxn>
                      <a:cxn ang="0">
                        <a:pos x="487" y="180"/>
                      </a:cxn>
                      <a:cxn ang="0">
                        <a:pos x="440" y="180"/>
                      </a:cxn>
                      <a:cxn ang="0">
                        <a:pos x="437" y="100"/>
                      </a:cxn>
                      <a:cxn ang="0">
                        <a:pos x="407" y="92"/>
                      </a:cxn>
                      <a:cxn ang="0">
                        <a:pos x="392" y="75"/>
                      </a:cxn>
                      <a:cxn ang="0">
                        <a:pos x="382" y="60"/>
                      </a:cxn>
                      <a:cxn ang="0">
                        <a:pos x="402" y="37"/>
                      </a:cxn>
                    </a:cxnLst>
                    <a:rect l="0" t="0" r="r" b="b"/>
                    <a:pathLst>
                      <a:path w="492" h="364">
                        <a:moveTo>
                          <a:pt x="402" y="37"/>
                        </a:moveTo>
                        <a:lnTo>
                          <a:pt x="382" y="60"/>
                        </a:lnTo>
                        <a:lnTo>
                          <a:pt x="300" y="60"/>
                        </a:lnTo>
                        <a:lnTo>
                          <a:pt x="242" y="20"/>
                        </a:lnTo>
                        <a:lnTo>
                          <a:pt x="200" y="0"/>
                        </a:lnTo>
                        <a:lnTo>
                          <a:pt x="175" y="45"/>
                        </a:lnTo>
                        <a:lnTo>
                          <a:pt x="137" y="100"/>
                        </a:lnTo>
                        <a:lnTo>
                          <a:pt x="137" y="150"/>
                        </a:lnTo>
                        <a:lnTo>
                          <a:pt x="60" y="165"/>
                        </a:lnTo>
                        <a:lnTo>
                          <a:pt x="60" y="209"/>
                        </a:lnTo>
                        <a:lnTo>
                          <a:pt x="37" y="232"/>
                        </a:lnTo>
                        <a:lnTo>
                          <a:pt x="2" y="232"/>
                        </a:lnTo>
                        <a:lnTo>
                          <a:pt x="0" y="277"/>
                        </a:lnTo>
                        <a:lnTo>
                          <a:pt x="130" y="284"/>
                        </a:lnTo>
                        <a:lnTo>
                          <a:pt x="150" y="354"/>
                        </a:lnTo>
                        <a:lnTo>
                          <a:pt x="277" y="364"/>
                        </a:lnTo>
                        <a:lnTo>
                          <a:pt x="347" y="287"/>
                        </a:lnTo>
                        <a:lnTo>
                          <a:pt x="422" y="284"/>
                        </a:lnTo>
                        <a:lnTo>
                          <a:pt x="457" y="314"/>
                        </a:lnTo>
                        <a:lnTo>
                          <a:pt x="460" y="314"/>
                        </a:lnTo>
                        <a:lnTo>
                          <a:pt x="492" y="294"/>
                        </a:lnTo>
                        <a:lnTo>
                          <a:pt x="487" y="180"/>
                        </a:lnTo>
                        <a:lnTo>
                          <a:pt x="440" y="180"/>
                        </a:lnTo>
                        <a:lnTo>
                          <a:pt x="437" y="100"/>
                        </a:lnTo>
                        <a:lnTo>
                          <a:pt x="407" y="92"/>
                        </a:lnTo>
                        <a:lnTo>
                          <a:pt x="392" y="75"/>
                        </a:lnTo>
                        <a:lnTo>
                          <a:pt x="382" y="60"/>
                        </a:lnTo>
                        <a:lnTo>
                          <a:pt x="402" y="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7" name="Freeform 301"/>
                  <p:cNvSpPr>
                    <a:spLocks/>
                  </p:cNvSpPr>
                  <p:nvPr/>
                </p:nvSpPr>
                <p:spPr bwMode="auto">
                  <a:xfrm>
                    <a:off x="1844305" y="2116102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3"/>
                      </a:cxn>
                      <a:cxn ang="0">
                        <a:pos x="157" y="86"/>
                      </a:cxn>
                      <a:cxn ang="0">
                        <a:pos x="112" y="13"/>
                      </a:cxn>
                      <a:cxn ang="0">
                        <a:pos x="32" y="6"/>
                      </a:cxn>
                      <a:cxn ang="0">
                        <a:pos x="26" y="0"/>
                      </a:cxn>
                      <a:cxn ang="0">
                        <a:pos x="26" y="6"/>
                      </a:cxn>
                      <a:cxn ang="0">
                        <a:pos x="0" y="70"/>
                      </a:cxn>
                      <a:cxn ang="0">
                        <a:pos x="38" y="109"/>
                      </a:cxn>
                      <a:cxn ang="0">
                        <a:pos x="48" y="157"/>
                      </a:cxn>
                      <a:cxn ang="0">
                        <a:pos x="99" y="192"/>
                      </a:cxn>
                      <a:cxn ang="0">
                        <a:pos x="137" y="137"/>
                      </a:cxn>
                      <a:cxn ang="0">
                        <a:pos x="163" y="93"/>
                      </a:cxn>
                    </a:cxnLst>
                    <a:rect l="0" t="0" r="r" b="b"/>
                    <a:pathLst>
                      <a:path w="163" h="192">
                        <a:moveTo>
                          <a:pt x="163" y="93"/>
                        </a:moveTo>
                        <a:lnTo>
                          <a:pt x="157" y="86"/>
                        </a:lnTo>
                        <a:lnTo>
                          <a:pt x="112" y="13"/>
                        </a:lnTo>
                        <a:lnTo>
                          <a:pt x="32" y="6"/>
                        </a:lnTo>
                        <a:lnTo>
                          <a:pt x="26" y="0"/>
                        </a:lnTo>
                        <a:lnTo>
                          <a:pt x="26" y="6"/>
                        </a:lnTo>
                        <a:lnTo>
                          <a:pt x="0" y="70"/>
                        </a:lnTo>
                        <a:lnTo>
                          <a:pt x="38" y="109"/>
                        </a:lnTo>
                        <a:lnTo>
                          <a:pt x="48" y="157"/>
                        </a:lnTo>
                        <a:lnTo>
                          <a:pt x="99" y="192"/>
                        </a:lnTo>
                        <a:lnTo>
                          <a:pt x="137" y="137"/>
                        </a:lnTo>
                        <a:lnTo>
                          <a:pt x="163" y="9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8" name="Freeform 300"/>
                  <p:cNvSpPr>
                    <a:spLocks/>
                  </p:cNvSpPr>
                  <p:nvPr/>
                </p:nvSpPr>
                <p:spPr bwMode="auto">
                  <a:xfrm>
                    <a:off x="1844305" y="2116102"/>
                    <a:ext cx="161449" cy="191254"/>
                  </a:xfrm>
                  <a:custGeom>
                    <a:avLst/>
                    <a:gdLst/>
                    <a:ahLst/>
                    <a:cxnLst>
                      <a:cxn ang="0">
                        <a:pos x="163" y="92"/>
                      </a:cxn>
                      <a:cxn ang="0">
                        <a:pos x="158" y="85"/>
                      </a:cxn>
                      <a:cxn ang="0">
                        <a:pos x="113" y="12"/>
                      </a:cxn>
                      <a:cxn ang="0">
                        <a:pos x="33" y="5"/>
                      </a:cxn>
                      <a:cxn ang="0">
                        <a:pos x="25" y="0"/>
                      </a:cxn>
                      <a:cxn ang="0">
                        <a:pos x="25" y="5"/>
                      </a:cxn>
                      <a:cxn ang="0">
                        <a:pos x="0" y="70"/>
                      </a:cxn>
                      <a:cxn ang="0">
                        <a:pos x="38" y="107"/>
                      </a:cxn>
                      <a:cxn ang="0">
                        <a:pos x="48" y="157"/>
                      </a:cxn>
                      <a:cxn ang="0">
                        <a:pos x="100" y="192"/>
                      </a:cxn>
                      <a:cxn ang="0">
                        <a:pos x="138" y="137"/>
                      </a:cxn>
                      <a:cxn ang="0">
                        <a:pos x="163" y="92"/>
                      </a:cxn>
                    </a:cxnLst>
                    <a:rect l="0" t="0" r="r" b="b"/>
                    <a:pathLst>
                      <a:path w="163" h="192">
                        <a:moveTo>
                          <a:pt x="163" y="92"/>
                        </a:moveTo>
                        <a:lnTo>
                          <a:pt x="158" y="85"/>
                        </a:lnTo>
                        <a:lnTo>
                          <a:pt x="113" y="12"/>
                        </a:lnTo>
                        <a:lnTo>
                          <a:pt x="33" y="5"/>
                        </a:lnTo>
                        <a:lnTo>
                          <a:pt x="25" y="0"/>
                        </a:lnTo>
                        <a:lnTo>
                          <a:pt x="25" y="5"/>
                        </a:lnTo>
                        <a:lnTo>
                          <a:pt x="0" y="70"/>
                        </a:lnTo>
                        <a:lnTo>
                          <a:pt x="38" y="107"/>
                        </a:lnTo>
                        <a:lnTo>
                          <a:pt x="48" y="157"/>
                        </a:lnTo>
                        <a:lnTo>
                          <a:pt x="100" y="192"/>
                        </a:lnTo>
                        <a:lnTo>
                          <a:pt x="138" y="137"/>
                        </a:lnTo>
                        <a:lnTo>
                          <a:pt x="163" y="9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19" name="Freeform 299"/>
                  <p:cNvSpPr>
                    <a:spLocks/>
                  </p:cNvSpPr>
                  <p:nvPr/>
                </p:nvSpPr>
                <p:spPr bwMode="auto">
                  <a:xfrm>
                    <a:off x="2465261" y="2451418"/>
                    <a:ext cx="96870" cy="119224"/>
                  </a:xfrm>
                  <a:custGeom>
                    <a:avLst/>
                    <a:gdLst/>
                    <a:ahLst/>
                    <a:cxnLst>
                      <a:cxn ang="0">
                        <a:pos x="38" y="0"/>
                      </a:cxn>
                      <a:cxn ang="0">
                        <a:pos x="66" y="27"/>
                      </a:cxn>
                      <a:cxn ang="0">
                        <a:pos x="99" y="32"/>
                      </a:cxn>
                      <a:cxn ang="0">
                        <a:pos x="89" y="118"/>
                      </a:cxn>
                      <a:cxn ang="0">
                        <a:pos x="86" y="118"/>
                      </a:cxn>
                      <a:cxn ang="0">
                        <a:pos x="66" y="98"/>
                      </a:cxn>
                      <a:cxn ang="0">
                        <a:pos x="5" y="106"/>
                      </a:cxn>
                      <a:cxn ang="0">
                        <a:pos x="0" y="84"/>
                      </a:cxn>
                      <a:cxn ang="0">
                        <a:pos x="0" y="76"/>
                      </a:cxn>
                      <a:cxn ang="0">
                        <a:pos x="3" y="69"/>
                      </a:cxn>
                      <a:cxn ang="0">
                        <a:pos x="10" y="54"/>
                      </a:cxn>
                      <a:cxn ang="0">
                        <a:pos x="18" y="39"/>
                      </a:cxn>
                      <a:cxn ang="0">
                        <a:pos x="20" y="27"/>
                      </a:cxn>
                      <a:cxn ang="0">
                        <a:pos x="30" y="15"/>
                      </a:cxn>
                      <a:cxn ang="0">
                        <a:pos x="36" y="5"/>
                      </a:cxn>
                      <a:cxn ang="0">
                        <a:pos x="38" y="0"/>
                      </a:cxn>
                    </a:cxnLst>
                    <a:rect l="0" t="0" r="r" b="b"/>
                    <a:pathLst>
                      <a:path w="99" h="118">
                        <a:moveTo>
                          <a:pt x="38" y="0"/>
                        </a:moveTo>
                        <a:lnTo>
                          <a:pt x="66" y="27"/>
                        </a:lnTo>
                        <a:lnTo>
                          <a:pt x="99" y="32"/>
                        </a:lnTo>
                        <a:lnTo>
                          <a:pt x="89" y="118"/>
                        </a:lnTo>
                        <a:lnTo>
                          <a:pt x="86" y="118"/>
                        </a:lnTo>
                        <a:lnTo>
                          <a:pt x="66" y="98"/>
                        </a:lnTo>
                        <a:lnTo>
                          <a:pt x="5" y="106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3" y="69"/>
                        </a:lnTo>
                        <a:lnTo>
                          <a:pt x="10" y="54"/>
                        </a:lnTo>
                        <a:lnTo>
                          <a:pt x="18" y="39"/>
                        </a:lnTo>
                        <a:lnTo>
                          <a:pt x="20" y="27"/>
                        </a:lnTo>
                        <a:lnTo>
                          <a:pt x="30" y="15"/>
                        </a:lnTo>
                        <a:lnTo>
                          <a:pt x="36" y="5"/>
                        </a:lnTo>
                        <a:lnTo>
                          <a:pt x="3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0" name="Freeform 298"/>
                  <p:cNvSpPr>
                    <a:spLocks/>
                  </p:cNvSpPr>
                  <p:nvPr/>
                </p:nvSpPr>
                <p:spPr bwMode="auto">
                  <a:xfrm>
                    <a:off x="2470229" y="2550771"/>
                    <a:ext cx="81967" cy="86935"/>
                  </a:xfrm>
                  <a:custGeom>
                    <a:avLst/>
                    <a:gdLst/>
                    <a:ahLst/>
                    <a:cxnLst>
                      <a:cxn ang="0">
                        <a:pos x="83" y="2"/>
                      </a:cxn>
                      <a:cxn ang="0">
                        <a:pos x="80" y="25"/>
                      </a:cxn>
                      <a:cxn ang="0">
                        <a:pos x="45" y="47"/>
                      </a:cxn>
                      <a:cxn ang="0">
                        <a:pos x="35" y="87"/>
                      </a:cxn>
                      <a:cxn ang="0">
                        <a:pos x="5" y="77"/>
                      </a:cxn>
                      <a:cxn ang="0">
                        <a:pos x="5" y="20"/>
                      </a:cxn>
                      <a:cxn ang="0">
                        <a:pos x="0" y="7"/>
                      </a:cxn>
                      <a:cxn ang="0">
                        <a:pos x="60" y="0"/>
                      </a:cxn>
                      <a:cxn ang="0">
                        <a:pos x="80" y="20"/>
                      </a:cxn>
                      <a:cxn ang="0">
                        <a:pos x="83" y="20"/>
                      </a:cxn>
                      <a:cxn ang="0">
                        <a:pos x="83" y="2"/>
                      </a:cxn>
                    </a:cxnLst>
                    <a:rect l="0" t="0" r="r" b="b"/>
                    <a:pathLst>
                      <a:path w="83" h="87">
                        <a:moveTo>
                          <a:pt x="83" y="2"/>
                        </a:moveTo>
                        <a:lnTo>
                          <a:pt x="80" y="25"/>
                        </a:lnTo>
                        <a:lnTo>
                          <a:pt x="45" y="47"/>
                        </a:lnTo>
                        <a:lnTo>
                          <a:pt x="35" y="87"/>
                        </a:lnTo>
                        <a:lnTo>
                          <a:pt x="5" y="77"/>
                        </a:lnTo>
                        <a:lnTo>
                          <a:pt x="5" y="20"/>
                        </a:lnTo>
                        <a:lnTo>
                          <a:pt x="0" y="7"/>
                        </a:lnTo>
                        <a:lnTo>
                          <a:pt x="60" y="0"/>
                        </a:lnTo>
                        <a:lnTo>
                          <a:pt x="80" y="20"/>
                        </a:lnTo>
                        <a:lnTo>
                          <a:pt x="83" y="20"/>
                        </a:lnTo>
                        <a:lnTo>
                          <a:pt x="83" y="2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1" name="Freeform 297"/>
                  <p:cNvSpPr>
                    <a:spLocks/>
                  </p:cNvSpPr>
                  <p:nvPr/>
                </p:nvSpPr>
                <p:spPr bwMode="auto">
                  <a:xfrm>
                    <a:off x="1921304" y="2491159"/>
                    <a:ext cx="372574" cy="337801"/>
                  </a:xfrm>
                  <a:custGeom>
                    <a:avLst/>
                    <a:gdLst/>
                    <a:ahLst/>
                    <a:cxnLst>
                      <a:cxn ang="0">
                        <a:pos x="204" y="340"/>
                      </a:cxn>
                      <a:cxn ang="0">
                        <a:pos x="208" y="324"/>
                      </a:cxn>
                      <a:cxn ang="0">
                        <a:pos x="275" y="308"/>
                      </a:cxn>
                      <a:cxn ang="0">
                        <a:pos x="275" y="176"/>
                      </a:cxn>
                      <a:cxn ang="0">
                        <a:pos x="310" y="122"/>
                      </a:cxn>
                      <a:cxn ang="0">
                        <a:pos x="374" y="103"/>
                      </a:cxn>
                      <a:cxn ang="0">
                        <a:pos x="374" y="71"/>
                      </a:cxn>
                      <a:cxn ang="0">
                        <a:pos x="342" y="36"/>
                      </a:cxn>
                      <a:cxn ang="0">
                        <a:pos x="345" y="32"/>
                      </a:cxn>
                      <a:cxn ang="0">
                        <a:pos x="342" y="32"/>
                      </a:cxn>
                      <a:cxn ang="0">
                        <a:pos x="307" y="0"/>
                      </a:cxn>
                      <a:cxn ang="0">
                        <a:pos x="233" y="4"/>
                      </a:cxn>
                      <a:cxn ang="0">
                        <a:pos x="163" y="80"/>
                      </a:cxn>
                      <a:cxn ang="0">
                        <a:pos x="35" y="71"/>
                      </a:cxn>
                      <a:cxn ang="0">
                        <a:pos x="32" y="71"/>
                      </a:cxn>
                      <a:cxn ang="0">
                        <a:pos x="0" y="84"/>
                      </a:cxn>
                      <a:cxn ang="0">
                        <a:pos x="9" y="202"/>
                      </a:cxn>
                      <a:cxn ang="0">
                        <a:pos x="57" y="208"/>
                      </a:cxn>
                      <a:cxn ang="0">
                        <a:pos x="60" y="292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4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4" y="340"/>
                        </a:moveTo>
                        <a:lnTo>
                          <a:pt x="208" y="324"/>
                        </a:lnTo>
                        <a:lnTo>
                          <a:pt x="275" y="308"/>
                        </a:lnTo>
                        <a:lnTo>
                          <a:pt x="275" y="176"/>
                        </a:lnTo>
                        <a:lnTo>
                          <a:pt x="310" y="122"/>
                        </a:lnTo>
                        <a:lnTo>
                          <a:pt x="374" y="103"/>
                        </a:lnTo>
                        <a:lnTo>
                          <a:pt x="374" y="71"/>
                        </a:lnTo>
                        <a:lnTo>
                          <a:pt x="342" y="36"/>
                        </a:lnTo>
                        <a:lnTo>
                          <a:pt x="345" y="32"/>
                        </a:lnTo>
                        <a:lnTo>
                          <a:pt x="342" y="32"/>
                        </a:lnTo>
                        <a:lnTo>
                          <a:pt x="307" y="0"/>
                        </a:lnTo>
                        <a:lnTo>
                          <a:pt x="233" y="4"/>
                        </a:lnTo>
                        <a:lnTo>
                          <a:pt x="163" y="80"/>
                        </a:lnTo>
                        <a:lnTo>
                          <a:pt x="35" y="71"/>
                        </a:lnTo>
                        <a:lnTo>
                          <a:pt x="32" y="71"/>
                        </a:lnTo>
                        <a:lnTo>
                          <a:pt x="0" y="84"/>
                        </a:lnTo>
                        <a:lnTo>
                          <a:pt x="9" y="202"/>
                        </a:lnTo>
                        <a:lnTo>
                          <a:pt x="57" y="208"/>
                        </a:lnTo>
                        <a:lnTo>
                          <a:pt x="60" y="292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4" y="34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2" name="Freeform 296"/>
                  <p:cNvSpPr>
                    <a:spLocks/>
                  </p:cNvSpPr>
                  <p:nvPr/>
                </p:nvSpPr>
                <p:spPr bwMode="auto">
                  <a:xfrm>
                    <a:off x="1921304" y="2491159"/>
                    <a:ext cx="370089" cy="337801"/>
                  </a:xfrm>
                  <a:custGeom>
                    <a:avLst/>
                    <a:gdLst/>
                    <a:ahLst/>
                    <a:cxnLst>
                      <a:cxn ang="0">
                        <a:pos x="203" y="340"/>
                      </a:cxn>
                      <a:cxn ang="0">
                        <a:pos x="208" y="323"/>
                      </a:cxn>
                      <a:cxn ang="0">
                        <a:pos x="276" y="308"/>
                      </a:cxn>
                      <a:cxn ang="0">
                        <a:pos x="276" y="175"/>
                      </a:cxn>
                      <a:cxn ang="0">
                        <a:pos x="311" y="120"/>
                      </a:cxn>
                      <a:cxn ang="0">
                        <a:pos x="374" y="103"/>
                      </a:cxn>
                      <a:cxn ang="0">
                        <a:pos x="374" y="70"/>
                      </a:cxn>
                      <a:cxn ang="0">
                        <a:pos x="344" y="35"/>
                      </a:cxn>
                      <a:cxn ang="0">
                        <a:pos x="346" y="30"/>
                      </a:cxn>
                      <a:cxn ang="0">
                        <a:pos x="344" y="30"/>
                      </a:cxn>
                      <a:cxn ang="0">
                        <a:pos x="309" y="0"/>
                      </a:cxn>
                      <a:cxn ang="0">
                        <a:pos x="233" y="3"/>
                      </a:cxn>
                      <a:cxn ang="0">
                        <a:pos x="163" y="80"/>
                      </a:cxn>
                      <a:cxn ang="0">
                        <a:pos x="35" y="70"/>
                      </a:cxn>
                      <a:cxn ang="0">
                        <a:pos x="33" y="70"/>
                      </a:cxn>
                      <a:cxn ang="0">
                        <a:pos x="0" y="83"/>
                      </a:cxn>
                      <a:cxn ang="0">
                        <a:pos x="8" y="200"/>
                      </a:cxn>
                      <a:cxn ang="0">
                        <a:pos x="58" y="208"/>
                      </a:cxn>
                      <a:cxn ang="0">
                        <a:pos x="60" y="290"/>
                      </a:cxn>
                      <a:cxn ang="0">
                        <a:pos x="70" y="308"/>
                      </a:cxn>
                      <a:cxn ang="0">
                        <a:pos x="118" y="295"/>
                      </a:cxn>
                      <a:cxn ang="0">
                        <a:pos x="153" y="330"/>
                      </a:cxn>
                      <a:cxn ang="0">
                        <a:pos x="203" y="340"/>
                      </a:cxn>
                    </a:cxnLst>
                    <a:rect l="0" t="0" r="r" b="b"/>
                    <a:pathLst>
                      <a:path w="374" h="340">
                        <a:moveTo>
                          <a:pt x="203" y="340"/>
                        </a:moveTo>
                        <a:lnTo>
                          <a:pt x="208" y="323"/>
                        </a:lnTo>
                        <a:lnTo>
                          <a:pt x="276" y="308"/>
                        </a:lnTo>
                        <a:lnTo>
                          <a:pt x="276" y="175"/>
                        </a:lnTo>
                        <a:lnTo>
                          <a:pt x="311" y="120"/>
                        </a:lnTo>
                        <a:lnTo>
                          <a:pt x="374" y="103"/>
                        </a:lnTo>
                        <a:lnTo>
                          <a:pt x="374" y="70"/>
                        </a:lnTo>
                        <a:lnTo>
                          <a:pt x="344" y="35"/>
                        </a:lnTo>
                        <a:lnTo>
                          <a:pt x="346" y="30"/>
                        </a:lnTo>
                        <a:lnTo>
                          <a:pt x="344" y="30"/>
                        </a:lnTo>
                        <a:lnTo>
                          <a:pt x="309" y="0"/>
                        </a:lnTo>
                        <a:lnTo>
                          <a:pt x="233" y="3"/>
                        </a:lnTo>
                        <a:lnTo>
                          <a:pt x="163" y="80"/>
                        </a:lnTo>
                        <a:lnTo>
                          <a:pt x="35" y="70"/>
                        </a:lnTo>
                        <a:lnTo>
                          <a:pt x="33" y="70"/>
                        </a:lnTo>
                        <a:lnTo>
                          <a:pt x="0" y="83"/>
                        </a:lnTo>
                        <a:lnTo>
                          <a:pt x="8" y="200"/>
                        </a:lnTo>
                        <a:lnTo>
                          <a:pt x="58" y="208"/>
                        </a:lnTo>
                        <a:lnTo>
                          <a:pt x="60" y="290"/>
                        </a:lnTo>
                        <a:lnTo>
                          <a:pt x="70" y="308"/>
                        </a:lnTo>
                        <a:lnTo>
                          <a:pt x="118" y="295"/>
                        </a:lnTo>
                        <a:lnTo>
                          <a:pt x="153" y="330"/>
                        </a:lnTo>
                        <a:lnTo>
                          <a:pt x="203" y="3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3" name="Freeform 295"/>
                  <p:cNvSpPr>
                    <a:spLocks/>
                  </p:cNvSpPr>
                  <p:nvPr/>
                </p:nvSpPr>
                <p:spPr bwMode="auto">
                  <a:xfrm>
                    <a:off x="1911369" y="2784251"/>
                    <a:ext cx="216092" cy="136611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5"/>
                      </a:cxn>
                      <a:cxn ang="0">
                        <a:pos x="198" y="86"/>
                      </a:cxn>
                      <a:cxn ang="0">
                        <a:pos x="218" y="29"/>
                      </a:cxn>
                      <a:cxn ang="0">
                        <a:pos x="214" y="45"/>
                      </a:cxn>
                      <a:cxn ang="0">
                        <a:pos x="163" y="35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7" y="32"/>
                      </a:cxn>
                      <a:cxn ang="0">
                        <a:pos x="19" y="32"/>
                      </a:cxn>
                      <a:cxn ang="0">
                        <a:pos x="0" y="102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5"/>
                        </a:lnTo>
                        <a:lnTo>
                          <a:pt x="198" y="86"/>
                        </a:lnTo>
                        <a:lnTo>
                          <a:pt x="218" y="29"/>
                        </a:lnTo>
                        <a:lnTo>
                          <a:pt x="214" y="45"/>
                        </a:lnTo>
                        <a:lnTo>
                          <a:pt x="163" y="35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7" y="32"/>
                        </a:lnTo>
                        <a:lnTo>
                          <a:pt x="19" y="32"/>
                        </a:lnTo>
                        <a:lnTo>
                          <a:pt x="0" y="102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4" name="Freeform 294"/>
                  <p:cNvSpPr>
                    <a:spLocks/>
                  </p:cNvSpPr>
                  <p:nvPr/>
                </p:nvSpPr>
                <p:spPr bwMode="auto">
                  <a:xfrm>
                    <a:off x="1911369" y="2784251"/>
                    <a:ext cx="216092" cy="134127"/>
                  </a:xfrm>
                  <a:custGeom>
                    <a:avLst/>
                    <a:gdLst/>
                    <a:ahLst/>
                    <a:cxnLst>
                      <a:cxn ang="0">
                        <a:pos x="118" y="137"/>
                      </a:cxn>
                      <a:cxn ang="0">
                        <a:pos x="125" y="127"/>
                      </a:cxn>
                      <a:cxn ang="0">
                        <a:pos x="198" y="86"/>
                      </a:cxn>
                      <a:cxn ang="0">
                        <a:pos x="218" y="28"/>
                      </a:cxn>
                      <a:cxn ang="0">
                        <a:pos x="213" y="46"/>
                      </a:cxn>
                      <a:cxn ang="0">
                        <a:pos x="163" y="36"/>
                      </a:cxn>
                      <a:cxn ang="0">
                        <a:pos x="128" y="0"/>
                      </a:cxn>
                      <a:cxn ang="0">
                        <a:pos x="80" y="13"/>
                      </a:cxn>
                      <a:cxn ang="0">
                        <a:pos x="78" y="30"/>
                      </a:cxn>
                      <a:cxn ang="0">
                        <a:pos x="18" y="30"/>
                      </a:cxn>
                      <a:cxn ang="0">
                        <a:pos x="0" y="101"/>
                      </a:cxn>
                      <a:cxn ang="0">
                        <a:pos x="45" y="109"/>
                      </a:cxn>
                      <a:cxn ang="0">
                        <a:pos x="118" y="137"/>
                      </a:cxn>
                    </a:cxnLst>
                    <a:rect l="0" t="0" r="r" b="b"/>
                    <a:pathLst>
                      <a:path w="218" h="137">
                        <a:moveTo>
                          <a:pt x="118" y="137"/>
                        </a:moveTo>
                        <a:lnTo>
                          <a:pt x="125" y="127"/>
                        </a:lnTo>
                        <a:lnTo>
                          <a:pt x="198" y="86"/>
                        </a:lnTo>
                        <a:lnTo>
                          <a:pt x="218" y="28"/>
                        </a:lnTo>
                        <a:lnTo>
                          <a:pt x="213" y="46"/>
                        </a:lnTo>
                        <a:lnTo>
                          <a:pt x="163" y="36"/>
                        </a:lnTo>
                        <a:lnTo>
                          <a:pt x="128" y="0"/>
                        </a:lnTo>
                        <a:lnTo>
                          <a:pt x="80" y="13"/>
                        </a:lnTo>
                        <a:lnTo>
                          <a:pt x="78" y="30"/>
                        </a:lnTo>
                        <a:lnTo>
                          <a:pt x="18" y="30"/>
                        </a:lnTo>
                        <a:lnTo>
                          <a:pt x="0" y="101"/>
                        </a:lnTo>
                        <a:lnTo>
                          <a:pt x="45" y="109"/>
                        </a:lnTo>
                        <a:lnTo>
                          <a:pt x="118" y="1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5" name="Freeform 293"/>
                  <p:cNvSpPr>
                    <a:spLocks/>
                  </p:cNvSpPr>
                  <p:nvPr/>
                </p:nvSpPr>
                <p:spPr bwMode="auto">
                  <a:xfrm>
                    <a:off x="1893981" y="2883604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90" y="109"/>
                      </a:cxn>
                      <a:cxn ang="0">
                        <a:pos x="134" y="35"/>
                      </a:cxn>
                      <a:cxn ang="0">
                        <a:pos x="61" y="7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0" y="71"/>
                      </a:cxn>
                      <a:cxn ang="0">
                        <a:pos x="58" y="87"/>
                      </a:cxn>
                      <a:cxn ang="0">
                        <a:pos x="90" y="109"/>
                      </a:cxn>
                    </a:cxnLst>
                    <a:rect l="0" t="0" r="r" b="b"/>
                    <a:pathLst>
                      <a:path w="134" h="109">
                        <a:moveTo>
                          <a:pt x="90" y="109"/>
                        </a:moveTo>
                        <a:lnTo>
                          <a:pt x="134" y="35"/>
                        </a:lnTo>
                        <a:lnTo>
                          <a:pt x="61" y="7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lnTo>
                          <a:pt x="58" y="87"/>
                        </a:lnTo>
                        <a:lnTo>
                          <a:pt x="90" y="10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6" name="Freeform 292"/>
                  <p:cNvSpPr>
                    <a:spLocks/>
                  </p:cNvSpPr>
                  <p:nvPr/>
                </p:nvSpPr>
                <p:spPr bwMode="auto">
                  <a:xfrm>
                    <a:off x="1893981" y="2883604"/>
                    <a:ext cx="134127" cy="109288"/>
                  </a:xfrm>
                  <a:custGeom>
                    <a:avLst/>
                    <a:gdLst/>
                    <a:ahLst/>
                    <a:cxnLst>
                      <a:cxn ang="0">
                        <a:pos x="89" y="109"/>
                      </a:cxn>
                      <a:cxn ang="0">
                        <a:pos x="134" y="35"/>
                      </a:cxn>
                      <a:cxn ang="0">
                        <a:pos x="62" y="7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0" y="72"/>
                      </a:cxn>
                      <a:cxn ang="0">
                        <a:pos x="60" y="87"/>
                      </a:cxn>
                      <a:cxn ang="0">
                        <a:pos x="89" y="109"/>
                      </a:cxn>
                    </a:cxnLst>
                    <a:rect l="0" t="0" r="r" b="b"/>
                    <a:pathLst>
                      <a:path w="134" h="109">
                        <a:moveTo>
                          <a:pt x="89" y="109"/>
                        </a:moveTo>
                        <a:lnTo>
                          <a:pt x="134" y="35"/>
                        </a:lnTo>
                        <a:lnTo>
                          <a:pt x="62" y="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0" y="72"/>
                        </a:lnTo>
                        <a:lnTo>
                          <a:pt x="60" y="87"/>
                        </a:lnTo>
                        <a:lnTo>
                          <a:pt x="89" y="10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7" name="Freeform 291"/>
                  <p:cNvSpPr>
                    <a:spLocks/>
                  </p:cNvSpPr>
                  <p:nvPr/>
                </p:nvSpPr>
                <p:spPr bwMode="auto">
                  <a:xfrm>
                    <a:off x="1886531" y="2958119"/>
                    <a:ext cx="99353" cy="104321"/>
                  </a:xfrm>
                  <a:custGeom>
                    <a:avLst/>
                    <a:gdLst/>
                    <a:ahLst/>
                    <a:cxnLst>
                      <a:cxn ang="0">
                        <a:pos x="60" y="105"/>
                      </a:cxn>
                      <a:cxn ang="0">
                        <a:pos x="99" y="35"/>
                      </a:cxn>
                      <a:cxn ang="0">
                        <a:pos x="67" y="13"/>
                      </a:cxn>
                      <a:cxn ang="0">
                        <a:pos x="19" y="0"/>
                      </a:cxn>
                      <a:cxn ang="0">
                        <a:pos x="16" y="0"/>
                      </a:cxn>
                      <a:cxn ang="0">
                        <a:pos x="16" y="25"/>
                      </a:cxn>
                      <a:cxn ang="0">
                        <a:pos x="0" y="41"/>
                      </a:cxn>
                      <a:cxn ang="0">
                        <a:pos x="60" y="105"/>
                      </a:cxn>
                    </a:cxnLst>
                    <a:rect l="0" t="0" r="r" b="b"/>
                    <a:pathLst>
                      <a:path w="99" h="105">
                        <a:moveTo>
                          <a:pt x="60" y="105"/>
                        </a:moveTo>
                        <a:lnTo>
                          <a:pt x="99" y="35"/>
                        </a:lnTo>
                        <a:lnTo>
                          <a:pt x="67" y="13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6" y="25"/>
                        </a:lnTo>
                        <a:lnTo>
                          <a:pt x="0" y="41"/>
                        </a:lnTo>
                        <a:lnTo>
                          <a:pt x="60" y="105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8" name="Freeform 290"/>
                  <p:cNvSpPr>
                    <a:spLocks/>
                  </p:cNvSpPr>
                  <p:nvPr/>
                </p:nvSpPr>
                <p:spPr bwMode="auto">
                  <a:xfrm>
                    <a:off x="1886531" y="2958119"/>
                    <a:ext cx="96868" cy="104321"/>
                  </a:xfrm>
                  <a:custGeom>
                    <a:avLst/>
                    <a:gdLst/>
                    <a:ahLst/>
                    <a:cxnLst>
                      <a:cxn ang="0">
                        <a:pos x="61" y="105"/>
                      </a:cxn>
                      <a:cxn ang="0">
                        <a:pos x="99" y="35"/>
                      </a:cxn>
                      <a:cxn ang="0">
                        <a:pos x="69" y="13"/>
                      </a:cxn>
                      <a:cxn ang="0">
                        <a:pos x="18" y="0"/>
                      </a:cxn>
                      <a:cxn ang="0">
                        <a:pos x="15" y="0"/>
                      </a:cxn>
                      <a:cxn ang="0">
                        <a:pos x="15" y="25"/>
                      </a:cxn>
                      <a:cxn ang="0">
                        <a:pos x="0" y="40"/>
                      </a:cxn>
                      <a:cxn ang="0">
                        <a:pos x="61" y="105"/>
                      </a:cxn>
                    </a:cxnLst>
                    <a:rect l="0" t="0" r="r" b="b"/>
                    <a:pathLst>
                      <a:path w="99" h="105">
                        <a:moveTo>
                          <a:pt x="61" y="105"/>
                        </a:moveTo>
                        <a:lnTo>
                          <a:pt x="99" y="35"/>
                        </a:lnTo>
                        <a:lnTo>
                          <a:pt x="69" y="13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5" y="25"/>
                        </a:lnTo>
                        <a:lnTo>
                          <a:pt x="0" y="40"/>
                        </a:lnTo>
                        <a:lnTo>
                          <a:pt x="61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29" name="Freeform 289"/>
                  <p:cNvSpPr>
                    <a:spLocks/>
                  </p:cNvSpPr>
                  <p:nvPr/>
                </p:nvSpPr>
                <p:spPr bwMode="auto">
                  <a:xfrm>
                    <a:off x="1317734" y="2093747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7" y="23"/>
                      </a:cxn>
                      <a:cxn ang="0">
                        <a:pos x="496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4" y="192"/>
                      </a:cxn>
                      <a:cxn ang="0">
                        <a:pos x="0" y="247"/>
                      </a:cxn>
                      <a:cxn ang="0">
                        <a:pos x="0" y="253"/>
                      </a:cxn>
                      <a:cxn ang="0">
                        <a:pos x="13" y="327"/>
                      </a:cxn>
                      <a:cxn ang="0">
                        <a:pos x="67" y="324"/>
                      </a:cxn>
                      <a:cxn ang="0">
                        <a:pos x="105" y="343"/>
                      </a:cxn>
                      <a:cxn ang="0">
                        <a:pos x="173" y="362"/>
                      </a:cxn>
                      <a:cxn ang="0">
                        <a:pos x="237" y="375"/>
                      </a:cxn>
                      <a:cxn ang="0">
                        <a:pos x="339" y="282"/>
                      </a:cxn>
                      <a:cxn ang="0">
                        <a:pos x="339" y="272"/>
                      </a:cxn>
                      <a:cxn ang="0">
                        <a:pos x="406" y="266"/>
                      </a:cxn>
                      <a:cxn ang="0">
                        <a:pos x="480" y="311"/>
                      </a:cxn>
                      <a:cxn ang="0">
                        <a:pos x="496" y="349"/>
                      </a:cxn>
                      <a:cxn ang="0">
                        <a:pos x="531" y="349"/>
                      </a:cxn>
                      <a:cxn ang="0">
                        <a:pos x="553" y="327"/>
                      </a:cxn>
                      <a:cxn ang="0">
                        <a:pos x="553" y="282"/>
                      </a:cxn>
                      <a:cxn ang="0">
                        <a:pos x="630" y="266"/>
                      </a:cxn>
                      <a:cxn ang="0">
                        <a:pos x="630" y="215"/>
                      </a:cxn>
                      <a:cxn ang="0">
                        <a:pos x="579" y="180"/>
                      </a:cxn>
                      <a:cxn ang="0">
                        <a:pos x="569" y="132"/>
                      </a:cxn>
                      <a:cxn ang="0">
                        <a:pos x="531" y="93"/>
                      </a:cxn>
                      <a:cxn ang="0">
                        <a:pos x="557" y="29"/>
                      </a:cxn>
                      <a:cxn ang="0">
                        <a:pos x="557" y="23"/>
                      </a:cxn>
                    </a:cxnLst>
                    <a:rect l="0" t="0" r="r" b="b"/>
                    <a:pathLst>
                      <a:path w="630" h="375">
                        <a:moveTo>
                          <a:pt x="557" y="23"/>
                        </a:moveTo>
                        <a:lnTo>
                          <a:pt x="496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4" y="192"/>
                        </a:lnTo>
                        <a:lnTo>
                          <a:pt x="0" y="247"/>
                        </a:lnTo>
                        <a:lnTo>
                          <a:pt x="0" y="253"/>
                        </a:lnTo>
                        <a:lnTo>
                          <a:pt x="13" y="327"/>
                        </a:lnTo>
                        <a:lnTo>
                          <a:pt x="67" y="324"/>
                        </a:lnTo>
                        <a:lnTo>
                          <a:pt x="105" y="343"/>
                        </a:lnTo>
                        <a:lnTo>
                          <a:pt x="173" y="362"/>
                        </a:lnTo>
                        <a:lnTo>
                          <a:pt x="237" y="375"/>
                        </a:lnTo>
                        <a:lnTo>
                          <a:pt x="339" y="282"/>
                        </a:lnTo>
                        <a:lnTo>
                          <a:pt x="339" y="272"/>
                        </a:lnTo>
                        <a:lnTo>
                          <a:pt x="406" y="266"/>
                        </a:lnTo>
                        <a:lnTo>
                          <a:pt x="480" y="311"/>
                        </a:lnTo>
                        <a:lnTo>
                          <a:pt x="496" y="349"/>
                        </a:lnTo>
                        <a:lnTo>
                          <a:pt x="531" y="349"/>
                        </a:lnTo>
                        <a:lnTo>
                          <a:pt x="553" y="327"/>
                        </a:lnTo>
                        <a:lnTo>
                          <a:pt x="553" y="282"/>
                        </a:lnTo>
                        <a:lnTo>
                          <a:pt x="630" y="266"/>
                        </a:lnTo>
                        <a:lnTo>
                          <a:pt x="630" y="215"/>
                        </a:lnTo>
                        <a:lnTo>
                          <a:pt x="579" y="180"/>
                        </a:lnTo>
                        <a:lnTo>
                          <a:pt x="569" y="132"/>
                        </a:lnTo>
                        <a:lnTo>
                          <a:pt x="531" y="93"/>
                        </a:lnTo>
                        <a:lnTo>
                          <a:pt x="557" y="29"/>
                        </a:lnTo>
                        <a:lnTo>
                          <a:pt x="557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0" name="Freeform 288"/>
                  <p:cNvSpPr>
                    <a:spLocks/>
                  </p:cNvSpPr>
                  <p:nvPr/>
                </p:nvSpPr>
                <p:spPr bwMode="auto">
                  <a:xfrm>
                    <a:off x="1317734" y="2093747"/>
                    <a:ext cx="625924" cy="372574"/>
                  </a:xfrm>
                  <a:custGeom>
                    <a:avLst/>
                    <a:gdLst/>
                    <a:ahLst/>
                    <a:cxnLst>
                      <a:cxn ang="0">
                        <a:pos x="555" y="23"/>
                      </a:cxn>
                      <a:cxn ang="0">
                        <a:pos x="495" y="0"/>
                      </a:cxn>
                      <a:cxn ang="0">
                        <a:pos x="323" y="68"/>
                      </a:cxn>
                      <a:cxn ang="0">
                        <a:pos x="118" y="125"/>
                      </a:cxn>
                      <a:cxn ang="0">
                        <a:pos x="63" y="190"/>
                      </a:cxn>
                      <a:cxn ang="0">
                        <a:pos x="0" y="245"/>
                      </a:cxn>
                      <a:cxn ang="0">
                        <a:pos x="0" y="253"/>
                      </a:cxn>
                      <a:cxn ang="0">
                        <a:pos x="13" y="325"/>
                      </a:cxn>
                      <a:cxn ang="0">
                        <a:pos x="65" y="323"/>
                      </a:cxn>
                      <a:cxn ang="0">
                        <a:pos x="105" y="343"/>
                      </a:cxn>
                      <a:cxn ang="0">
                        <a:pos x="173" y="360"/>
                      </a:cxn>
                      <a:cxn ang="0">
                        <a:pos x="235" y="375"/>
                      </a:cxn>
                      <a:cxn ang="0">
                        <a:pos x="338" y="280"/>
                      </a:cxn>
                      <a:cxn ang="0">
                        <a:pos x="338" y="270"/>
                      </a:cxn>
                      <a:cxn ang="0">
                        <a:pos x="405" y="265"/>
                      </a:cxn>
                      <a:cxn ang="0">
                        <a:pos x="480" y="310"/>
                      </a:cxn>
                      <a:cxn ang="0">
                        <a:pos x="495" y="348"/>
                      </a:cxn>
                      <a:cxn ang="0">
                        <a:pos x="530" y="348"/>
                      </a:cxn>
                      <a:cxn ang="0">
                        <a:pos x="553" y="325"/>
                      </a:cxn>
                      <a:cxn ang="0">
                        <a:pos x="553" y="280"/>
                      </a:cxn>
                      <a:cxn ang="0">
                        <a:pos x="630" y="265"/>
                      </a:cxn>
                      <a:cxn ang="0">
                        <a:pos x="630" y="215"/>
                      </a:cxn>
                      <a:cxn ang="0">
                        <a:pos x="578" y="180"/>
                      </a:cxn>
                      <a:cxn ang="0">
                        <a:pos x="568" y="130"/>
                      </a:cxn>
                      <a:cxn ang="0">
                        <a:pos x="530" y="93"/>
                      </a:cxn>
                      <a:cxn ang="0">
                        <a:pos x="555" y="28"/>
                      </a:cxn>
                      <a:cxn ang="0">
                        <a:pos x="555" y="23"/>
                      </a:cxn>
                    </a:cxnLst>
                    <a:rect l="0" t="0" r="r" b="b"/>
                    <a:pathLst>
                      <a:path w="630" h="375">
                        <a:moveTo>
                          <a:pt x="555" y="23"/>
                        </a:moveTo>
                        <a:lnTo>
                          <a:pt x="495" y="0"/>
                        </a:lnTo>
                        <a:lnTo>
                          <a:pt x="323" y="68"/>
                        </a:lnTo>
                        <a:lnTo>
                          <a:pt x="118" y="125"/>
                        </a:lnTo>
                        <a:lnTo>
                          <a:pt x="63" y="190"/>
                        </a:lnTo>
                        <a:lnTo>
                          <a:pt x="0" y="245"/>
                        </a:lnTo>
                        <a:lnTo>
                          <a:pt x="0" y="253"/>
                        </a:lnTo>
                        <a:lnTo>
                          <a:pt x="13" y="325"/>
                        </a:lnTo>
                        <a:lnTo>
                          <a:pt x="65" y="323"/>
                        </a:lnTo>
                        <a:lnTo>
                          <a:pt x="105" y="343"/>
                        </a:lnTo>
                        <a:lnTo>
                          <a:pt x="173" y="360"/>
                        </a:lnTo>
                        <a:lnTo>
                          <a:pt x="235" y="375"/>
                        </a:lnTo>
                        <a:lnTo>
                          <a:pt x="338" y="280"/>
                        </a:lnTo>
                        <a:lnTo>
                          <a:pt x="338" y="270"/>
                        </a:lnTo>
                        <a:lnTo>
                          <a:pt x="405" y="265"/>
                        </a:lnTo>
                        <a:lnTo>
                          <a:pt x="480" y="310"/>
                        </a:lnTo>
                        <a:lnTo>
                          <a:pt x="495" y="348"/>
                        </a:lnTo>
                        <a:lnTo>
                          <a:pt x="530" y="348"/>
                        </a:lnTo>
                        <a:lnTo>
                          <a:pt x="553" y="325"/>
                        </a:lnTo>
                        <a:lnTo>
                          <a:pt x="553" y="280"/>
                        </a:lnTo>
                        <a:lnTo>
                          <a:pt x="630" y="265"/>
                        </a:lnTo>
                        <a:lnTo>
                          <a:pt x="630" y="215"/>
                        </a:lnTo>
                        <a:lnTo>
                          <a:pt x="578" y="180"/>
                        </a:lnTo>
                        <a:lnTo>
                          <a:pt x="568" y="130"/>
                        </a:lnTo>
                        <a:lnTo>
                          <a:pt x="530" y="93"/>
                        </a:lnTo>
                        <a:lnTo>
                          <a:pt x="555" y="28"/>
                        </a:lnTo>
                        <a:lnTo>
                          <a:pt x="555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1" name="Freeform 287"/>
                  <p:cNvSpPr>
                    <a:spLocks/>
                  </p:cNvSpPr>
                  <p:nvPr/>
                </p:nvSpPr>
                <p:spPr bwMode="auto">
                  <a:xfrm>
                    <a:off x="1163736" y="2406709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4" y="7"/>
                      </a:cxn>
                      <a:cxn ang="0">
                        <a:pos x="16" y="26"/>
                      </a:cxn>
                      <a:cxn ang="0">
                        <a:pos x="0" y="61"/>
                      </a:cxn>
                      <a:cxn ang="0">
                        <a:pos x="29" y="71"/>
                      </a:cxn>
                      <a:cxn ang="0">
                        <a:pos x="32" y="103"/>
                      </a:cxn>
                      <a:cxn ang="0">
                        <a:pos x="7" y="170"/>
                      </a:cxn>
                      <a:cxn ang="0">
                        <a:pos x="0" y="192"/>
                      </a:cxn>
                      <a:cxn ang="0">
                        <a:pos x="84" y="240"/>
                      </a:cxn>
                      <a:cxn ang="0">
                        <a:pos x="61" y="323"/>
                      </a:cxn>
                      <a:cxn ang="0">
                        <a:pos x="128" y="355"/>
                      </a:cxn>
                      <a:cxn ang="0">
                        <a:pos x="416" y="154"/>
                      </a:cxn>
                      <a:cxn ang="0">
                        <a:pos x="391" y="58"/>
                      </a:cxn>
                      <a:cxn ang="0">
                        <a:pos x="327" y="45"/>
                      </a:cxn>
                      <a:cxn ang="0">
                        <a:pos x="259" y="26"/>
                      </a:cxn>
                      <a:cxn ang="0">
                        <a:pos x="221" y="7"/>
                      </a:cxn>
                      <a:cxn ang="0">
                        <a:pos x="167" y="10"/>
                      </a:cxn>
                      <a:cxn ang="0">
                        <a:pos x="167" y="0"/>
                      </a:cxn>
                      <a:cxn ang="0">
                        <a:pos x="164" y="7"/>
                      </a:cxn>
                    </a:cxnLst>
                    <a:rect l="0" t="0" r="r" b="b"/>
                    <a:pathLst>
                      <a:path w="416" h="355">
                        <a:moveTo>
                          <a:pt x="164" y="7"/>
                        </a:moveTo>
                        <a:lnTo>
                          <a:pt x="16" y="26"/>
                        </a:lnTo>
                        <a:lnTo>
                          <a:pt x="0" y="61"/>
                        </a:lnTo>
                        <a:lnTo>
                          <a:pt x="29" y="71"/>
                        </a:lnTo>
                        <a:lnTo>
                          <a:pt x="32" y="103"/>
                        </a:lnTo>
                        <a:lnTo>
                          <a:pt x="7" y="170"/>
                        </a:lnTo>
                        <a:lnTo>
                          <a:pt x="0" y="192"/>
                        </a:lnTo>
                        <a:lnTo>
                          <a:pt x="84" y="240"/>
                        </a:lnTo>
                        <a:lnTo>
                          <a:pt x="61" y="323"/>
                        </a:lnTo>
                        <a:lnTo>
                          <a:pt x="128" y="355"/>
                        </a:lnTo>
                        <a:lnTo>
                          <a:pt x="416" y="154"/>
                        </a:lnTo>
                        <a:lnTo>
                          <a:pt x="391" y="58"/>
                        </a:lnTo>
                        <a:lnTo>
                          <a:pt x="327" y="45"/>
                        </a:lnTo>
                        <a:lnTo>
                          <a:pt x="259" y="26"/>
                        </a:lnTo>
                        <a:lnTo>
                          <a:pt x="221" y="7"/>
                        </a:lnTo>
                        <a:lnTo>
                          <a:pt x="167" y="10"/>
                        </a:lnTo>
                        <a:lnTo>
                          <a:pt x="167" y="0"/>
                        </a:lnTo>
                        <a:lnTo>
                          <a:pt x="164" y="7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2" name="Freeform 286"/>
                  <p:cNvSpPr>
                    <a:spLocks/>
                  </p:cNvSpPr>
                  <p:nvPr/>
                </p:nvSpPr>
                <p:spPr bwMode="auto">
                  <a:xfrm>
                    <a:off x="1163736" y="2406709"/>
                    <a:ext cx="412315" cy="352704"/>
                  </a:xfrm>
                  <a:custGeom>
                    <a:avLst/>
                    <a:gdLst/>
                    <a:ahLst/>
                    <a:cxnLst>
                      <a:cxn ang="0">
                        <a:pos x="165" y="8"/>
                      </a:cxn>
                      <a:cxn ang="0">
                        <a:pos x="15" y="28"/>
                      </a:cxn>
                      <a:cxn ang="0">
                        <a:pos x="0" y="63"/>
                      </a:cxn>
                      <a:cxn ang="0">
                        <a:pos x="30" y="73"/>
                      </a:cxn>
                      <a:cxn ang="0">
                        <a:pos x="33" y="105"/>
                      </a:cxn>
                      <a:cxn ang="0">
                        <a:pos x="8" y="170"/>
                      </a:cxn>
                      <a:cxn ang="0">
                        <a:pos x="0" y="193"/>
                      </a:cxn>
                      <a:cxn ang="0">
                        <a:pos x="85" y="240"/>
                      </a:cxn>
                      <a:cxn ang="0">
                        <a:pos x="60" y="325"/>
                      </a:cxn>
                      <a:cxn ang="0">
                        <a:pos x="128" y="355"/>
                      </a:cxn>
                      <a:cxn ang="0">
                        <a:pos x="416" y="155"/>
                      </a:cxn>
                      <a:cxn ang="0">
                        <a:pos x="391" y="60"/>
                      </a:cxn>
                      <a:cxn ang="0">
                        <a:pos x="328" y="45"/>
                      </a:cxn>
                      <a:cxn ang="0">
                        <a:pos x="261" y="28"/>
                      </a:cxn>
                      <a:cxn ang="0">
                        <a:pos x="221" y="8"/>
                      </a:cxn>
                      <a:cxn ang="0">
                        <a:pos x="168" y="10"/>
                      </a:cxn>
                      <a:cxn ang="0">
                        <a:pos x="168" y="0"/>
                      </a:cxn>
                      <a:cxn ang="0">
                        <a:pos x="165" y="8"/>
                      </a:cxn>
                    </a:cxnLst>
                    <a:rect l="0" t="0" r="r" b="b"/>
                    <a:pathLst>
                      <a:path w="416" h="355">
                        <a:moveTo>
                          <a:pt x="165" y="8"/>
                        </a:moveTo>
                        <a:lnTo>
                          <a:pt x="15" y="28"/>
                        </a:lnTo>
                        <a:lnTo>
                          <a:pt x="0" y="63"/>
                        </a:lnTo>
                        <a:lnTo>
                          <a:pt x="30" y="73"/>
                        </a:lnTo>
                        <a:lnTo>
                          <a:pt x="33" y="105"/>
                        </a:lnTo>
                        <a:lnTo>
                          <a:pt x="8" y="170"/>
                        </a:lnTo>
                        <a:lnTo>
                          <a:pt x="0" y="193"/>
                        </a:lnTo>
                        <a:lnTo>
                          <a:pt x="85" y="240"/>
                        </a:lnTo>
                        <a:lnTo>
                          <a:pt x="60" y="325"/>
                        </a:lnTo>
                        <a:lnTo>
                          <a:pt x="128" y="355"/>
                        </a:lnTo>
                        <a:lnTo>
                          <a:pt x="416" y="155"/>
                        </a:lnTo>
                        <a:lnTo>
                          <a:pt x="391" y="60"/>
                        </a:lnTo>
                        <a:lnTo>
                          <a:pt x="328" y="45"/>
                        </a:lnTo>
                        <a:lnTo>
                          <a:pt x="261" y="28"/>
                        </a:lnTo>
                        <a:lnTo>
                          <a:pt x="221" y="8"/>
                        </a:lnTo>
                        <a:lnTo>
                          <a:pt x="168" y="10"/>
                        </a:lnTo>
                        <a:lnTo>
                          <a:pt x="168" y="0"/>
                        </a:lnTo>
                        <a:lnTo>
                          <a:pt x="165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3" name="Freeform 285"/>
                  <p:cNvSpPr>
                    <a:spLocks/>
                  </p:cNvSpPr>
                  <p:nvPr/>
                </p:nvSpPr>
                <p:spPr bwMode="auto">
                  <a:xfrm>
                    <a:off x="999804" y="2597965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6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9" y="99"/>
                      </a:cxn>
                      <a:cxn ang="0">
                        <a:pos x="0" y="131"/>
                      </a:cxn>
                      <a:cxn ang="0">
                        <a:pos x="35" y="195"/>
                      </a:cxn>
                      <a:cxn ang="0">
                        <a:pos x="61" y="195"/>
                      </a:cxn>
                      <a:cxn ang="0">
                        <a:pos x="224" y="128"/>
                      </a:cxn>
                      <a:cxn ang="0">
                        <a:pos x="227" y="122"/>
                      </a:cxn>
                      <a:cxn ang="0">
                        <a:pos x="250" y="48"/>
                      </a:cxn>
                      <a:cxn ang="0">
                        <a:pos x="166" y="0"/>
                      </a:cxn>
                    </a:cxnLst>
                    <a:rect l="0" t="0" r="r" b="b"/>
                    <a:pathLst>
                      <a:path w="250" h="195">
                        <a:moveTo>
                          <a:pt x="166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9" y="99"/>
                        </a:lnTo>
                        <a:lnTo>
                          <a:pt x="0" y="131"/>
                        </a:lnTo>
                        <a:lnTo>
                          <a:pt x="35" y="195"/>
                        </a:lnTo>
                        <a:lnTo>
                          <a:pt x="61" y="195"/>
                        </a:lnTo>
                        <a:lnTo>
                          <a:pt x="224" y="128"/>
                        </a:lnTo>
                        <a:lnTo>
                          <a:pt x="227" y="122"/>
                        </a:lnTo>
                        <a:lnTo>
                          <a:pt x="250" y="48"/>
                        </a:lnTo>
                        <a:lnTo>
                          <a:pt x="166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4" name="Freeform 284"/>
                  <p:cNvSpPr>
                    <a:spLocks/>
                  </p:cNvSpPr>
                  <p:nvPr/>
                </p:nvSpPr>
                <p:spPr bwMode="auto">
                  <a:xfrm>
                    <a:off x="999804" y="2597965"/>
                    <a:ext cx="248383" cy="193739"/>
                  </a:xfrm>
                  <a:custGeom>
                    <a:avLst/>
                    <a:gdLst/>
                    <a:ahLst/>
                    <a:cxnLst>
                      <a:cxn ang="0">
                        <a:pos x="165" y="0"/>
                      </a:cxn>
                      <a:cxn ang="0">
                        <a:pos x="128" y="58"/>
                      </a:cxn>
                      <a:cxn ang="0">
                        <a:pos x="90" y="93"/>
                      </a:cxn>
                      <a:cxn ang="0">
                        <a:pos x="18" y="100"/>
                      </a:cxn>
                      <a:cxn ang="0">
                        <a:pos x="0" y="133"/>
                      </a:cxn>
                      <a:cxn ang="0">
                        <a:pos x="35" y="195"/>
                      </a:cxn>
                      <a:cxn ang="0">
                        <a:pos x="60" y="195"/>
                      </a:cxn>
                      <a:cxn ang="0">
                        <a:pos x="223" y="128"/>
                      </a:cxn>
                      <a:cxn ang="0">
                        <a:pos x="225" y="123"/>
                      </a:cxn>
                      <a:cxn ang="0">
                        <a:pos x="250" y="48"/>
                      </a:cxn>
                      <a:cxn ang="0">
                        <a:pos x="165" y="0"/>
                      </a:cxn>
                    </a:cxnLst>
                    <a:rect l="0" t="0" r="r" b="b"/>
                    <a:pathLst>
                      <a:path w="250" h="195">
                        <a:moveTo>
                          <a:pt x="165" y="0"/>
                        </a:moveTo>
                        <a:lnTo>
                          <a:pt x="128" y="58"/>
                        </a:lnTo>
                        <a:lnTo>
                          <a:pt x="90" y="93"/>
                        </a:lnTo>
                        <a:lnTo>
                          <a:pt x="18" y="100"/>
                        </a:lnTo>
                        <a:lnTo>
                          <a:pt x="0" y="133"/>
                        </a:lnTo>
                        <a:lnTo>
                          <a:pt x="35" y="195"/>
                        </a:lnTo>
                        <a:lnTo>
                          <a:pt x="60" y="195"/>
                        </a:lnTo>
                        <a:lnTo>
                          <a:pt x="223" y="128"/>
                        </a:lnTo>
                        <a:lnTo>
                          <a:pt x="225" y="123"/>
                        </a:lnTo>
                        <a:lnTo>
                          <a:pt x="250" y="48"/>
                        </a:lnTo>
                        <a:lnTo>
                          <a:pt x="16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5" name="Freeform 283"/>
                  <p:cNvSpPr>
                    <a:spLocks/>
                  </p:cNvSpPr>
                  <p:nvPr/>
                </p:nvSpPr>
                <p:spPr bwMode="auto">
                  <a:xfrm>
                    <a:off x="140400" y="2230358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4" y="109"/>
                      </a:cxn>
                      <a:cxn ang="0">
                        <a:pos x="1181" y="115"/>
                      </a:cxn>
                      <a:cxn ang="0">
                        <a:pos x="1075" y="122"/>
                      </a:cxn>
                      <a:cxn ang="0">
                        <a:pos x="816" y="64"/>
                      </a:cxn>
                      <a:cxn ang="0">
                        <a:pos x="714" y="48"/>
                      </a:cxn>
                      <a:cxn ang="0">
                        <a:pos x="615" y="19"/>
                      </a:cxn>
                      <a:cxn ang="0">
                        <a:pos x="384" y="32"/>
                      </a:cxn>
                      <a:cxn ang="0">
                        <a:pos x="183" y="0"/>
                      </a:cxn>
                      <a:cxn ang="0">
                        <a:pos x="125" y="16"/>
                      </a:cxn>
                      <a:cxn ang="0">
                        <a:pos x="26" y="67"/>
                      </a:cxn>
                      <a:cxn ang="0">
                        <a:pos x="0" y="128"/>
                      </a:cxn>
                      <a:cxn ang="0">
                        <a:pos x="45" y="106"/>
                      </a:cxn>
                      <a:cxn ang="0">
                        <a:pos x="77" y="106"/>
                      </a:cxn>
                      <a:cxn ang="0">
                        <a:pos x="77" y="109"/>
                      </a:cxn>
                      <a:cxn ang="0">
                        <a:pos x="80" y="106"/>
                      </a:cxn>
                      <a:cxn ang="0">
                        <a:pos x="141" y="70"/>
                      </a:cxn>
                      <a:cxn ang="0">
                        <a:pos x="413" y="86"/>
                      </a:cxn>
                      <a:cxn ang="0">
                        <a:pos x="423" y="74"/>
                      </a:cxn>
                      <a:cxn ang="0">
                        <a:pos x="490" y="83"/>
                      </a:cxn>
                      <a:cxn ang="0">
                        <a:pos x="679" y="128"/>
                      </a:cxn>
                      <a:cxn ang="0">
                        <a:pos x="806" y="144"/>
                      </a:cxn>
                      <a:cxn ang="0">
                        <a:pos x="858" y="157"/>
                      </a:cxn>
                      <a:cxn ang="0">
                        <a:pos x="973" y="240"/>
                      </a:cxn>
                      <a:cxn ang="0">
                        <a:pos x="1030" y="240"/>
                      </a:cxn>
                      <a:cxn ang="0">
                        <a:pos x="1046" y="205"/>
                      </a:cxn>
                      <a:cxn ang="0">
                        <a:pos x="1194" y="186"/>
                      </a:cxn>
                      <a:cxn ang="0">
                        <a:pos x="1197" y="179"/>
                      </a:cxn>
                      <a:cxn ang="0">
                        <a:pos x="1184" y="115"/>
                      </a:cxn>
                      <a:cxn ang="0">
                        <a:pos x="1184" y="109"/>
                      </a:cxn>
                    </a:cxnLst>
                    <a:rect l="0" t="0" r="r" b="b"/>
                    <a:pathLst>
                      <a:path w="1197" h="240">
                        <a:moveTo>
                          <a:pt x="1184" y="109"/>
                        </a:moveTo>
                        <a:lnTo>
                          <a:pt x="1181" y="115"/>
                        </a:lnTo>
                        <a:lnTo>
                          <a:pt x="1075" y="122"/>
                        </a:lnTo>
                        <a:lnTo>
                          <a:pt x="816" y="64"/>
                        </a:lnTo>
                        <a:lnTo>
                          <a:pt x="714" y="48"/>
                        </a:lnTo>
                        <a:lnTo>
                          <a:pt x="615" y="19"/>
                        </a:lnTo>
                        <a:lnTo>
                          <a:pt x="384" y="32"/>
                        </a:lnTo>
                        <a:lnTo>
                          <a:pt x="183" y="0"/>
                        </a:lnTo>
                        <a:lnTo>
                          <a:pt x="125" y="16"/>
                        </a:lnTo>
                        <a:lnTo>
                          <a:pt x="26" y="67"/>
                        </a:lnTo>
                        <a:lnTo>
                          <a:pt x="0" y="128"/>
                        </a:lnTo>
                        <a:lnTo>
                          <a:pt x="45" y="106"/>
                        </a:lnTo>
                        <a:lnTo>
                          <a:pt x="77" y="106"/>
                        </a:lnTo>
                        <a:lnTo>
                          <a:pt x="77" y="109"/>
                        </a:lnTo>
                        <a:lnTo>
                          <a:pt x="80" y="106"/>
                        </a:lnTo>
                        <a:lnTo>
                          <a:pt x="141" y="70"/>
                        </a:lnTo>
                        <a:lnTo>
                          <a:pt x="413" y="86"/>
                        </a:lnTo>
                        <a:lnTo>
                          <a:pt x="423" y="74"/>
                        </a:lnTo>
                        <a:lnTo>
                          <a:pt x="490" y="83"/>
                        </a:lnTo>
                        <a:lnTo>
                          <a:pt x="679" y="128"/>
                        </a:lnTo>
                        <a:lnTo>
                          <a:pt x="806" y="144"/>
                        </a:lnTo>
                        <a:lnTo>
                          <a:pt x="858" y="157"/>
                        </a:lnTo>
                        <a:lnTo>
                          <a:pt x="973" y="240"/>
                        </a:lnTo>
                        <a:lnTo>
                          <a:pt x="1030" y="240"/>
                        </a:lnTo>
                        <a:lnTo>
                          <a:pt x="1046" y="205"/>
                        </a:lnTo>
                        <a:lnTo>
                          <a:pt x="1194" y="186"/>
                        </a:lnTo>
                        <a:lnTo>
                          <a:pt x="1197" y="179"/>
                        </a:lnTo>
                        <a:lnTo>
                          <a:pt x="1184" y="115"/>
                        </a:lnTo>
                        <a:lnTo>
                          <a:pt x="1184" y="109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6" name="Freeform 282"/>
                  <p:cNvSpPr>
                    <a:spLocks/>
                  </p:cNvSpPr>
                  <p:nvPr/>
                </p:nvSpPr>
                <p:spPr bwMode="auto">
                  <a:xfrm>
                    <a:off x="140400" y="2230358"/>
                    <a:ext cx="1189754" cy="238448"/>
                  </a:xfrm>
                  <a:custGeom>
                    <a:avLst/>
                    <a:gdLst/>
                    <a:ahLst/>
                    <a:cxnLst>
                      <a:cxn ang="0">
                        <a:pos x="1185" y="108"/>
                      </a:cxn>
                      <a:cxn ang="0">
                        <a:pos x="1180" y="115"/>
                      </a:cxn>
                      <a:cxn ang="0">
                        <a:pos x="1075" y="123"/>
                      </a:cxn>
                      <a:cxn ang="0">
                        <a:pos x="815" y="63"/>
                      </a:cxn>
                      <a:cxn ang="0">
                        <a:pos x="715" y="48"/>
                      </a:cxn>
                      <a:cxn ang="0">
                        <a:pos x="615" y="18"/>
                      </a:cxn>
                      <a:cxn ang="0">
                        <a:pos x="385" y="33"/>
                      </a:cxn>
                      <a:cxn ang="0">
                        <a:pos x="182" y="0"/>
                      </a:cxn>
                      <a:cxn ang="0">
                        <a:pos x="125" y="15"/>
                      </a:cxn>
                      <a:cxn ang="0">
                        <a:pos x="25" y="68"/>
                      </a:cxn>
                      <a:cxn ang="0">
                        <a:pos x="0" y="128"/>
                      </a:cxn>
                      <a:cxn ang="0">
                        <a:pos x="45" y="105"/>
                      </a:cxn>
                      <a:cxn ang="0">
                        <a:pos x="77" y="105"/>
                      </a:cxn>
                      <a:cxn ang="0">
                        <a:pos x="77" y="108"/>
                      </a:cxn>
                      <a:cxn ang="0">
                        <a:pos x="80" y="105"/>
                      </a:cxn>
                      <a:cxn ang="0">
                        <a:pos x="140" y="70"/>
                      </a:cxn>
                      <a:cxn ang="0">
                        <a:pos x="412" y="85"/>
                      </a:cxn>
                      <a:cxn ang="0">
                        <a:pos x="422" y="73"/>
                      </a:cxn>
                      <a:cxn ang="0">
                        <a:pos x="490" y="83"/>
                      </a:cxn>
                      <a:cxn ang="0">
                        <a:pos x="680" y="128"/>
                      </a:cxn>
                      <a:cxn ang="0">
                        <a:pos x="805" y="143"/>
                      </a:cxn>
                      <a:cxn ang="0">
                        <a:pos x="857" y="158"/>
                      </a:cxn>
                      <a:cxn ang="0">
                        <a:pos x="972" y="240"/>
                      </a:cxn>
                      <a:cxn ang="0">
                        <a:pos x="1030" y="240"/>
                      </a:cxn>
                      <a:cxn ang="0">
                        <a:pos x="1045" y="205"/>
                      </a:cxn>
                      <a:cxn ang="0">
                        <a:pos x="1195" y="185"/>
                      </a:cxn>
                      <a:cxn ang="0">
                        <a:pos x="1197" y="178"/>
                      </a:cxn>
                      <a:cxn ang="0">
                        <a:pos x="1185" y="115"/>
                      </a:cxn>
                      <a:cxn ang="0">
                        <a:pos x="1185" y="108"/>
                      </a:cxn>
                    </a:cxnLst>
                    <a:rect l="0" t="0" r="r" b="b"/>
                    <a:pathLst>
                      <a:path w="1197" h="240">
                        <a:moveTo>
                          <a:pt x="1185" y="108"/>
                        </a:moveTo>
                        <a:lnTo>
                          <a:pt x="1180" y="115"/>
                        </a:lnTo>
                        <a:lnTo>
                          <a:pt x="1075" y="123"/>
                        </a:lnTo>
                        <a:lnTo>
                          <a:pt x="815" y="63"/>
                        </a:lnTo>
                        <a:lnTo>
                          <a:pt x="715" y="48"/>
                        </a:lnTo>
                        <a:lnTo>
                          <a:pt x="615" y="18"/>
                        </a:lnTo>
                        <a:lnTo>
                          <a:pt x="385" y="33"/>
                        </a:lnTo>
                        <a:lnTo>
                          <a:pt x="182" y="0"/>
                        </a:lnTo>
                        <a:lnTo>
                          <a:pt x="125" y="15"/>
                        </a:lnTo>
                        <a:lnTo>
                          <a:pt x="25" y="68"/>
                        </a:lnTo>
                        <a:lnTo>
                          <a:pt x="0" y="128"/>
                        </a:lnTo>
                        <a:lnTo>
                          <a:pt x="45" y="105"/>
                        </a:lnTo>
                        <a:lnTo>
                          <a:pt x="77" y="105"/>
                        </a:lnTo>
                        <a:lnTo>
                          <a:pt x="77" y="108"/>
                        </a:lnTo>
                        <a:lnTo>
                          <a:pt x="80" y="105"/>
                        </a:lnTo>
                        <a:lnTo>
                          <a:pt x="140" y="70"/>
                        </a:lnTo>
                        <a:lnTo>
                          <a:pt x="412" y="85"/>
                        </a:lnTo>
                        <a:lnTo>
                          <a:pt x="422" y="73"/>
                        </a:lnTo>
                        <a:lnTo>
                          <a:pt x="490" y="83"/>
                        </a:lnTo>
                        <a:lnTo>
                          <a:pt x="680" y="128"/>
                        </a:lnTo>
                        <a:lnTo>
                          <a:pt x="805" y="143"/>
                        </a:lnTo>
                        <a:lnTo>
                          <a:pt x="857" y="158"/>
                        </a:lnTo>
                        <a:lnTo>
                          <a:pt x="972" y="240"/>
                        </a:lnTo>
                        <a:lnTo>
                          <a:pt x="1030" y="240"/>
                        </a:lnTo>
                        <a:lnTo>
                          <a:pt x="1045" y="205"/>
                        </a:lnTo>
                        <a:lnTo>
                          <a:pt x="1195" y="185"/>
                        </a:lnTo>
                        <a:lnTo>
                          <a:pt x="1197" y="178"/>
                        </a:lnTo>
                        <a:lnTo>
                          <a:pt x="1185" y="115"/>
                        </a:lnTo>
                        <a:lnTo>
                          <a:pt x="1185" y="10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7" name="Freeform 281"/>
                  <p:cNvSpPr>
                    <a:spLocks/>
                  </p:cNvSpPr>
                  <p:nvPr/>
                </p:nvSpPr>
                <p:spPr bwMode="auto">
                  <a:xfrm>
                    <a:off x="217399" y="2299905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6"/>
                      </a:cxn>
                      <a:cxn ang="0">
                        <a:pos x="154" y="116"/>
                      </a:cxn>
                      <a:cxn ang="0">
                        <a:pos x="218" y="93"/>
                      </a:cxn>
                      <a:cxn ang="0">
                        <a:pos x="304" y="151"/>
                      </a:cxn>
                      <a:cxn ang="0">
                        <a:pos x="349" y="151"/>
                      </a:cxn>
                      <a:cxn ang="0">
                        <a:pos x="323" y="205"/>
                      </a:cxn>
                      <a:cxn ang="0">
                        <a:pos x="390" y="224"/>
                      </a:cxn>
                      <a:cxn ang="0">
                        <a:pos x="406" y="308"/>
                      </a:cxn>
                      <a:cxn ang="0">
                        <a:pos x="435" y="362"/>
                      </a:cxn>
                      <a:cxn ang="0">
                        <a:pos x="512" y="381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4" y="400"/>
                      </a:cxn>
                      <a:cxn ang="0">
                        <a:pos x="701" y="436"/>
                      </a:cxn>
                      <a:cxn ang="0">
                        <a:pos x="752" y="452"/>
                      </a:cxn>
                      <a:cxn ang="0">
                        <a:pos x="771" y="535"/>
                      </a:cxn>
                      <a:cxn ang="0">
                        <a:pos x="797" y="532"/>
                      </a:cxn>
                      <a:cxn ang="0">
                        <a:pos x="825" y="500"/>
                      </a:cxn>
                      <a:cxn ang="0">
                        <a:pos x="825" y="496"/>
                      </a:cxn>
                      <a:cxn ang="0">
                        <a:pos x="822" y="496"/>
                      </a:cxn>
                      <a:cxn ang="0">
                        <a:pos x="787" y="432"/>
                      </a:cxn>
                      <a:cxn ang="0">
                        <a:pos x="806" y="400"/>
                      </a:cxn>
                      <a:cxn ang="0">
                        <a:pos x="877" y="394"/>
                      </a:cxn>
                      <a:cxn ang="0">
                        <a:pos x="915" y="359"/>
                      </a:cxn>
                      <a:cxn ang="0">
                        <a:pos x="953" y="301"/>
                      </a:cxn>
                      <a:cxn ang="0">
                        <a:pos x="960" y="279"/>
                      </a:cxn>
                      <a:cxn ang="0">
                        <a:pos x="985" y="212"/>
                      </a:cxn>
                      <a:cxn ang="0">
                        <a:pos x="982" y="180"/>
                      </a:cxn>
                      <a:cxn ang="0">
                        <a:pos x="953" y="170"/>
                      </a:cxn>
                      <a:cxn ang="0">
                        <a:pos x="896" y="170"/>
                      </a:cxn>
                      <a:cxn ang="0">
                        <a:pos x="781" y="87"/>
                      </a:cxn>
                      <a:cxn ang="0">
                        <a:pos x="729" y="74"/>
                      </a:cxn>
                      <a:cxn ang="0">
                        <a:pos x="602" y="58"/>
                      </a:cxn>
                      <a:cxn ang="0">
                        <a:pos x="413" y="13"/>
                      </a:cxn>
                      <a:cxn ang="0">
                        <a:pos x="346" y="4"/>
                      </a:cxn>
                      <a:cxn ang="0">
                        <a:pos x="336" y="16"/>
                      </a:cxn>
                      <a:cxn ang="0">
                        <a:pos x="64" y="0"/>
                      </a:cxn>
                      <a:cxn ang="0">
                        <a:pos x="3" y="36"/>
                      </a:cxn>
                      <a:cxn ang="0">
                        <a:pos x="0" y="39"/>
                      </a:cxn>
                      <a:cxn ang="0">
                        <a:pos x="0" y="36"/>
                      </a:cxn>
                    </a:cxnLst>
                    <a:rect l="0" t="0" r="r" b="b"/>
                    <a:pathLst>
                      <a:path w="985" h="535">
                        <a:moveTo>
                          <a:pt x="0" y="36"/>
                        </a:moveTo>
                        <a:lnTo>
                          <a:pt x="154" y="116"/>
                        </a:lnTo>
                        <a:lnTo>
                          <a:pt x="218" y="93"/>
                        </a:lnTo>
                        <a:lnTo>
                          <a:pt x="304" y="151"/>
                        </a:lnTo>
                        <a:lnTo>
                          <a:pt x="349" y="151"/>
                        </a:lnTo>
                        <a:lnTo>
                          <a:pt x="323" y="205"/>
                        </a:lnTo>
                        <a:lnTo>
                          <a:pt x="390" y="224"/>
                        </a:lnTo>
                        <a:lnTo>
                          <a:pt x="406" y="308"/>
                        </a:lnTo>
                        <a:lnTo>
                          <a:pt x="435" y="362"/>
                        </a:lnTo>
                        <a:lnTo>
                          <a:pt x="512" y="381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4" y="400"/>
                        </a:lnTo>
                        <a:lnTo>
                          <a:pt x="701" y="436"/>
                        </a:lnTo>
                        <a:lnTo>
                          <a:pt x="752" y="452"/>
                        </a:lnTo>
                        <a:lnTo>
                          <a:pt x="771" y="535"/>
                        </a:lnTo>
                        <a:lnTo>
                          <a:pt x="797" y="532"/>
                        </a:lnTo>
                        <a:lnTo>
                          <a:pt x="825" y="500"/>
                        </a:lnTo>
                        <a:lnTo>
                          <a:pt x="825" y="496"/>
                        </a:lnTo>
                        <a:lnTo>
                          <a:pt x="822" y="496"/>
                        </a:lnTo>
                        <a:lnTo>
                          <a:pt x="787" y="432"/>
                        </a:lnTo>
                        <a:lnTo>
                          <a:pt x="806" y="400"/>
                        </a:lnTo>
                        <a:lnTo>
                          <a:pt x="877" y="394"/>
                        </a:lnTo>
                        <a:lnTo>
                          <a:pt x="915" y="359"/>
                        </a:lnTo>
                        <a:lnTo>
                          <a:pt x="953" y="301"/>
                        </a:lnTo>
                        <a:lnTo>
                          <a:pt x="960" y="279"/>
                        </a:lnTo>
                        <a:lnTo>
                          <a:pt x="985" y="212"/>
                        </a:lnTo>
                        <a:lnTo>
                          <a:pt x="982" y="180"/>
                        </a:lnTo>
                        <a:lnTo>
                          <a:pt x="953" y="170"/>
                        </a:lnTo>
                        <a:lnTo>
                          <a:pt x="896" y="170"/>
                        </a:lnTo>
                        <a:lnTo>
                          <a:pt x="781" y="87"/>
                        </a:lnTo>
                        <a:lnTo>
                          <a:pt x="729" y="74"/>
                        </a:lnTo>
                        <a:lnTo>
                          <a:pt x="602" y="58"/>
                        </a:lnTo>
                        <a:lnTo>
                          <a:pt x="413" y="13"/>
                        </a:lnTo>
                        <a:lnTo>
                          <a:pt x="346" y="4"/>
                        </a:lnTo>
                        <a:lnTo>
                          <a:pt x="336" y="16"/>
                        </a:lnTo>
                        <a:lnTo>
                          <a:pt x="64" y="0"/>
                        </a:lnTo>
                        <a:lnTo>
                          <a:pt x="3" y="36"/>
                        </a:lnTo>
                        <a:lnTo>
                          <a:pt x="0" y="3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8" name="Freeform 280"/>
                  <p:cNvSpPr>
                    <a:spLocks/>
                  </p:cNvSpPr>
                  <p:nvPr/>
                </p:nvSpPr>
                <p:spPr bwMode="auto">
                  <a:xfrm>
                    <a:off x="217399" y="2299905"/>
                    <a:ext cx="978628" cy="531539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53" y="115"/>
                      </a:cxn>
                      <a:cxn ang="0">
                        <a:pos x="218" y="93"/>
                      </a:cxn>
                      <a:cxn ang="0">
                        <a:pos x="303" y="150"/>
                      </a:cxn>
                      <a:cxn ang="0">
                        <a:pos x="348" y="150"/>
                      </a:cxn>
                      <a:cxn ang="0">
                        <a:pos x="323" y="205"/>
                      </a:cxn>
                      <a:cxn ang="0">
                        <a:pos x="390" y="223"/>
                      </a:cxn>
                      <a:cxn ang="0">
                        <a:pos x="405" y="308"/>
                      </a:cxn>
                      <a:cxn ang="0">
                        <a:pos x="435" y="363"/>
                      </a:cxn>
                      <a:cxn ang="0">
                        <a:pos x="513" y="380"/>
                      </a:cxn>
                      <a:cxn ang="0">
                        <a:pos x="515" y="388"/>
                      </a:cxn>
                      <a:cxn ang="0">
                        <a:pos x="538" y="365"/>
                      </a:cxn>
                      <a:cxn ang="0">
                        <a:pos x="693" y="400"/>
                      </a:cxn>
                      <a:cxn ang="0">
                        <a:pos x="700" y="435"/>
                      </a:cxn>
                      <a:cxn ang="0">
                        <a:pos x="753" y="453"/>
                      </a:cxn>
                      <a:cxn ang="0">
                        <a:pos x="770" y="535"/>
                      </a:cxn>
                      <a:cxn ang="0">
                        <a:pos x="798" y="533"/>
                      </a:cxn>
                      <a:cxn ang="0">
                        <a:pos x="825" y="500"/>
                      </a:cxn>
                      <a:cxn ang="0">
                        <a:pos x="825" y="495"/>
                      </a:cxn>
                      <a:cxn ang="0">
                        <a:pos x="823" y="495"/>
                      </a:cxn>
                      <a:cxn ang="0">
                        <a:pos x="788" y="433"/>
                      </a:cxn>
                      <a:cxn ang="0">
                        <a:pos x="805" y="400"/>
                      </a:cxn>
                      <a:cxn ang="0">
                        <a:pos x="878" y="393"/>
                      </a:cxn>
                      <a:cxn ang="0">
                        <a:pos x="915" y="358"/>
                      </a:cxn>
                      <a:cxn ang="0">
                        <a:pos x="953" y="300"/>
                      </a:cxn>
                      <a:cxn ang="0">
                        <a:pos x="960" y="278"/>
                      </a:cxn>
                      <a:cxn ang="0">
                        <a:pos x="985" y="213"/>
                      </a:cxn>
                      <a:cxn ang="0">
                        <a:pos x="983" y="180"/>
                      </a:cxn>
                      <a:cxn ang="0">
                        <a:pos x="953" y="170"/>
                      </a:cxn>
                      <a:cxn ang="0">
                        <a:pos x="895" y="170"/>
                      </a:cxn>
                      <a:cxn ang="0">
                        <a:pos x="780" y="88"/>
                      </a:cxn>
                      <a:cxn ang="0">
                        <a:pos x="728" y="73"/>
                      </a:cxn>
                      <a:cxn ang="0">
                        <a:pos x="603" y="58"/>
                      </a:cxn>
                      <a:cxn ang="0">
                        <a:pos x="413" y="13"/>
                      </a:cxn>
                      <a:cxn ang="0">
                        <a:pos x="345" y="3"/>
                      </a:cxn>
                      <a:cxn ang="0">
                        <a:pos x="335" y="15"/>
                      </a:cxn>
                      <a:cxn ang="0">
                        <a:pos x="63" y="0"/>
                      </a:cxn>
                      <a:cxn ang="0">
                        <a:pos x="3" y="35"/>
                      </a:cxn>
                      <a:cxn ang="0">
                        <a:pos x="0" y="38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985" h="535">
                        <a:moveTo>
                          <a:pt x="0" y="35"/>
                        </a:moveTo>
                        <a:lnTo>
                          <a:pt x="153" y="115"/>
                        </a:lnTo>
                        <a:lnTo>
                          <a:pt x="218" y="93"/>
                        </a:lnTo>
                        <a:lnTo>
                          <a:pt x="303" y="150"/>
                        </a:lnTo>
                        <a:lnTo>
                          <a:pt x="348" y="150"/>
                        </a:lnTo>
                        <a:lnTo>
                          <a:pt x="323" y="205"/>
                        </a:lnTo>
                        <a:lnTo>
                          <a:pt x="390" y="223"/>
                        </a:lnTo>
                        <a:lnTo>
                          <a:pt x="405" y="308"/>
                        </a:lnTo>
                        <a:lnTo>
                          <a:pt x="435" y="363"/>
                        </a:lnTo>
                        <a:lnTo>
                          <a:pt x="513" y="380"/>
                        </a:lnTo>
                        <a:lnTo>
                          <a:pt x="515" y="388"/>
                        </a:lnTo>
                        <a:lnTo>
                          <a:pt x="538" y="365"/>
                        </a:lnTo>
                        <a:lnTo>
                          <a:pt x="693" y="400"/>
                        </a:lnTo>
                        <a:lnTo>
                          <a:pt x="700" y="435"/>
                        </a:lnTo>
                        <a:lnTo>
                          <a:pt x="753" y="453"/>
                        </a:lnTo>
                        <a:lnTo>
                          <a:pt x="770" y="535"/>
                        </a:lnTo>
                        <a:lnTo>
                          <a:pt x="798" y="533"/>
                        </a:lnTo>
                        <a:lnTo>
                          <a:pt x="825" y="500"/>
                        </a:lnTo>
                        <a:lnTo>
                          <a:pt x="825" y="495"/>
                        </a:lnTo>
                        <a:lnTo>
                          <a:pt x="823" y="495"/>
                        </a:lnTo>
                        <a:lnTo>
                          <a:pt x="788" y="433"/>
                        </a:lnTo>
                        <a:lnTo>
                          <a:pt x="805" y="400"/>
                        </a:lnTo>
                        <a:lnTo>
                          <a:pt x="878" y="393"/>
                        </a:lnTo>
                        <a:lnTo>
                          <a:pt x="915" y="358"/>
                        </a:lnTo>
                        <a:lnTo>
                          <a:pt x="953" y="300"/>
                        </a:lnTo>
                        <a:lnTo>
                          <a:pt x="960" y="278"/>
                        </a:lnTo>
                        <a:lnTo>
                          <a:pt x="985" y="213"/>
                        </a:lnTo>
                        <a:lnTo>
                          <a:pt x="983" y="180"/>
                        </a:lnTo>
                        <a:lnTo>
                          <a:pt x="953" y="170"/>
                        </a:lnTo>
                        <a:lnTo>
                          <a:pt x="895" y="170"/>
                        </a:lnTo>
                        <a:lnTo>
                          <a:pt x="780" y="88"/>
                        </a:lnTo>
                        <a:lnTo>
                          <a:pt x="728" y="73"/>
                        </a:lnTo>
                        <a:lnTo>
                          <a:pt x="603" y="58"/>
                        </a:lnTo>
                        <a:lnTo>
                          <a:pt x="413" y="13"/>
                        </a:lnTo>
                        <a:lnTo>
                          <a:pt x="345" y="3"/>
                        </a:lnTo>
                        <a:lnTo>
                          <a:pt x="335" y="15"/>
                        </a:lnTo>
                        <a:lnTo>
                          <a:pt x="63" y="0"/>
                        </a:lnTo>
                        <a:lnTo>
                          <a:pt x="3" y="35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39" name="Freeform 279"/>
                  <p:cNvSpPr>
                    <a:spLocks/>
                  </p:cNvSpPr>
                  <p:nvPr/>
                </p:nvSpPr>
                <p:spPr bwMode="auto">
                  <a:xfrm>
                    <a:off x="729068" y="2662544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2"/>
                      </a:cxn>
                      <a:cxn ang="0">
                        <a:pos x="58" y="135"/>
                      </a:cxn>
                      <a:cxn ang="0">
                        <a:pos x="71" y="119"/>
                      </a:cxn>
                      <a:cxn ang="0">
                        <a:pos x="138" y="106"/>
                      </a:cxn>
                      <a:cxn ang="0">
                        <a:pos x="179" y="74"/>
                      </a:cxn>
                      <a:cxn ang="0">
                        <a:pos x="186" y="71"/>
                      </a:cxn>
                      <a:cxn ang="0">
                        <a:pos x="179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2"/>
                        </a:lnTo>
                        <a:lnTo>
                          <a:pt x="58" y="135"/>
                        </a:lnTo>
                        <a:lnTo>
                          <a:pt x="71" y="119"/>
                        </a:lnTo>
                        <a:lnTo>
                          <a:pt x="138" y="106"/>
                        </a:lnTo>
                        <a:lnTo>
                          <a:pt x="179" y="74"/>
                        </a:lnTo>
                        <a:lnTo>
                          <a:pt x="186" y="71"/>
                        </a:lnTo>
                        <a:lnTo>
                          <a:pt x="179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0" name="Freeform 278"/>
                  <p:cNvSpPr>
                    <a:spLocks/>
                  </p:cNvSpPr>
                  <p:nvPr/>
                </p:nvSpPr>
                <p:spPr bwMode="auto">
                  <a:xfrm>
                    <a:off x="729068" y="2662544"/>
                    <a:ext cx="183803" cy="13412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13" y="123"/>
                      </a:cxn>
                      <a:cxn ang="0">
                        <a:pos x="58" y="135"/>
                      </a:cxn>
                      <a:cxn ang="0">
                        <a:pos x="70" y="118"/>
                      </a:cxn>
                      <a:cxn ang="0">
                        <a:pos x="138" y="105"/>
                      </a:cxn>
                      <a:cxn ang="0">
                        <a:pos x="178" y="73"/>
                      </a:cxn>
                      <a:cxn ang="0">
                        <a:pos x="186" y="70"/>
                      </a:cxn>
                      <a:cxn ang="0">
                        <a:pos x="178" y="35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86" h="135">
                        <a:moveTo>
                          <a:pt x="0" y="23"/>
                        </a:moveTo>
                        <a:lnTo>
                          <a:pt x="13" y="123"/>
                        </a:lnTo>
                        <a:lnTo>
                          <a:pt x="58" y="135"/>
                        </a:lnTo>
                        <a:lnTo>
                          <a:pt x="70" y="118"/>
                        </a:lnTo>
                        <a:lnTo>
                          <a:pt x="138" y="105"/>
                        </a:lnTo>
                        <a:lnTo>
                          <a:pt x="178" y="73"/>
                        </a:lnTo>
                        <a:lnTo>
                          <a:pt x="186" y="70"/>
                        </a:lnTo>
                        <a:lnTo>
                          <a:pt x="178" y="35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1" name="Freeform 277"/>
                  <p:cNvSpPr>
                    <a:spLocks/>
                  </p:cNvSpPr>
                  <p:nvPr/>
                </p:nvSpPr>
                <p:spPr bwMode="auto">
                  <a:xfrm>
                    <a:off x="786195" y="2357033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2"/>
                      </a:cxn>
                      <a:cxn ang="0">
                        <a:pos x="6" y="477"/>
                      </a:cxn>
                      <a:cxn ang="0">
                        <a:pos x="131" y="598"/>
                      </a:cxn>
                      <a:cxn ang="0">
                        <a:pos x="172" y="598"/>
                      </a:cxn>
                      <a:cxn ang="0">
                        <a:pos x="188" y="682"/>
                      </a:cxn>
                      <a:cxn ang="0">
                        <a:pos x="220" y="758"/>
                      </a:cxn>
                      <a:cxn ang="0">
                        <a:pos x="233" y="829"/>
                      </a:cxn>
                      <a:cxn ang="0">
                        <a:pos x="355" y="950"/>
                      </a:cxn>
                      <a:cxn ang="0">
                        <a:pos x="473" y="966"/>
                      </a:cxn>
                      <a:cxn ang="0">
                        <a:pos x="524" y="1037"/>
                      </a:cxn>
                      <a:cxn ang="0">
                        <a:pos x="601" y="1136"/>
                      </a:cxn>
                      <a:cxn ang="0">
                        <a:pos x="742" y="1178"/>
                      </a:cxn>
                      <a:cxn ang="0">
                        <a:pos x="828" y="1072"/>
                      </a:cxn>
                      <a:cxn ang="0">
                        <a:pos x="879" y="979"/>
                      </a:cxn>
                      <a:cxn ang="0">
                        <a:pos x="892" y="918"/>
                      </a:cxn>
                      <a:cxn ang="0">
                        <a:pos x="975" y="842"/>
                      </a:cxn>
                      <a:cxn ang="0">
                        <a:pos x="1020" y="742"/>
                      </a:cxn>
                      <a:cxn ang="0">
                        <a:pos x="1158" y="726"/>
                      </a:cxn>
                      <a:cxn ang="0">
                        <a:pos x="1167" y="710"/>
                      </a:cxn>
                      <a:cxn ang="0">
                        <a:pos x="1107" y="646"/>
                      </a:cxn>
                      <a:cxn ang="0">
                        <a:pos x="1123" y="630"/>
                      </a:cxn>
                      <a:cxn ang="0">
                        <a:pos x="1123" y="605"/>
                      </a:cxn>
                      <a:cxn ang="0">
                        <a:pos x="1126" y="605"/>
                      </a:cxn>
                      <a:cxn ang="0">
                        <a:pos x="1174" y="618"/>
                      </a:cxn>
                      <a:cxn ang="0">
                        <a:pos x="1116" y="602"/>
                      </a:cxn>
                      <a:cxn ang="0">
                        <a:pos x="1132" y="531"/>
                      </a:cxn>
                      <a:cxn ang="0">
                        <a:pos x="1135" y="531"/>
                      </a:cxn>
                      <a:cxn ang="0">
                        <a:pos x="1132" y="531"/>
                      </a:cxn>
                      <a:cxn ang="0">
                        <a:pos x="1151" y="461"/>
                      </a:cxn>
                      <a:cxn ang="0">
                        <a:pos x="1209" y="461"/>
                      </a:cxn>
                      <a:cxn ang="0">
                        <a:pos x="1212" y="442"/>
                      </a:cxn>
                      <a:cxn ang="0">
                        <a:pos x="1202" y="426"/>
                      </a:cxn>
                      <a:cxn ang="0">
                        <a:pos x="1199" y="342"/>
                      </a:cxn>
                      <a:cxn ang="0">
                        <a:pos x="1151" y="336"/>
                      </a:cxn>
                      <a:cxn ang="0">
                        <a:pos x="1142" y="218"/>
                      </a:cxn>
                      <a:cxn ang="0">
                        <a:pos x="1174" y="205"/>
                      </a:cxn>
                      <a:cxn ang="0">
                        <a:pos x="1177" y="205"/>
                      </a:cxn>
                      <a:cxn ang="0">
                        <a:pos x="1158" y="134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4" y="45"/>
                      </a:cxn>
                      <a:cxn ang="0">
                        <a:pos x="940" y="0"/>
                      </a:cxn>
                      <a:cxn ang="0">
                        <a:pos x="873" y="6"/>
                      </a:cxn>
                      <a:cxn ang="0">
                        <a:pos x="873" y="16"/>
                      </a:cxn>
                      <a:cxn ang="0">
                        <a:pos x="771" y="109"/>
                      </a:cxn>
                      <a:cxn ang="0">
                        <a:pos x="796" y="205"/>
                      </a:cxn>
                      <a:cxn ang="0">
                        <a:pos x="508" y="406"/>
                      </a:cxn>
                      <a:cxn ang="0">
                        <a:pos x="441" y="374"/>
                      </a:cxn>
                      <a:cxn ang="0">
                        <a:pos x="448" y="352"/>
                      </a:cxn>
                      <a:cxn ang="0">
                        <a:pos x="441" y="365"/>
                      </a:cxn>
                      <a:cxn ang="0">
                        <a:pos x="438" y="371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2"/>
                      </a:cxn>
                      <a:cxn ang="0">
                        <a:pos x="224" y="474"/>
                      </a:cxn>
                      <a:cxn ang="0">
                        <a:pos x="198" y="477"/>
                      </a:cxn>
                      <a:cxn ang="0">
                        <a:pos x="179" y="394"/>
                      </a:cxn>
                      <a:cxn ang="0">
                        <a:pos x="128" y="378"/>
                      </a:cxn>
                      <a:cxn ang="0">
                        <a:pos x="121" y="381"/>
                      </a:cxn>
                      <a:cxn ang="0">
                        <a:pos x="80" y="413"/>
                      </a:cxn>
                      <a:cxn ang="0">
                        <a:pos x="13" y="426"/>
                      </a:cxn>
                      <a:cxn ang="0">
                        <a:pos x="0" y="442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2"/>
                        </a:moveTo>
                        <a:lnTo>
                          <a:pt x="6" y="477"/>
                        </a:lnTo>
                        <a:lnTo>
                          <a:pt x="131" y="598"/>
                        </a:lnTo>
                        <a:lnTo>
                          <a:pt x="172" y="598"/>
                        </a:lnTo>
                        <a:lnTo>
                          <a:pt x="188" y="682"/>
                        </a:lnTo>
                        <a:lnTo>
                          <a:pt x="220" y="758"/>
                        </a:lnTo>
                        <a:lnTo>
                          <a:pt x="233" y="829"/>
                        </a:lnTo>
                        <a:lnTo>
                          <a:pt x="355" y="950"/>
                        </a:lnTo>
                        <a:lnTo>
                          <a:pt x="473" y="966"/>
                        </a:lnTo>
                        <a:lnTo>
                          <a:pt x="524" y="1037"/>
                        </a:lnTo>
                        <a:lnTo>
                          <a:pt x="601" y="1136"/>
                        </a:lnTo>
                        <a:lnTo>
                          <a:pt x="742" y="1178"/>
                        </a:lnTo>
                        <a:lnTo>
                          <a:pt x="828" y="1072"/>
                        </a:lnTo>
                        <a:lnTo>
                          <a:pt x="879" y="979"/>
                        </a:lnTo>
                        <a:lnTo>
                          <a:pt x="892" y="918"/>
                        </a:lnTo>
                        <a:lnTo>
                          <a:pt x="975" y="842"/>
                        </a:lnTo>
                        <a:lnTo>
                          <a:pt x="1020" y="742"/>
                        </a:lnTo>
                        <a:lnTo>
                          <a:pt x="1158" y="726"/>
                        </a:lnTo>
                        <a:lnTo>
                          <a:pt x="1167" y="710"/>
                        </a:lnTo>
                        <a:lnTo>
                          <a:pt x="1107" y="646"/>
                        </a:lnTo>
                        <a:lnTo>
                          <a:pt x="1123" y="630"/>
                        </a:lnTo>
                        <a:lnTo>
                          <a:pt x="1123" y="605"/>
                        </a:lnTo>
                        <a:lnTo>
                          <a:pt x="1126" y="605"/>
                        </a:lnTo>
                        <a:lnTo>
                          <a:pt x="1174" y="618"/>
                        </a:lnTo>
                        <a:lnTo>
                          <a:pt x="1116" y="602"/>
                        </a:lnTo>
                        <a:lnTo>
                          <a:pt x="1132" y="531"/>
                        </a:lnTo>
                        <a:lnTo>
                          <a:pt x="1135" y="531"/>
                        </a:lnTo>
                        <a:lnTo>
                          <a:pt x="1132" y="531"/>
                        </a:lnTo>
                        <a:lnTo>
                          <a:pt x="1151" y="461"/>
                        </a:lnTo>
                        <a:lnTo>
                          <a:pt x="1209" y="461"/>
                        </a:lnTo>
                        <a:lnTo>
                          <a:pt x="1212" y="442"/>
                        </a:lnTo>
                        <a:lnTo>
                          <a:pt x="1202" y="426"/>
                        </a:lnTo>
                        <a:lnTo>
                          <a:pt x="1199" y="342"/>
                        </a:lnTo>
                        <a:lnTo>
                          <a:pt x="1151" y="336"/>
                        </a:lnTo>
                        <a:lnTo>
                          <a:pt x="1142" y="218"/>
                        </a:lnTo>
                        <a:lnTo>
                          <a:pt x="1174" y="205"/>
                        </a:lnTo>
                        <a:lnTo>
                          <a:pt x="1177" y="205"/>
                        </a:lnTo>
                        <a:lnTo>
                          <a:pt x="1158" y="134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4" y="45"/>
                        </a:lnTo>
                        <a:lnTo>
                          <a:pt x="940" y="0"/>
                        </a:lnTo>
                        <a:lnTo>
                          <a:pt x="873" y="6"/>
                        </a:lnTo>
                        <a:lnTo>
                          <a:pt x="873" y="16"/>
                        </a:lnTo>
                        <a:lnTo>
                          <a:pt x="771" y="109"/>
                        </a:lnTo>
                        <a:lnTo>
                          <a:pt x="796" y="205"/>
                        </a:lnTo>
                        <a:lnTo>
                          <a:pt x="508" y="406"/>
                        </a:lnTo>
                        <a:lnTo>
                          <a:pt x="441" y="374"/>
                        </a:lnTo>
                        <a:lnTo>
                          <a:pt x="448" y="352"/>
                        </a:lnTo>
                        <a:lnTo>
                          <a:pt x="441" y="365"/>
                        </a:lnTo>
                        <a:lnTo>
                          <a:pt x="438" y="371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2"/>
                        </a:lnTo>
                        <a:lnTo>
                          <a:pt x="224" y="474"/>
                        </a:lnTo>
                        <a:lnTo>
                          <a:pt x="198" y="477"/>
                        </a:lnTo>
                        <a:lnTo>
                          <a:pt x="179" y="394"/>
                        </a:lnTo>
                        <a:lnTo>
                          <a:pt x="128" y="378"/>
                        </a:lnTo>
                        <a:lnTo>
                          <a:pt x="121" y="381"/>
                        </a:lnTo>
                        <a:lnTo>
                          <a:pt x="80" y="413"/>
                        </a:lnTo>
                        <a:lnTo>
                          <a:pt x="13" y="426"/>
                        </a:lnTo>
                        <a:lnTo>
                          <a:pt x="0" y="44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2" name="Freeform 276"/>
                  <p:cNvSpPr>
                    <a:spLocks/>
                  </p:cNvSpPr>
                  <p:nvPr/>
                </p:nvSpPr>
                <p:spPr bwMode="auto">
                  <a:xfrm>
                    <a:off x="786195" y="2357033"/>
                    <a:ext cx="1204657" cy="1169884"/>
                  </a:xfrm>
                  <a:custGeom>
                    <a:avLst/>
                    <a:gdLst/>
                    <a:ahLst/>
                    <a:cxnLst>
                      <a:cxn ang="0">
                        <a:pos x="0" y="443"/>
                      </a:cxn>
                      <a:cxn ang="0">
                        <a:pos x="5" y="478"/>
                      </a:cxn>
                      <a:cxn ang="0">
                        <a:pos x="130" y="598"/>
                      </a:cxn>
                      <a:cxn ang="0">
                        <a:pos x="172" y="598"/>
                      </a:cxn>
                      <a:cxn ang="0">
                        <a:pos x="187" y="683"/>
                      </a:cxn>
                      <a:cxn ang="0">
                        <a:pos x="220" y="758"/>
                      </a:cxn>
                      <a:cxn ang="0">
                        <a:pos x="232" y="830"/>
                      </a:cxn>
                      <a:cxn ang="0">
                        <a:pos x="355" y="950"/>
                      </a:cxn>
                      <a:cxn ang="0">
                        <a:pos x="472" y="965"/>
                      </a:cxn>
                      <a:cxn ang="0">
                        <a:pos x="525" y="1038"/>
                      </a:cxn>
                      <a:cxn ang="0">
                        <a:pos x="600" y="1135"/>
                      </a:cxn>
                      <a:cxn ang="0">
                        <a:pos x="742" y="1178"/>
                      </a:cxn>
                      <a:cxn ang="0">
                        <a:pos x="827" y="1073"/>
                      </a:cxn>
                      <a:cxn ang="0">
                        <a:pos x="880" y="980"/>
                      </a:cxn>
                      <a:cxn ang="0">
                        <a:pos x="892" y="918"/>
                      </a:cxn>
                      <a:cxn ang="0">
                        <a:pos x="975" y="843"/>
                      </a:cxn>
                      <a:cxn ang="0">
                        <a:pos x="1020" y="743"/>
                      </a:cxn>
                      <a:cxn ang="0">
                        <a:pos x="1157" y="725"/>
                      </a:cxn>
                      <a:cxn ang="0">
                        <a:pos x="1167" y="710"/>
                      </a:cxn>
                      <a:cxn ang="0">
                        <a:pos x="1107" y="645"/>
                      </a:cxn>
                      <a:cxn ang="0">
                        <a:pos x="1122" y="630"/>
                      </a:cxn>
                      <a:cxn ang="0">
                        <a:pos x="1122" y="605"/>
                      </a:cxn>
                      <a:cxn ang="0">
                        <a:pos x="1125" y="605"/>
                      </a:cxn>
                      <a:cxn ang="0">
                        <a:pos x="1175" y="618"/>
                      </a:cxn>
                      <a:cxn ang="0">
                        <a:pos x="1115" y="603"/>
                      </a:cxn>
                      <a:cxn ang="0">
                        <a:pos x="1132" y="530"/>
                      </a:cxn>
                      <a:cxn ang="0">
                        <a:pos x="1135" y="530"/>
                      </a:cxn>
                      <a:cxn ang="0">
                        <a:pos x="1132" y="530"/>
                      </a:cxn>
                      <a:cxn ang="0">
                        <a:pos x="1150" y="460"/>
                      </a:cxn>
                      <a:cxn ang="0">
                        <a:pos x="1210" y="460"/>
                      </a:cxn>
                      <a:cxn ang="0">
                        <a:pos x="1212" y="443"/>
                      </a:cxn>
                      <a:cxn ang="0">
                        <a:pos x="1202" y="425"/>
                      </a:cxn>
                      <a:cxn ang="0">
                        <a:pos x="1200" y="343"/>
                      </a:cxn>
                      <a:cxn ang="0">
                        <a:pos x="1150" y="335"/>
                      </a:cxn>
                      <a:cxn ang="0">
                        <a:pos x="1142" y="218"/>
                      </a:cxn>
                      <a:cxn ang="0">
                        <a:pos x="1175" y="205"/>
                      </a:cxn>
                      <a:cxn ang="0">
                        <a:pos x="1177" y="205"/>
                      </a:cxn>
                      <a:cxn ang="0">
                        <a:pos x="1157" y="135"/>
                      </a:cxn>
                      <a:cxn ang="0">
                        <a:pos x="1027" y="128"/>
                      </a:cxn>
                      <a:cxn ang="0">
                        <a:pos x="1030" y="83"/>
                      </a:cxn>
                      <a:cxn ang="0">
                        <a:pos x="1015" y="45"/>
                      </a:cxn>
                      <a:cxn ang="0">
                        <a:pos x="940" y="0"/>
                      </a:cxn>
                      <a:cxn ang="0">
                        <a:pos x="872" y="5"/>
                      </a:cxn>
                      <a:cxn ang="0">
                        <a:pos x="872" y="15"/>
                      </a:cxn>
                      <a:cxn ang="0">
                        <a:pos x="770" y="110"/>
                      </a:cxn>
                      <a:cxn ang="0">
                        <a:pos x="795" y="205"/>
                      </a:cxn>
                      <a:cxn ang="0">
                        <a:pos x="507" y="405"/>
                      </a:cxn>
                      <a:cxn ang="0">
                        <a:pos x="440" y="375"/>
                      </a:cxn>
                      <a:cxn ang="0">
                        <a:pos x="447" y="353"/>
                      </a:cxn>
                      <a:cxn ang="0">
                        <a:pos x="440" y="365"/>
                      </a:cxn>
                      <a:cxn ang="0">
                        <a:pos x="437" y="370"/>
                      </a:cxn>
                      <a:cxn ang="0">
                        <a:pos x="275" y="438"/>
                      </a:cxn>
                      <a:cxn ang="0">
                        <a:pos x="252" y="438"/>
                      </a:cxn>
                      <a:cxn ang="0">
                        <a:pos x="252" y="443"/>
                      </a:cxn>
                      <a:cxn ang="0">
                        <a:pos x="225" y="475"/>
                      </a:cxn>
                      <a:cxn ang="0">
                        <a:pos x="197" y="478"/>
                      </a:cxn>
                      <a:cxn ang="0">
                        <a:pos x="180" y="395"/>
                      </a:cxn>
                      <a:cxn ang="0">
                        <a:pos x="127" y="378"/>
                      </a:cxn>
                      <a:cxn ang="0">
                        <a:pos x="120" y="380"/>
                      </a:cxn>
                      <a:cxn ang="0">
                        <a:pos x="80" y="413"/>
                      </a:cxn>
                      <a:cxn ang="0">
                        <a:pos x="12" y="425"/>
                      </a:cxn>
                      <a:cxn ang="0">
                        <a:pos x="0" y="443"/>
                      </a:cxn>
                    </a:cxnLst>
                    <a:rect l="0" t="0" r="r" b="b"/>
                    <a:pathLst>
                      <a:path w="1212" h="1178">
                        <a:moveTo>
                          <a:pt x="0" y="443"/>
                        </a:moveTo>
                        <a:lnTo>
                          <a:pt x="5" y="478"/>
                        </a:lnTo>
                        <a:lnTo>
                          <a:pt x="130" y="598"/>
                        </a:lnTo>
                        <a:lnTo>
                          <a:pt x="172" y="598"/>
                        </a:lnTo>
                        <a:lnTo>
                          <a:pt x="187" y="683"/>
                        </a:lnTo>
                        <a:lnTo>
                          <a:pt x="220" y="758"/>
                        </a:lnTo>
                        <a:lnTo>
                          <a:pt x="232" y="830"/>
                        </a:lnTo>
                        <a:lnTo>
                          <a:pt x="355" y="950"/>
                        </a:lnTo>
                        <a:lnTo>
                          <a:pt x="472" y="965"/>
                        </a:lnTo>
                        <a:lnTo>
                          <a:pt x="525" y="1038"/>
                        </a:lnTo>
                        <a:lnTo>
                          <a:pt x="600" y="1135"/>
                        </a:lnTo>
                        <a:lnTo>
                          <a:pt x="742" y="1178"/>
                        </a:lnTo>
                        <a:lnTo>
                          <a:pt x="827" y="1073"/>
                        </a:lnTo>
                        <a:lnTo>
                          <a:pt x="880" y="980"/>
                        </a:lnTo>
                        <a:lnTo>
                          <a:pt x="892" y="918"/>
                        </a:lnTo>
                        <a:lnTo>
                          <a:pt x="975" y="843"/>
                        </a:lnTo>
                        <a:lnTo>
                          <a:pt x="1020" y="743"/>
                        </a:lnTo>
                        <a:lnTo>
                          <a:pt x="1157" y="725"/>
                        </a:lnTo>
                        <a:lnTo>
                          <a:pt x="1167" y="710"/>
                        </a:lnTo>
                        <a:lnTo>
                          <a:pt x="1107" y="645"/>
                        </a:lnTo>
                        <a:lnTo>
                          <a:pt x="1122" y="630"/>
                        </a:lnTo>
                        <a:lnTo>
                          <a:pt x="1122" y="605"/>
                        </a:lnTo>
                        <a:lnTo>
                          <a:pt x="1125" y="605"/>
                        </a:lnTo>
                        <a:lnTo>
                          <a:pt x="1175" y="618"/>
                        </a:lnTo>
                        <a:lnTo>
                          <a:pt x="1115" y="603"/>
                        </a:lnTo>
                        <a:lnTo>
                          <a:pt x="1132" y="530"/>
                        </a:lnTo>
                        <a:lnTo>
                          <a:pt x="1135" y="530"/>
                        </a:lnTo>
                        <a:lnTo>
                          <a:pt x="1132" y="530"/>
                        </a:lnTo>
                        <a:lnTo>
                          <a:pt x="1150" y="460"/>
                        </a:lnTo>
                        <a:lnTo>
                          <a:pt x="1210" y="460"/>
                        </a:lnTo>
                        <a:lnTo>
                          <a:pt x="1212" y="443"/>
                        </a:lnTo>
                        <a:lnTo>
                          <a:pt x="1202" y="425"/>
                        </a:lnTo>
                        <a:lnTo>
                          <a:pt x="1200" y="343"/>
                        </a:lnTo>
                        <a:lnTo>
                          <a:pt x="1150" y="335"/>
                        </a:lnTo>
                        <a:lnTo>
                          <a:pt x="1142" y="218"/>
                        </a:lnTo>
                        <a:lnTo>
                          <a:pt x="1175" y="205"/>
                        </a:lnTo>
                        <a:lnTo>
                          <a:pt x="1177" y="205"/>
                        </a:lnTo>
                        <a:lnTo>
                          <a:pt x="1157" y="135"/>
                        </a:lnTo>
                        <a:lnTo>
                          <a:pt x="1027" y="128"/>
                        </a:lnTo>
                        <a:lnTo>
                          <a:pt x="1030" y="83"/>
                        </a:lnTo>
                        <a:lnTo>
                          <a:pt x="1015" y="45"/>
                        </a:lnTo>
                        <a:lnTo>
                          <a:pt x="940" y="0"/>
                        </a:lnTo>
                        <a:lnTo>
                          <a:pt x="872" y="5"/>
                        </a:lnTo>
                        <a:lnTo>
                          <a:pt x="872" y="15"/>
                        </a:lnTo>
                        <a:lnTo>
                          <a:pt x="770" y="110"/>
                        </a:lnTo>
                        <a:lnTo>
                          <a:pt x="795" y="205"/>
                        </a:lnTo>
                        <a:lnTo>
                          <a:pt x="507" y="405"/>
                        </a:lnTo>
                        <a:lnTo>
                          <a:pt x="440" y="375"/>
                        </a:lnTo>
                        <a:lnTo>
                          <a:pt x="447" y="353"/>
                        </a:lnTo>
                        <a:lnTo>
                          <a:pt x="440" y="365"/>
                        </a:lnTo>
                        <a:lnTo>
                          <a:pt x="437" y="370"/>
                        </a:lnTo>
                        <a:lnTo>
                          <a:pt x="275" y="438"/>
                        </a:lnTo>
                        <a:lnTo>
                          <a:pt x="252" y="438"/>
                        </a:lnTo>
                        <a:lnTo>
                          <a:pt x="252" y="443"/>
                        </a:lnTo>
                        <a:lnTo>
                          <a:pt x="225" y="475"/>
                        </a:lnTo>
                        <a:lnTo>
                          <a:pt x="197" y="478"/>
                        </a:lnTo>
                        <a:lnTo>
                          <a:pt x="180" y="395"/>
                        </a:lnTo>
                        <a:lnTo>
                          <a:pt x="127" y="378"/>
                        </a:lnTo>
                        <a:lnTo>
                          <a:pt x="120" y="380"/>
                        </a:lnTo>
                        <a:lnTo>
                          <a:pt x="80" y="413"/>
                        </a:lnTo>
                        <a:lnTo>
                          <a:pt x="12" y="425"/>
                        </a:lnTo>
                        <a:lnTo>
                          <a:pt x="0" y="4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3" name="Freeform 274"/>
                  <p:cNvSpPr>
                    <a:spLocks/>
                  </p:cNvSpPr>
                  <p:nvPr/>
                </p:nvSpPr>
                <p:spPr bwMode="auto">
                  <a:xfrm>
                    <a:off x="890516" y="2694833"/>
                    <a:ext cx="14903" cy="248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" h="3">
                        <a:moveTo>
                          <a:pt x="0" y="0"/>
                        </a:moveTo>
                        <a:lnTo>
                          <a:pt x="16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4" name="Freeform 273"/>
                  <p:cNvSpPr>
                    <a:spLocks/>
                  </p:cNvSpPr>
                  <p:nvPr/>
                </p:nvSpPr>
                <p:spPr bwMode="auto">
                  <a:xfrm>
                    <a:off x="3751883" y="4503061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9" y="195"/>
                      </a:cxn>
                      <a:cxn ang="0">
                        <a:pos x="135" y="144"/>
                      </a:cxn>
                      <a:cxn ang="0">
                        <a:pos x="179" y="141"/>
                      </a:cxn>
                      <a:cxn ang="0">
                        <a:pos x="205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6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9" y="195"/>
                        </a:lnTo>
                        <a:lnTo>
                          <a:pt x="135" y="144"/>
                        </a:lnTo>
                        <a:lnTo>
                          <a:pt x="179" y="141"/>
                        </a:lnTo>
                        <a:lnTo>
                          <a:pt x="205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6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5" name="Freeform 272"/>
                  <p:cNvSpPr>
                    <a:spLocks/>
                  </p:cNvSpPr>
                  <p:nvPr/>
                </p:nvSpPr>
                <p:spPr bwMode="auto">
                  <a:xfrm>
                    <a:off x="3751883" y="4503061"/>
                    <a:ext cx="263286" cy="193739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0" y="173"/>
                      </a:cxn>
                      <a:cxn ang="0">
                        <a:pos x="3" y="195"/>
                      </a:cxn>
                      <a:cxn ang="0">
                        <a:pos x="108" y="195"/>
                      </a:cxn>
                      <a:cxn ang="0">
                        <a:pos x="136" y="145"/>
                      </a:cxn>
                      <a:cxn ang="0">
                        <a:pos x="178" y="140"/>
                      </a:cxn>
                      <a:cxn ang="0">
                        <a:pos x="206" y="83"/>
                      </a:cxn>
                      <a:cxn ang="0">
                        <a:pos x="266" y="80"/>
                      </a:cxn>
                      <a:cxn ang="0">
                        <a:pos x="266" y="48"/>
                      </a:cxn>
                      <a:cxn ang="0">
                        <a:pos x="263" y="38"/>
                      </a:cxn>
                      <a:cxn ang="0">
                        <a:pos x="208" y="5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266" h="195">
                        <a:moveTo>
                          <a:pt x="208" y="0"/>
                        </a:moveTo>
                        <a:lnTo>
                          <a:pt x="0" y="173"/>
                        </a:lnTo>
                        <a:lnTo>
                          <a:pt x="3" y="195"/>
                        </a:lnTo>
                        <a:lnTo>
                          <a:pt x="108" y="195"/>
                        </a:lnTo>
                        <a:lnTo>
                          <a:pt x="136" y="145"/>
                        </a:lnTo>
                        <a:lnTo>
                          <a:pt x="178" y="140"/>
                        </a:lnTo>
                        <a:lnTo>
                          <a:pt x="206" y="83"/>
                        </a:lnTo>
                        <a:lnTo>
                          <a:pt x="266" y="80"/>
                        </a:lnTo>
                        <a:lnTo>
                          <a:pt x="266" y="48"/>
                        </a:lnTo>
                        <a:lnTo>
                          <a:pt x="263" y="38"/>
                        </a:lnTo>
                        <a:lnTo>
                          <a:pt x="208" y="5"/>
                        </a:lnTo>
                        <a:lnTo>
                          <a:pt x="2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6" name="Freeform 271"/>
                  <p:cNvSpPr>
                    <a:spLocks/>
                  </p:cNvSpPr>
                  <p:nvPr/>
                </p:nvSpPr>
                <p:spPr bwMode="auto">
                  <a:xfrm>
                    <a:off x="4000266" y="4324225"/>
                    <a:ext cx="603571" cy="561345"/>
                  </a:xfrm>
                  <a:custGeom>
                    <a:avLst/>
                    <a:gdLst/>
                    <a:ahLst/>
                    <a:cxnLst>
                      <a:cxn ang="0">
                        <a:pos x="521" y="22"/>
                      </a:cxn>
                      <a:cxn ang="0">
                        <a:pos x="502" y="22"/>
                      </a:cxn>
                      <a:cxn ang="0">
                        <a:pos x="441" y="19"/>
                      </a:cxn>
                      <a:cxn ang="0">
                        <a:pos x="355" y="0"/>
                      </a:cxn>
                      <a:cxn ang="0">
                        <a:pos x="268" y="22"/>
                      </a:cxn>
                      <a:cxn ang="0">
                        <a:pos x="275" y="19"/>
                      </a:cxn>
                      <a:cxn ang="0">
                        <a:pos x="275" y="80"/>
                      </a:cxn>
                      <a:cxn ang="0">
                        <a:pos x="214" y="115"/>
                      </a:cxn>
                      <a:cxn ang="0">
                        <a:pos x="201" y="150"/>
                      </a:cxn>
                      <a:cxn ang="0">
                        <a:pos x="25" y="198"/>
                      </a:cxn>
                      <a:cxn ang="0">
                        <a:pos x="19" y="221"/>
                      </a:cxn>
                      <a:cxn ang="0">
                        <a:pos x="0" y="211"/>
                      </a:cxn>
                      <a:cxn ang="0">
                        <a:pos x="13" y="217"/>
                      </a:cxn>
                      <a:cxn ang="0">
                        <a:pos x="16" y="227"/>
                      </a:cxn>
                      <a:cxn ang="0">
                        <a:pos x="16" y="259"/>
                      </a:cxn>
                      <a:cxn ang="0">
                        <a:pos x="19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1" y="185"/>
                      </a:cxn>
                      <a:cxn ang="0">
                        <a:pos x="515" y="166"/>
                      </a:cxn>
                      <a:cxn ang="0">
                        <a:pos x="512" y="70"/>
                      </a:cxn>
                      <a:cxn ang="0">
                        <a:pos x="521" y="25"/>
                      </a:cxn>
                      <a:cxn ang="0">
                        <a:pos x="521" y="22"/>
                      </a:cxn>
                    </a:cxnLst>
                    <a:rect l="0" t="0" r="r" b="b"/>
                    <a:pathLst>
                      <a:path w="607" h="566">
                        <a:moveTo>
                          <a:pt x="521" y="22"/>
                        </a:moveTo>
                        <a:lnTo>
                          <a:pt x="502" y="22"/>
                        </a:lnTo>
                        <a:lnTo>
                          <a:pt x="441" y="19"/>
                        </a:lnTo>
                        <a:lnTo>
                          <a:pt x="355" y="0"/>
                        </a:lnTo>
                        <a:lnTo>
                          <a:pt x="268" y="22"/>
                        </a:lnTo>
                        <a:lnTo>
                          <a:pt x="275" y="19"/>
                        </a:lnTo>
                        <a:lnTo>
                          <a:pt x="275" y="80"/>
                        </a:lnTo>
                        <a:lnTo>
                          <a:pt x="214" y="115"/>
                        </a:lnTo>
                        <a:lnTo>
                          <a:pt x="201" y="150"/>
                        </a:lnTo>
                        <a:lnTo>
                          <a:pt x="25" y="198"/>
                        </a:lnTo>
                        <a:lnTo>
                          <a:pt x="19" y="221"/>
                        </a:lnTo>
                        <a:lnTo>
                          <a:pt x="0" y="211"/>
                        </a:lnTo>
                        <a:lnTo>
                          <a:pt x="13" y="217"/>
                        </a:lnTo>
                        <a:lnTo>
                          <a:pt x="16" y="227"/>
                        </a:lnTo>
                        <a:lnTo>
                          <a:pt x="16" y="259"/>
                        </a:lnTo>
                        <a:lnTo>
                          <a:pt x="19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1" y="185"/>
                        </a:lnTo>
                        <a:lnTo>
                          <a:pt x="515" y="166"/>
                        </a:lnTo>
                        <a:lnTo>
                          <a:pt x="512" y="70"/>
                        </a:lnTo>
                        <a:lnTo>
                          <a:pt x="521" y="25"/>
                        </a:lnTo>
                        <a:lnTo>
                          <a:pt x="521" y="22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7" name="Freeform 270"/>
                  <p:cNvSpPr>
                    <a:spLocks/>
                  </p:cNvSpPr>
                  <p:nvPr/>
                </p:nvSpPr>
                <p:spPr bwMode="auto">
                  <a:xfrm>
                    <a:off x="4000266" y="4324225"/>
                    <a:ext cx="601086" cy="563830"/>
                  </a:xfrm>
                  <a:custGeom>
                    <a:avLst/>
                    <a:gdLst/>
                    <a:ahLst/>
                    <a:cxnLst>
                      <a:cxn ang="0">
                        <a:pos x="522" y="22"/>
                      </a:cxn>
                      <a:cxn ang="0">
                        <a:pos x="502" y="22"/>
                      </a:cxn>
                      <a:cxn ang="0">
                        <a:pos x="441" y="20"/>
                      </a:cxn>
                      <a:cxn ang="0">
                        <a:pos x="356" y="0"/>
                      </a:cxn>
                      <a:cxn ang="0">
                        <a:pos x="268" y="22"/>
                      </a:cxn>
                      <a:cxn ang="0">
                        <a:pos x="276" y="20"/>
                      </a:cxn>
                      <a:cxn ang="0">
                        <a:pos x="276" y="80"/>
                      </a:cxn>
                      <a:cxn ang="0">
                        <a:pos x="213" y="115"/>
                      </a:cxn>
                      <a:cxn ang="0">
                        <a:pos x="201" y="150"/>
                      </a:cxn>
                      <a:cxn ang="0">
                        <a:pos x="25" y="199"/>
                      </a:cxn>
                      <a:cxn ang="0">
                        <a:pos x="18" y="222"/>
                      </a:cxn>
                      <a:cxn ang="0">
                        <a:pos x="0" y="212"/>
                      </a:cxn>
                      <a:cxn ang="0">
                        <a:pos x="13" y="217"/>
                      </a:cxn>
                      <a:cxn ang="0">
                        <a:pos x="15" y="227"/>
                      </a:cxn>
                      <a:cxn ang="0">
                        <a:pos x="15" y="259"/>
                      </a:cxn>
                      <a:cxn ang="0">
                        <a:pos x="18" y="259"/>
                      </a:cxn>
                      <a:cxn ang="0">
                        <a:pos x="336" y="566"/>
                      </a:cxn>
                      <a:cxn ang="0">
                        <a:pos x="607" y="429"/>
                      </a:cxn>
                      <a:cxn ang="0">
                        <a:pos x="537" y="374"/>
                      </a:cxn>
                      <a:cxn ang="0">
                        <a:pos x="532" y="185"/>
                      </a:cxn>
                      <a:cxn ang="0">
                        <a:pos x="517" y="167"/>
                      </a:cxn>
                      <a:cxn ang="0">
                        <a:pos x="512" y="70"/>
                      </a:cxn>
                      <a:cxn ang="0">
                        <a:pos x="522" y="25"/>
                      </a:cxn>
                      <a:cxn ang="0">
                        <a:pos x="522" y="22"/>
                      </a:cxn>
                    </a:cxnLst>
                    <a:rect l="0" t="0" r="r" b="b"/>
                    <a:pathLst>
                      <a:path w="607" h="566">
                        <a:moveTo>
                          <a:pt x="522" y="22"/>
                        </a:moveTo>
                        <a:lnTo>
                          <a:pt x="502" y="22"/>
                        </a:lnTo>
                        <a:lnTo>
                          <a:pt x="441" y="20"/>
                        </a:lnTo>
                        <a:lnTo>
                          <a:pt x="356" y="0"/>
                        </a:lnTo>
                        <a:lnTo>
                          <a:pt x="268" y="22"/>
                        </a:lnTo>
                        <a:lnTo>
                          <a:pt x="276" y="20"/>
                        </a:lnTo>
                        <a:lnTo>
                          <a:pt x="276" y="80"/>
                        </a:lnTo>
                        <a:lnTo>
                          <a:pt x="213" y="115"/>
                        </a:lnTo>
                        <a:lnTo>
                          <a:pt x="201" y="150"/>
                        </a:lnTo>
                        <a:lnTo>
                          <a:pt x="25" y="199"/>
                        </a:lnTo>
                        <a:lnTo>
                          <a:pt x="18" y="222"/>
                        </a:lnTo>
                        <a:lnTo>
                          <a:pt x="0" y="212"/>
                        </a:lnTo>
                        <a:lnTo>
                          <a:pt x="13" y="217"/>
                        </a:lnTo>
                        <a:lnTo>
                          <a:pt x="15" y="227"/>
                        </a:lnTo>
                        <a:lnTo>
                          <a:pt x="15" y="259"/>
                        </a:lnTo>
                        <a:lnTo>
                          <a:pt x="18" y="259"/>
                        </a:lnTo>
                        <a:lnTo>
                          <a:pt x="336" y="566"/>
                        </a:lnTo>
                        <a:lnTo>
                          <a:pt x="607" y="429"/>
                        </a:lnTo>
                        <a:lnTo>
                          <a:pt x="537" y="374"/>
                        </a:lnTo>
                        <a:lnTo>
                          <a:pt x="532" y="185"/>
                        </a:lnTo>
                        <a:lnTo>
                          <a:pt x="517" y="167"/>
                        </a:lnTo>
                        <a:lnTo>
                          <a:pt x="512" y="70"/>
                        </a:lnTo>
                        <a:lnTo>
                          <a:pt x="522" y="25"/>
                        </a:lnTo>
                        <a:lnTo>
                          <a:pt x="522" y="2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8" name="Freeform 269"/>
                  <p:cNvSpPr>
                    <a:spLocks/>
                  </p:cNvSpPr>
                  <p:nvPr/>
                </p:nvSpPr>
                <p:spPr bwMode="auto">
                  <a:xfrm>
                    <a:off x="4506967" y="4346580"/>
                    <a:ext cx="109288" cy="161448"/>
                  </a:xfrm>
                  <a:custGeom>
                    <a:avLst/>
                    <a:gdLst/>
                    <a:ahLst/>
                    <a:cxnLst>
                      <a:cxn ang="0">
                        <a:pos x="92" y="103"/>
                      </a:cxn>
                      <a:cxn ang="0">
                        <a:pos x="92" y="58"/>
                      </a:cxn>
                      <a:cxn ang="0">
                        <a:pos x="70" y="42"/>
                      </a:cxn>
                      <a:cxn ang="0">
                        <a:pos x="105" y="16"/>
                      </a:cxn>
                      <a:cxn ang="0">
                        <a:pos x="111" y="3"/>
                      </a:cxn>
                      <a:cxn ang="0">
                        <a:pos x="9" y="0"/>
                      </a:cxn>
                      <a:cxn ang="0">
                        <a:pos x="9" y="3"/>
                      </a:cxn>
                      <a:cxn ang="0">
                        <a:pos x="0" y="48"/>
                      </a:cxn>
                      <a:cxn ang="0">
                        <a:pos x="3" y="144"/>
                      </a:cxn>
                      <a:cxn ang="0">
                        <a:pos x="19" y="163"/>
                      </a:cxn>
                      <a:cxn ang="0">
                        <a:pos x="89" y="109"/>
                      </a:cxn>
                      <a:cxn ang="0">
                        <a:pos x="92" y="103"/>
                      </a:cxn>
                    </a:cxnLst>
                    <a:rect l="0" t="0" r="r" b="b"/>
                    <a:pathLst>
                      <a:path w="111" h="163">
                        <a:moveTo>
                          <a:pt x="92" y="103"/>
                        </a:moveTo>
                        <a:lnTo>
                          <a:pt x="92" y="58"/>
                        </a:lnTo>
                        <a:lnTo>
                          <a:pt x="70" y="42"/>
                        </a:lnTo>
                        <a:lnTo>
                          <a:pt x="105" y="16"/>
                        </a:lnTo>
                        <a:lnTo>
                          <a:pt x="111" y="3"/>
                        </a:lnTo>
                        <a:lnTo>
                          <a:pt x="9" y="0"/>
                        </a:lnTo>
                        <a:lnTo>
                          <a:pt x="9" y="3"/>
                        </a:lnTo>
                        <a:lnTo>
                          <a:pt x="0" y="48"/>
                        </a:lnTo>
                        <a:lnTo>
                          <a:pt x="3" y="144"/>
                        </a:lnTo>
                        <a:lnTo>
                          <a:pt x="19" y="163"/>
                        </a:lnTo>
                        <a:lnTo>
                          <a:pt x="89" y="109"/>
                        </a:lnTo>
                        <a:lnTo>
                          <a:pt x="92" y="103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49" name="Freeform 268"/>
                  <p:cNvSpPr>
                    <a:spLocks/>
                  </p:cNvSpPr>
                  <p:nvPr/>
                </p:nvSpPr>
                <p:spPr bwMode="auto">
                  <a:xfrm>
                    <a:off x="4506967" y="4346580"/>
                    <a:ext cx="111773" cy="161448"/>
                  </a:xfrm>
                  <a:custGeom>
                    <a:avLst/>
                    <a:gdLst/>
                    <a:ahLst/>
                    <a:cxnLst>
                      <a:cxn ang="0">
                        <a:pos x="91" y="103"/>
                      </a:cxn>
                      <a:cxn ang="0">
                        <a:pos x="91" y="58"/>
                      </a:cxn>
                      <a:cxn ang="0">
                        <a:pos x="69" y="43"/>
                      </a:cxn>
                      <a:cxn ang="0">
                        <a:pos x="104" y="18"/>
                      </a:cxn>
                      <a:cxn ang="0">
                        <a:pos x="111" y="3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  <a:cxn ang="0">
                        <a:pos x="0" y="48"/>
                      </a:cxn>
                      <a:cxn ang="0">
                        <a:pos x="5" y="145"/>
                      </a:cxn>
                      <a:cxn ang="0">
                        <a:pos x="20" y="163"/>
                      </a:cxn>
                      <a:cxn ang="0">
                        <a:pos x="89" y="110"/>
                      </a:cxn>
                      <a:cxn ang="0">
                        <a:pos x="91" y="103"/>
                      </a:cxn>
                    </a:cxnLst>
                    <a:rect l="0" t="0" r="r" b="b"/>
                    <a:pathLst>
                      <a:path w="111" h="163">
                        <a:moveTo>
                          <a:pt x="91" y="103"/>
                        </a:moveTo>
                        <a:lnTo>
                          <a:pt x="91" y="58"/>
                        </a:lnTo>
                        <a:lnTo>
                          <a:pt x="69" y="43"/>
                        </a:lnTo>
                        <a:lnTo>
                          <a:pt x="104" y="18"/>
                        </a:lnTo>
                        <a:lnTo>
                          <a:pt x="111" y="3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0" y="48"/>
                        </a:lnTo>
                        <a:lnTo>
                          <a:pt x="5" y="145"/>
                        </a:lnTo>
                        <a:lnTo>
                          <a:pt x="20" y="163"/>
                        </a:lnTo>
                        <a:lnTo>
                          <a:pt x="89" y="110"/>
                        </a:lnTo>
                        <a:lnTo>
                          <a:pt x="91" y="10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0" name="Freeform 267"/>
                  <p:cNvSpPr>
                    <a:spLocks/>
                  </p:cNvSpPr>
                  <p:nvPr/>
                </p:nvSpPr>
                <p:spPr bwMode="auto">
                  <a:xfrm>
                    <a:off x="4526837" y="4448417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4"/>
                      </a:cxn>
                      <a:cxn ang="0">
                        <a:pos x="323" y="22"/>
                      </a:cxn>
                      <a:cxn ang="0">
                        <a:pos x="275" y="38"/>
                      </a:cxn>
                      <a:cxn ang="0">
                        <a:pos x="281" y="76"/>
                      </a:cxn>
                      <a:cxn ang="0">
                        <a:pos x="195" y="67"/>
                      </a:cxn>
                      <a:cxn ang="0">
                        <a:pos x="169" y="25"/>
                      </a:cxn>
                      <a:cxn ang="0">
                        <a:pos x="73" y="9"/>
                      </a:cxn>
                      <a:cxn ang="0">
                        <a:pos x="73" y="0"/>
                      </a:cxn>
                      <a:cxn ang="0">
                        <a:pos x="70" y="6"/>
                      </a:cxn>
                      <a:cxn ang="0">
                        <a:pos x="0" y="60"/>
                      </a:cxn>
                      <a:cxn ang="0">
                        <a:pos x="6" y="249"/>
                      </a:cxn>
                      <a:cxn ang="0">
                        <a:pos x="70" y="297"/>
                      </a:cxn>
                      <a:cxn ang="0">
                        <a:pos x="128" y="348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8" y="352"/>
                      </a:cxn>
                      <a:cxn ang="0">
                        <a:pos x="422" y="102"/>
                      </a:cxn>
                      <a:cxn ang="0">
                        <a:pos x="457" y="54"/>
                      </a:cxn>
                    </a:cxnLst>
                    <a:rect l="0" t="0" r="r" b="b"/>
                    <a:pathLst>
                      <a:path w="457" h="432">
                        <a:moveTo>
                          <a:pt x="457" y="54"/>
                        </a:moveTo>
                        <a:lnTo>
                          <a:pt x="323" y="22"/>
                        </a:lnTo>
                        <a:lnTo>
                          <a:pt x="275" y="38"/>
                        </a:lnTo>
                        <a:lnTo>
                          <a:pt x="281" y="76"/>
                        </a:lnTo>
                        <a:lnTo>
                          <a:pt x="195" y="67"/>
                        </a:lnTo>
                        <a:lnTo>
                          <a:pt x="169" y="25"/>
                        </a:lnTo>
                        <a:lnTo>
                          <a:pt x="73" y="9"/>
                        </a:lnTo>
                        <a:lnTo>
                          <a:pt x="73" y="0"/>
                        </a:lnTo>
                        <a:lnTo>
                          <a:pt x="70" y="6"/>
                        </a:lnTo>
                        <a:lnTo>
                          <a:pt x="0" y="60"/>
                        </a:lnTo>
                        <a:lnTo>
                          <a:pt x="6" y="249"/>
                        </a:lnTo>
                        <a:lnTo>
                          <a:pt x="70" y="297"/>
                        </a:lnTo>
                        <a:lnTo>
                          <a:pt x="128" y="348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8" y="352"/>
                        </a:lnTo>
                        <a:lnTo>
                          <a:pt x="422" y="102"/>
                        </a:lnTo>
                        <a:lnTo>
                          <a:pt x="457" y="5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1" name="Freeform 266"/>
                  <p:cNvSpPr>
                    <a:spLocks/>
                  </p:cNvSpPr>
                  <p:nvPr/>
                </p:nvSpPr>
                <p:spPr bwMode="auto">
                  <a:xfrm>
                    <a:off x="4526837" y="4448417"/>
                    <a:ext cx="454541" cy="429703"/>
                  </a:xfrm>
                  <a:custGeom>
                    <a:avLst/>
                    <a:gdLst/>
                    <a:ahLst/>
                    <a:cxnLst>
                      <a:cxn ang="0">
                        <a:pos x="457" y="55"/>
                      </a:cxn>
                      <a:cxn ang="0">
                        <a:pos x="322" y="22"/>
                      </a:cxn>
                      <a:cxn ang="0">
                        <a:pos x="275" y="40"/>
                      </a:cxn>
                      <a:cxn ang="0">
                        <a:pos x="280" y="77"/>
                      </a:cxn>
                      <a:cxn ang="0">
                        <a:pos x="195" y="67"/>
                      </a:cxn>
                      <a:cxn ang="0">
                        <a:pos x="170" y="25"/>
                      </a:cxn>
                      <a:cxn ang="0">
                        <a:pos x="72" y="10"/>
                      </a:cxn>
                      <a:cxn ang="0">
                        <a:pos x="72" y="0"/>
                      </a:cxn>
                      <a:cxn ang="0">
                        <a:pos x="70" y="7"/>
                      </a:cxn>
                      <a:cxn ang="0">
                        <a:pos x="0" y="60"/>
                      </a:cxn>
                      <a:cxn ang="0">
                        <a:pos x="5" y="250"/>
                      </a:cxn>
                      <a:cxn ang="0">
                        <a:pos x="70" y="297"/>
                      </a:cxn>
                      <a:cxn ang="0">
                        <a:pos x="127" y="350"/>
                      </a:cxn>
                      <a:cxn ang="0">
                        <a:pos x="185" y="310"/>
                      </a:cxn>
                      <a:cxn ang="0">
                        <a:pos x="387" y="432"/>
                      </a:cxn>
                      <a:cxn ang="0">
                        <a:pos x="437" y="352"/>
                      </a:cxn>
                      <a:cxn ang="0">
                        <a:pos x="422" y="102"/>
                      </a:cxn>
                      <a:cxn ang="0">
                        <a:pos x="457" y="55"/>
                      </a:cxn>
                    </a:cxnLst>
                    <a:rect l="0" t="0" r="r" b="b"/>
                    <a:pathLst>
                      <a:path w="457" h="432">
                        <a:moveTo>
                          <a:pt x="457" y="55"/>
                        </a:moveTo>
                        <a:lnTo>
                          <a:pt x="322" y="22"/>
                        </a:lnTo>
                        <a:lnTo>
                          <a:pt x="275" y="40"/>
                        </a:lnTo>
                        <a:lnTo>
                          <a:pt x="280" y="77"/>
                        </a:lnTo>
                        <a:lnTo>
                          <a:pt x="195" y="67"/>
                        </a:lnTo>
                        <a:lnTo>
                          <a:pt x="170" y="25"/>
                        </a:lnTo>
                        <a:lnTo>
                          <a:pt x="72" y="10"/>
                        </a:lnTo>
                        <a:lnTo>
                          <a:pt x="72" y="0"/>
                        </a:lnTo>
                        <a:lnTo>
                          <a:pt x="70" y="7"/>
                        </a:lnTo>
                        <a:lnTo>
                          <a:pt x="0" y="60"/>
                        </a:lnTo>
                        <a:lnTo>
                          <a:pt x="5" y="250"/>
                        </a:lnTo>
                        <a:lnTo>
                          <a:pt x="70" y="297"/>
                        </a:lnTo>
                        <a:lnTo>
                          <a:pt x="127" y="350"/>
                        </a:lnTo>
                        <a:lnTo>
                          <a:pt x="185" y="310"/>
                        </a:lnTo>
                        <a:lnTo>
                          <a:pt x="387" y="432"/>
                        </a:lnTo>
                        <a:lnTo>
                          <a:pt x="437" y="352"/>
                        </a:lnTo>
                        <a:lnTo>
                          <a:pt x="422" y="102"/>
                        </a:lnTo>
                        <a:lnTo>
                          <a:pt x="457" y="5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2" name="Freeform 265"/>
                  <p:cNvSpPr>
                    <a:spLocks/>
                  </p:cNvSpPr>
                  <p:nvPr/>
                </p:nvSpPr>
                <p:spPr bwMode="auto">
                  <a:xfrm>
                    <a:off x="4946605" y="4473255"/>
                    <a:ext cx="337800" cy="327865"/>
                  </a:xfrm>
                  <a:custGeom>
                    <a:avLst/>
                    <a:gdLst/>
                    <a:ahLst/>
                    <a:cxnLst>
                      <a:cxn ang="0">
                        <a:pos x="253" y="0"/>
                      </a:cxn>
                      <a:cxn ang="0">
                        <a:pos x="166" y="10"/>
                      </a:cxn>
                      <a:cxn ang="0">
                        <a:pos x="115" y="45"/>
                      </a:cxn>
                      <a:cxn ang="0">
                        <a:pos x="35" y="29"/>
                      </a:cxn>
                      <a:cxn ang="0">
                        <a:pos x="0" y="77"/>
                      </a:cxn>
                      <a:cxn ang="0">
                        <a:pos x="13" y="323"/>
                      </a:cxn>
                      <a:cxn ang="0">
                        <a:pos x="16" y="330"/>
                      </a:cxn>
                      <a:cxn ang="0">
                        <a:pos x="93" y="323"/>
                      </a:cxn>
                      <a:cxn ang="0">
                        <a:pos x="195" y="317"/>
                      </a:cxn>
                      <a:cxn ang="0">
                        <a:pos x="275" y="323"/>
                      </a:cxn>
                      <a:cxn ang="0">
                        <a:pos x="339" y="269"/>
                      </a:cxn>
                      <a:cxn ang="0">
                        <a:pos x="224" y="87"/>
                      </a:cxn>
                      <a:cxn ang="0">
                        <a:pos x="269" y="122"/>
                      </a:cxn>
                      <a:cxn ang="0">
                        <a:pos x="285" y="96"/>
                      </a:cxn>
                      <a:cxn ang="0">
                        <a:pos x="285" y="77"/>
                      </a:cxn>
                      <a:cxn ang="0">
                        <a:pos x="272" y="42"/>
                      </a:cxn>
                      <a:cxn ang="0">
                        <a:pos x="253" y="0"/>
                      </a:cxn>
                    </a:cxnLst>
                    <a:rect l="0" t="0" r="r" b="b"/>
                    <a:pathLst>
                      <a:path w="339" h="330">
                        <a:moveTo>
                          <a:pt x="253" y="0"/>
                        </a:moveTo>
                        <a:lnTo>
                          <a:pt x="166" y="10"/>
                        </a:lnTo>
                        <a:lnTo>
                          <a:pt x="115" y="45"/>
                        </a:lnTo>
                        <a:lnTo>
                          <a:pt x="35" y="29"/>
                        </a:lnTo>
                        <a:lnTo>
                          <a:pt x="0" y="77"/>
                        </a:lnTo>
                        <a:lnTo>
                          <a:pt x="13" y="323"/>
                        </a:lnTo>
                        <a:lnTo>
                          <a:pt x="16" y="330"/>
                        </a:lnTo>
                        <a:lnTo>
                          <a:pt x="93" y="323"/>
                        </a:lnTo>
                        <a:lnTo>
                          <a:pt x="195" y="317"/>
                        </a:lnTo>
                        <a:lnTo>
                          <a:pt x="275" y="323"/>
                        </a:lnTo>
                        <a:lnTo>
                          <a:pt x="339" y="269"/>
                        </a:lnTo>
                        <a:lnTo>
                          <a:pt x="224" y="87"/>
                        </a:lnTo>
                        <a:lnTo>
                          <a:pt x="269" y="122"/>
                        </a:lnTo>
                        <a:lnTo>
                          <a:pt x="285" y="96"/>
                        </a:lnTo>
                        <a:lnTo>
                          <a:pt x="285" y="77"/>
                        </a:lnTo>
                        <a:lnTo>
                          <a:pt x="272" y="42"/>
                        </a:lnTo>
                        <a:lnTo>
                          <a:pt x="253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3" name="Freeform 264"/>
                  <p:cNvSpPr>
                    <a:spLocks/>
                  </p:cNvSpPr>
                  <p:nvPr/>
                </p:nvSpPr>
                <p:spPr bwMode="auto">
                  <a:xfrm>
                    <a:off x="4946605" y="4473255"/>
                    <a:ext cx="335316" cy="327865"/>
                  </a:xfrm>
                  <a:custGeom>
                    <a:avLst/>
                    <a:gdLst/>
                    <a:ahLst/>
                    <a:cxnLst>
                      <a:cxn ang="0">
                        <a:pos x="254" y="0"/>
                      </a:cxn>
                      <a:cxn ang="0">
                        <a:pos x="166" y="10"/>
                      </a:cxn>
                      <a:cxn ang="0">
                        <a:pos x="116" y="45"/>
                      </a:cxn>
                      <a:cxn ang="0">
                        <a:pos x="35" y="30"/>
                      </a:cxn>
                      <a:cxn ang="0">
                        <a:pos x="0" y="78"/>
                      </a:cxn>
                      <a:cxn ang="0">
                        <a:pos x="13" y="325"/>
                      </a:cxn>
                      <a:cxn ang="0">
                        <a:pos x="15" y="330"/>
                      </a:cxn>
                      <a:cxn ang="0">
                        <a:pos x="93" y="325"/>
                      </a:cxn>
                      <a:cxn ang="0">
                        <a:pos x="196" y="318"/>
                      </a:cxn>
                      <a:cxn ang="0">
                        <a:pos x="276" y="325"/>
                      </a:cxn>
                      <a:cxn ang="0">
                        <a:pos x="339" y="270"/>
                      </a:cxn>
                      <a:cxn ang="0">
                        <a:pos x="223" y="88"/>
                      </a:cxn>
                      <a:cxn ang="0">
                        <a:pos x="269" y="123"/>
                      </a:cxn>
                      <a:cxn ang="0">
                        <a:pos x="286" y="98"/>
                      </a:cxn>
                      <a:cxn ang="0">
                        <a:pos x="286" y="78"/>
                      </a:cxn>
                      <a:cxn ang="0">
                        <a:pos x="274" y="43"/>
                      </a:cxn>
                      <a:cxn ang="0">
                        <a:pos x="254" y="0"/>
                      </a:cxn>
                    </a:cxnLst>
                    <a:rect l="0" t="0" r="r" b="b"/>
                    <a:pathLst>
                      <a:path w="339" h="330">
                        <a:moveTo>
                          <a:pt x="254" y="0"/>
                        </a:moveTo>
                        <a:lnTo>
                          <a:pt x="166" y="10"/>
                        </a:lnTo>
                        <a:lnTo>
                          <a:pt x="116" y="45"/>
                        </a:lnTo>
                        <a:lnTo>
                          <a:pt x="35" y="30"/>
                        </a:lnTo>
                        <a:lnTo>
                          <a:pt x="0" y="78"/>
                        </a:lnTo>
                        <a:lnTo>
                          <a:pt x="13" y="325"/>
                        </a:lnTo>
                        <a:lnTo>
                          <a:pt x="15" y="330"/>
                        </a:lnTo>
                        <a:lnTo>
                          <a:pt x="93" y="325"/>
                        </a:lnTo>
                        <a:lnTo>
                          <a:pt x="196" y="318"/>
                        </a:lnTo>
                        <a:lnTo>
                          <a:pt x="276" y="325"/>
                        </a:lnTo>
                        <a:lnTo>
                          <a:pt x="339" y="270"/>
                        </a:lnTo>
                        <a:lnTo>
                          <a:pt x="223" y="88"/>
                        </a:lnTo>
                        <a:lnTo>
                          <a:pt x="269" y="123"/>
                        </a:lnTo>
                        <a:lnTo>
                          <a:pt x="286" y="98"/>
                        </a:lnTo>
                        <a:lnTo>
                          <a:pt x="286" y="78"/>
                        </a:lnTo>
                        <a:lnTo>
                          <a:pt x="274" y="43"/>
                        </a:lnTo>
                        <a:lnTo>
                          <a:pt x="25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4" name="Freeform 263"/>
                  <p:cNvSpPr>
                    <a:spLocks/>
                  </p:cNvSpPr>
                  <p:nvPr/>
                </p:nvSpPr>
                <p:spPr bwMode="auto">
                  <a:xfrm>
                    <a:off x="3702207" y="4582543"/>
                    <a:ext cx="355188" cy="365124"/>
                  </a:xfrm>
                  <a:custGeom>
                    <a:avLst/>
                    <a:gdLst/>
                    <a:ahLst/>
                    <a:cxnLst>
                      <a:cxn ang="0">
                        <a:pos x="51" y="115"/>
                      </a:cxn>
                      <a:cxn ang="0">
                        <a:pos x="51" y="125"/>
                      </a:cxn>
                      <a:cxn ang="0">
                        <a:pos x="16" y="227"/>
                      </a:cxn>
                      <a:cxn ang="0">
                        <a:pos x="0" y="272"/>
                      </a:cxn>
                      <a:cxn ang="0">
                        <a:pos x="141" y="320"/>
                      </a:cxn>
                      <a:cxn ang="0">
                        <a:pos x="170" y="365"/>
                      </a:cxn>
                      <a:cxn ang="0">
                        <a:pos x="330" y="368"/>
                      </a:cxn>
                      <a:cxn ang="0">
                        <a:pos x="358" y="45"/>
                      </a:cxn>
                      <a:cxn ang="0">
                        <a:pos x="358" y="42"/>
                      </a:cxn>
                      <a:cxn ang="0">
                        <a:pos x="317" y="0"/>
                      </a:cxn>
                      <a:cxn ang="0">
                        <a:pos x="314" y="0"/>
                      </a:cxn>
                      <a:cxn ang="0">
                        <a:pos x="253" y="3"/>
                      </a:cxn>
                      <a:cxn ang="0">
                        <a:pos x="227" y="61"/>
                      </a:cxn>
                      <a:cxn ang="0">
                        <a:pos x="183" y="64"/>
                      </a:cxn>
                      <a:cxn ang="0">
                        <a:pos x="157" y="115"/>
                      </a:cxn>
                      <a:cxn ang="0">
                        <a:pos x="51" y="115"/>
                      </a:cxn>
                    </a:cxnLst>
                    <a:rect l="0" t="0" r="r" b="b"/>
                    <a:pathLst>
                      <a:path w="358" h="368">
                        <a:moveTo>
                          <a:pt x="51" y="115"/>
                        </a:moveTo>
                        <a:lnTo>
                          <a:pt x="51" y="125"/>
                        </a:lnTo>
                        <a:lnTo>
                          <a:pt x="16" y="227"/>
                        </a:lnTo>
                        <a:lnTo>
                          <a:pt x="0" y="272"/>
                        </a:lnTo>
                        <a:lnTo>
                          <a:pt x="141" y="320"/>
                        </a:lnTo>
                        <a:lnTo>
                          <a:pt x="170" y="365"/>
                        </a:lnTo>
                        <a:lnTo>
                          <a:pt x="330" y="368"/>
                        </a:lnTo>
                        <a:lnTo>
                          <a:pt x="358" y="45"/>
                        </a:lnTo>
                        <a:lnTo>
                          <a:pt x="358" y="42"/>
                        </a:lnTo>
                        <a:lnTo>
                          <a:pt x="317" y="0"/>
                        </a:lnTo>
                        <a:lnTo>
                          <a:pt x="314" y="0"/>
                        </a:lnTo>
                        <a:lnTo>
                          <a:pt x="253" y="3"/>
                        </a:lnTo>
                        <a:lnTo>
                          <a:pt x="227" y="61"/>
                        </a:lnTo>
                        <a:lnTo>
                          <a:pt x="183" y="64"/>
                        </a:lnTo>
                        <a:lnTo>
                          <a:pt x="157" y="115"/>
                        </a:lnTo>
                        <a:lnTo>
                          <a:pt x="51" y="11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5" name="Freeform 262"/>
                  <p:cNvSpPr>
                    <a:spLocks/>
                  </p:cNvSpPr>
                  <p:nvPr/>
                </p:nvSpPr>
                <p:spPr bwMode="auto">
                  <a:xfrm>
                    <a:off x="3702207" y="4582543"/>
                    <a:ext cx="357671" cy="365124"/>
                  </a:xfrm>
                  <a:custGeom>
                    <a:avLst/>
                    <a:gdLst/>
                    <a:ahLst/>
                    <a:cxnLst>
                      <a:cxn ang="0">
                        <a:pos x="52" y="115"/>
                      </a:cxn>
                      <a:cxn ang="0">
                        <a:pos x="52" y="125"/>
                      </a:cxn>
                      <a:cxn ang="0">
                        <a:pos x="17" y="228"/>
                      </a:cxn>
                      <a:cxn ang="0">
                        <a:pos x="0" y="273"/>
                      </a:cxn>
                      <a:cxn ang="0">
                        <a:pos x="142" y="320"/>
                      </a:cxn>
                      <a:cxn ang="0">
                        <a:pos x="169" y="365"/>
                      </a:cxn>
                      <a:cxn ang="0">
                        <a:pos x="328" y="368"/>
                      </a:cxn>
                      <a:cxn ang="0">
                        <a:pos x="358" y="45"/>
                      </a:cxn>
                      <a:cxn ang="0">
                        <a:pos x="358" y="43"/>
                      </a:cxn>
                      <a:cxn ang="0">
                        <a:pos x="316" y="0"/>
                      </a:cxn>
                      <a:cxn ang="0">
                        <a:pos x="313" y="0"/>
                      </a:cxn>
                      <a:cxn ang="0">
                        <a:pos x="254" y="3"/>
                      </a:cxn>
                      <a:cxn ang="0">
                        <a:pos x="226" y="60"/>
                      </a:cxn>
                      <a:cxn ang="0">
                        <a:pos x="184" y="65"/>
                      </a:cxn>
                      <a:cxn ang="0">
                        <a:pos x="157" y="115"/>
                      </a:cxn>
                      <a:cxn ang="0">
                        <a:pos x="52" y="115"/>
                      </a:cxn>
                    </a:cxnLst>
                    <a:rect l="0" t="0" r="r" b="b"/>
                    <a:pathLst>
                      <a:path w="358" h="368">
                        <a:moveTo>
                          <a:pt x="52" y="115"/>
                        </a:moveTo>
                        <a:lnTo>
                          <a:pt x="52" y="125"/>
                        </a:lnTo>
                        <a:lnTo>
                          <a:pt x="17" y="228"/>
                        </a:lnTo>
                        <a:lnTo>
                          <a:pt x="0" y="273"/>
                        </a:lnTo>
                        <a:lnTo>
                          <a:pt x="142" y="320"/>
                        </a:lnTo>
                        <a:lnTo>
                          <a:pt x="169" y="365"/>
                        </a:lnTo>
                        <a:lnTo>
                          <a:pt x="328" y="368"/>
                        </a:lnTo>
                        <a:lnTo>
                          <a:pt x="358" y="45"/>
                        </a:lnTo>
                        <a:lnTo>
                          <a:pt x="358" y="43"/>
                        </a:lnTo>
                        <a:lnTo>
                          <a:pt x="316" y="0"/>
                        </a:lnTo>
                        <a:lnTo>
                          <a:pt x="313" y="0"/>
                        </a:lnTo>
                        <a:lnTo>
                          <a:pt x="254" y="3"/>
                        </a:lnTo>
                        <a:lnTo>
                          <a:pt x="226" y="60"/>
                        </a:lnTo>
                        <a:lnTo>
                          <a:pt x="184" y="65"/>
                        </a:lnTo>
                        <a:lnTo>
                          <a:pt x="157" y="115"/>
                        </a:lnTo>
                        <a:lnTo>
                          <a:pt x="52" y="11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6" name="Freeform 261"/>
                  <p:cNvSpPr>
                    <a:spLocks/>
                  </p:cNvSpPr>
                  <p:nvPr/>
                </p:nvSpPr>
                <p:spPr bwMode="auto">
                  <a:xfrm>
                    <a:off x="3861172" y="4624769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2"/>
                      </a:cxn>
                      <a:cxn ang="0">
                        <a:pos x="458" y="336"/>
                      </a:cxn>
                      <a:cxn ang="0">
                        <a:pos x="342" y="342"/>
                      </a:cxn>
                      <a:cxn ang="0">
                        <a:pos x="285" y="377"/>
                      </a:cxn>
                      <a:cxn ang="0">
                        <a:pos x="208" y="403"/>
                      </a:cxn>
                      <a:cxn ang="0">
                        <a:pos x="173" y="483"/>
                      </a:cxn>
                      <a:cxn ang="0">
                        <a:pos x="99" y="486"/>
                      </a:cxn>
                      <a:cxn ang="0">
                        <a:pos x="61" y="415"/>
                      </a:cxn>
                      <a:cxn ang="0">
                        <a:pos x="10" y="387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198" y="3"/>
                      </a:cxn>
                      <a:cxn ang="0">
                        <a:pos x="198" y="0"/>
                      </a:cxn>
                      <a:cxn ang="0">
                        <a:pos x="467" y="262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2"/>
                        </a:moveTo>
                        <a:lnTo>
                          <a:pt x="458" y="336"/>
                        </a:lnTo>
                        <a:lnTo>
                          <a:pt x="342" y="342"/>
                        </a:lnTo>
                        <a:lnTo>
                          <a:pt x="285" y="377"/>
                        </a:lnTo>
                        <a:lnTo>
                          <a:pt x="208" y="403"/>
                        </a:lnTo>
                        <a:lnTo>
                          <a:pt x="173" y="483"/>
                        </a:lnTo>
                        <a:lnTo>
                          <a:pt x="99" y="486"/>
                        </a:lnTo>
                        <a:lnTo>
                          <a:pt x="61" y="415"/>
                        </a:lnTo>
                        <a:lnTo>
                          <a:pt x="10" y="387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198" y="3"/>
                        </a:lnTo>
                        <a:lnTo>
                          <a:pt x="198" y="0"/>
                        </a:lnTo>
                        <a:lnTo>
                          <a:pt x="467" y="262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7" name="Freeform 260"/>
                  <p:cNvSpPr>
                    <a:spLocks/>
                  </p:cNvSpPr>
                  <p:nvPr/>
                </p:nvSpPr>
                <p:spPr bwMode="auto">
                  <a:xfrm>
                    <a:off x="3861172" y="4624769"/>
                    <a:ext cx="464476" cy="481863"/>
                  </a:xfrm>
                  <a:custGeom>
                    <a:avLst/>
                    <a:gdLst/>
                    <a:ahLst/>
                    <a:cxnLst>
                      <a:cxn ang="0">
                        <a:pos x="467" y="263"/>
                      </a:cxn>
                      <a:cxn ang="0">
                        <a:pos x="460" y="336"/>
                      </a:cxn>
                      <a:cxn ang="0">
                        <a:pos x="342" y="343"/>
                      </a:cxn>
                      <a:cxn ang="0">
                        <a:pos x="285" y="378"/>
                      </a:cxn>
                      <a:cxn ang="0">
                        <a:pos x="210" y="403"/>
                      </a:cxn>
                      <a:cxn ang="0">
                        <a:pos x="175" y="483"/>
                      </a:cxn>
                      <a:cxn ang="0">
                        <a:pos x="100" y="486"/>
                      </a:cxn>
                      <a:cxn ang="0">
                        <a:pos x="62" y="416"/>
                      </a:cxn>
                      <a:cxn ang="0">
                        <a:pos x="10" y="388"/>
                      </a:cxn>
                      <a:cxn ang="0">
                        <a:pos x="0" y="323"/>
                      </a:cxn>
                      <a:cxn ang="0">
                        <a:pos x="0" y="313"/>
                      </a:cxn>
                      <a:cxn ang="0">
                        <a:pos x="10" y="323"/>
                      </a:cxn>
                      <a:cxn ang="0">
                        <a:pos x="170" y="326"/>
                      </a:cxn>
                      <a:cxn ang="0">
                        <a:pos x="200" y="3"/>
                      </a:cxn>
                      <a:cxn ang="0">
                        <a:pos x="200" y="0"/>
                      </a:cxn>
                      <a:cxn ang="0">
                        <a:pos x="467" y="263"/>
                      </a:cxn>
                    </a:cxnLst>
                    <a:rect l="0" t="0" r="r" b="b"/>
                    <a:pathLst>
                      <a:path w="467" h="486">
                        <a:moveTo>
                          <a:pt x="467" y="263"/>
                        </a:moveTo>
                        <a:lnTo>
                          <a:pt x="460" y="336"/>
                        </a:lnTo>
                        <a:lnTo>
                          <a:pt x="342" y="343"/>
                        </a:lnTo>
                        <a:lnTo>
                          <a:pt x="285" y="378"/>
                        </a:lnTo>
                        <a:lnTo>
                          <a:pt x="210" y="403"/>
                        </a:lnTo>
                        <a:lnTo>
                          <a:pt x="175" y="483"/>
                        </a:lnTo>
                        <a:lnTo>
                          <a:pt x="100" y="486"/>
                        </a:lnTo>
                        <a:lnTo>
                          <a:pt x="62" y="416"/>
                        </a:lnTo>
                        <a:lnTo>
                          <a:pt x="10" y="388"/>
                        </a:lnTo>
                        <a:lnTo>
                          <a:pt x="0" y="323"/>
                        </a:lnTo>
                        <a:lnTo>
                          <a:pt x="0" y="313"/>
                        </a:lnTo>
                        <a:lnTo>
                          <a:pt x="10" y="323"/>
                        </a:lnTo>
                        <a:lnTo>
                          <a:pt x="170" y="326"/>
                        </a:lnTo>
                        <a:lnTo>
                          <a:pt x="200" y="3"/>
                        </a:lnTo>
                        <a:lnTo>
                          <a:pt x="200" y="0"/>
                        </a:lnTo>
                        <a:lnTo>
                          <a:pt x="467" y="263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8" name="Freeform 259"/>
                  <p:cNvSpPr>
                    <a:spLocks/>
                  </p:cNvSpPr>
                  <p:nvPr/>
                </p:nvSpPr>
                <p:spPr bwMode="auto">
                  <a:xfrm>
                    <a:off x="3697239" y="4912893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7" y="38"/>
                      </a:cxn>
                      <a:cxn ang="0">
                        <a:pos x="61" y="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7" y="38"/>
                        </a:lnTo>
                        <a:lnTo>
                          <a:pt x="6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59" name="Freeform 258"/>
                  <p:cNvSpPr>
                    <a:spLocks/>
                  </p:cNvSpPr>
                  <p:nvPr/>
                </p:nvSpPr>
                <p:spPr bwMode="auto">
                  <a:xfrm>
                    <a:off x="3697239" y="4912893"/>
                    <a:ext cx="59612" cy="3725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"/>
                      </a:cxn>
                      <a:cxn ang="0">
                        <a:pos x="58" y="38"/>
                      </a:cxn>
                      <a:cxn ang="0">
                        <a:pos x="61" y="1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1" h="38">
                        <a:moveTo>
                          <a:pt x="0" y="0"/>
                        </a:moveTo>
                        <a:lnTo>
                          <a:pt x="0" y="35"/>
                        </a:lnTo>
                        <a:lnTo>
                          <a:pt x="58" y="38"/>
                        </a:lnTo>
                        <a:lnTo>
                          <a:pt x="61" y="1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0" name="Freeform 257"/>
                  <p:cNvSpPr>
                    <a:spLocks/>
                  </p:cNvSpPr>
                  <p:nvPr/>
                </p:nvSpPr>
                <p:spPr bwMode="auto">
                  <a:xfrm>
                    <a:off x="3697239" y="4853281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9"/>
                      </a:cxn>
                      <a:cxn ang="0">
                        <a:pos x="0" y="61"/>
                      </a:cxn>
                      <a:cxn ang="0">
                        <a:pos x="61" y="70"/>
                      </a:cxn>
                      <a:cxn ang="0">
                        <a:pos x="57" y="99"/>
                      </a:cxn>
                      <a:cxn ang="0">
                        <a:pos x="0" y="96"/>
                      </a:cxn>
                      <a:cxn ang="0">
                        <a:pos x="0" y="131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7" y="48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76" h="153">
                        <a:moveTo>
                          <a:pt x="6" y="0"/>
                        </a:moveTo>
                        <a:lnTo>
                          <a:pt x="0" y="19"/>
                        </a:lnTo>
                        <a:lnTo>
                          <a:pt x="0" y="61"/>
                        </a:lnTo>
                        <a:lnTo>
                          <a:pt x="61" y="70"/>
                        </a:lnTo>
                        <a:lnTo>
                          <a:pt x="57" y="99"/>
                        </a:lnTo>
                        <a:lnTo>
                          <a:pt x="0" y="96"/>
                        </a:lnTo>
                        <a:lnTo>
                          <a:pt x="0" y="131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7" y="4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1" name="Freeform 256"/>
                  <p:cNvSpPr>
                    <a:spLocks/>
                  </p:cNvSpPr>
                  <p:nvPr/>
                </p:nvSpPr>
                <p:spPr bwMode="auto">
                  <a:xfrm>
                    <a:off x="3697239" y="4853281"/>
                    <a:ext cx="173868" cy="15151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18"/>
                      </a:cxn>
                      <a:cxn ang="0">
                        <a:pos x="0" y="60"/>
                      </a:cxn>
                      <a:cxn ang="0">
                        <a:pos x="60" y="70"/>
                      </a:cxn>
                      <a:cxn ang="0">
                        <a:pos x="58" y="98"/>
                      </a:cxn>
                      <a:cxn ang="0">
                        <a:pos x="0" y="95"/>
                      </a:cxn>
                      <a:cxn ang="0">
                        <a:pos x="0" y="130"/>
                      </a:cxn>
                      <a:cxn ang="0">
                        <a:pos x="176" y="153"/>
                      </a:cxn>
                      <a:cxn ang="0">
                        <a:pos x="166" y="93"/>
                      </a:cxn>
                      <a:cxn ang="0">
                        <a:pos x="166" y="83"/>
                      </a:cxn>
                      <a:cxn ang="0">
                        <a:pos x="176" y="93"/>
                      </a:cxn>
                      <a:cxn ang="0">
                        <a:pos x="148" y="48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176" h="153">
                        <a:moveTo>
                          <a:pt x="5" y="0"/>
                        </a:moveTo>
                        <a:lnTo>
                          <a:pt x="0" y="18"/>
                        </a:lnTo>
                        <a:lnTo>
                          <a:pt x="0" y="60"/>
                        </a:lnTo>
                        <a:lnTo>
                          <a:pt x="60" y="70"/>
                        </a:lnTo>
                        <a:lnTo>
                          <a:pt x="58" y="98"/>
                        </a:lnTo>
                        <a:lnTo>
                          <a:pt x="0" y="95"/>
                        </a:lnTo>
                        <a:lnTo>
                          <a:pt x="0" y="130"/>
                        </a:lnTo>
                        <a:lnTo>
                          <a:pt x="176" y="153"/>
                        </a:lnTo>
                        <a:lnTo>
                          <a:pt x="166" y="93"/>
                        </a:lnTo>
                        <a:lnTo>
                          <a:pt x="166" y="83"/>
                        </a:lnTo>
                        <a:lnTo>
                          <a:pt x="176" y="93"/>
                        </a:lnTo>
                        <a:lnTo>
                          <a:pt x="148" y="48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2" name="Freeform 255"/>
                  <p:cNvSpPr>
                    <a:spLocks/>
                  </p:cNvSpPr>
                  <p:nvPr/>
                </p:nvSpPr>
                <p:spPr bwMode="auto">
                  <a:xfrm>
                    <a:off x="3697239" y="4982441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8"/>
                      </a:cxn>
                      <a:cxn ang="0">
                        <a:pos x="41" y="77"/>
                      </a:cxn>
                      <a:cxn ang="0">
                        <a:pos x="7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8"/>
                        </a:lnTo>
                        <a:lnTo>
                          <a:pt x="41" y="77"/>
                        </a:lnTo>
                        <a:lnTo>
                          <a:pt x="7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3" name="Freeform 254"/>
                  <p:cNvSpPr>
                    <a:spLocks/>
                  </p:cNvSpPr>
                  <p:nvPr/>
                </p:nvSpPr>
                <p:spPr bwMode="auto">
                  <a:xfrm>
                    <a:off x="3697239" y="4982441"/>
                    <a:ext cx="69547" cy="76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2"/>
                      </a:cxn>
                      <a:cxn ang="0">
                        <a:pos x="25" y="47"/>
                      </a:cxn>
                      <a:cxn ang="0">
                        <a:pos x="40" y="77"/>
                      </a:cxn>
                      <a:cxn ang="0">
                        <a:pos x="70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0" h="77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5" y="47"/>
                        </a:lnTo>
                        <a:lnTo>
                          <a:pt x="40" y="77"/>
                        </a:lnTo>
                        <a:lnTo>
                          <a:pt x="70" y="12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4" name="Freeform 253"/>
                  <p:cNvSpPr>
                    <a:spLocks/>
                  </p:cNvSpPr>
                  <p:nvPr/>
                </p:nvSpPr>
                <p:spPr bwMode="auto">
                  <a:xfrm>
                    <a:off x="3727045" y="4989891"/>
                    <a:ext cx="243415" cy="191256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4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1" y="128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0" y="122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7" y="20"/>
                      </a:cxn>
                      <a:cxn ang="0">
                        <a:pos x="147" y="0"/>
                      </a:cxn>
                      <a:cxn ang="0">
                        <a:pos x="147" y="16"/>
                      </a:cxn>
                      <a:cxn ang="0">
                        <a:pos x="41" y="7"/>
                      </a:cxn>
                      <a:cxn ang="0">
                        <a:pos x="12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4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1" y="128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0" y="122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7" y="20"/>
                        </a:lnTo>
                        <a:lnTo>
                          <a:pt x="147" y="0"/>
                        </a:lnTo>
                        <a:lnTo>
                          <a:pt x="147" y="16"/>
                        </a:lnTo>
                        <a:lnTo>
                          <a:pt x="41" y="7"/>
                        </a:lnTo>
                        <a:lnTo>
                          <a:pt x="12" y="71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5" name="Freeform 252"/>
                  <p:cNvSpPr>
                    <a:spLocks/>
                  </p:cNvSpPr>
                  <p:nvPr/>
                </p:nvSpPr>
                <p:spPr bwMode="auto">
                  <a:xfrm>
                    <a:off x="3727045" y="4989891"/>
                    <a:ext cx="243415" cy="188771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43" y="141"/>
                      </a:cxn>
                      <a:cxn ang="0">
                        <a:pos x="48" y="141"/>
                      </a:cxn>
                      <a:cxn ang="0">
                        <a:pos x="83" y="119"/>
                      </a:cxn>
                      <a:cxn ang="0">
                        <a:pos x="120" y="129"/>
                      </a:cxn>
                      <a:cxn ang="0">
                        <a:pos x="131" y="164"/>
                      </a:cxn>
                      <a:cxn ang="0">
                        <a:pos x="198" y="192"/>
                      </a:cxn>
                      <a:cxn ang="0">
                        <a:pos x="241" y="121"/>
                      </a:cxn>
                      <a:cxn ang="0">
                        <a:pos x="246" y="119"/>
                      </a:cxn>
                      <a:cxn ang="0">
                        <a:pos x="236" y="119"/>
                      </a:cxn>
                      <a:cxn ang="0">
                        <a:pos x="198" y="48"/>
                      </a:cxn>
                      <a:cxn ang="0">
                        <a:pos x="146" y="20"/>
                      </a:cxn>
                      <a:cxn ang="0">
                        <a:pos x="146" y="0"/>
                      </a:cxn>
                      <a:cxn ang="0">
                        <a:pos x="146" y="15"/>
                      </a:cxn>
                      <a:cxn ang="0">
                        <a:pos x="40" y="5"/>
                      </a:cxn>
                      <a:cxn ang="0">
                        <a:pos x="10" y="71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46" h="192">
                        <a:moveTo>
                          <a:pt x="0" y="48"/>
                        </a:moveTo>
                        <a:lnTo>
                          <a:pt x="43" y="141"/>
                        </a:lnTo>
                        <a:lnTo>
                          <a:pt x="48" y="141"/>
                        </a:lnTo>
                        <a:lnTo>
                          <a:pt x="83" y="119"/>
                        </a:lnTo>
                        <a:lnTo>
                          <a:pt x="120" y="129"/>
                        </a:lnTo>
                        <a:lnTo>
                          <a:pt x="131" y="164"/>
                        </a:lnTo>
                        <a:lnTo>
                          <a:pt x="198" y="192"/>
                        </a:lnTo>
                        <a:lnTo>
                          <a:pt x="241" y="121"/>
                        </a:lnTo>
                        <a:lnTo>
                          <a:pt x="246" y="119"/>
                        </a:lnTo>
                        <a:lnTo>
                          <a:pt x="236" y="119"/>
                        </a:lnTo>
                        <a:lnTo>
                          <a:pt x="198" y="48"/>
                        </a:lnTo>
                        <a:lnTo>
                          <a:pt x="146" y="20"/>
                        </a:lnTo>
                        <a:lnTo>
                          <a:pt x="146" y="0"/>
                        </a:lnTo>
                        <a:lnTo>
                          <a:pt x="146" y="15"/>
                        </a:lnTo>
                        <a:lnTo>
                          <a:pt x="40" y="5"/>
                        </a:lnTo>
                        <a:lnTo>
                          <a:pt x="10" y="71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6" name="Freeform 251"/>
                  <p:cNvSpPr>
                    <a:spLocks/>
                  </p:cNvSpPr>
                  <p:nvPr/>
                </p:nvSpPr>
                <p:spPr bwMode="auto">
                  <a:xfrm>
                    <a:off x="3769271" y="5106632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4" y="29"/>
                      </a:cxn>
                      <a:cxn ang="0">
                        <a:pos x="48" y="64"/>
                      </a:cxn>
                      <a:cxn ang="0">
                        <a:pos x="52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7" y="45"/>
                      </a:cxn>
                      <a:cxn ang="0">
                        <a:pos x="77" y="9"/>
                      </a:cxn>
                      <a:cxn ang="0">
                        <a:pos x="39" y="0"/>
                      </a:cxn>
                      <a:cxn ang="0">
                        <a:pos x="4" y="22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0" h="70">
                        <a:moveTo>
                          <a:pt x="0" y="22"/>
                        </a:moveTo>
                        <a:lnTo>
                          <a:pt x="4" y="29"/>
                        </a:lnTo>
                        <a:lnTo>
                          <a:pt x="48" y="64"/>
                        </a:lnTo>
                        <a:lnTo>
                          <a:pt x="52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7" y="45"/>
                        </a:lnTo>
                        <a:lnTo>
                          <a:pt x="77" y="9"/>
                        </a:lnTo>
                        <a:lnTo>
                          <a:pt x="39" y="0"/>
                        </a:lnTo>
                        <a:lnTo>
                          <a:pt x="4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7" name="Freeform 250"/>
                  <p:cNvSpPr>
                    <a:spLocks/>
                  </p:cNvSpPr>
                  <p:nvPr/>
                </p:nvSpPr>
                <p:spPr bwMode="auto">
                  <a:xfrm>
                    <a:off x="3769271" y="5106632"/>
                    <a:ext cx="89418" cy="69547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5" y="30"/>
                      </a:cxn>
                      <a:cxn ang="0">
                        <a:pos x="48" y="65"/>
                      </a:cxn>
                      <a:cxn ang="0">
                        <a:pos x="53" y="70"/>
                      </a:cxn>
                      <a:cxn ang="0">
                        <a:pos x="90" y="48"/>
                      </a:cxn>
                      <a:cxn ang="0">
                        <a:pos x="90" y="45"/>
                      </a:cxn>
                      <a:cxn ang="0">
                        <a:pos x="88" y="45"/>
                      </a:cxn>
                      <a:cxn ang="0">
                        <a:pos x="78" y="10"/>
                      </a:cxn>
                      <a:cxn ang="0">
                        <a:pos x="40" y="0"/>
                      </a:cxn>
                      <a:cxn ang="0">
                        <a:pos x="5" y="23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90" h="70">
                        <a:moveTo>
                          <a:pt x="0" y="23"/>
                        </a:moveTo>
                        <a:lnTo>
                          <a:pt x="5" y="30"/>
                        </a:lnTo>
                        <a:lnTo>
                          <a:pt x="48" y="65"/>
                        </a:lnTo>
                        <a:lnTo>
                          <a:pt x="53" y="70"/>
                        </a:lnTo>
                        <a:lnTo>
                          <a:pt x="90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78" y="10"/>
                        </a:lnTo>
                        <a:lnTo>
                          <a:pt x="40" y="0"/>
                        </a:lnTo>
                        <a:lnTo>
                          <a:pt x="5" y="23"/>
                        </a:lnTo>
                        <a:lnTo>
                          <a:pt x="0" y="23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8" name="Freeform 249"/>
                  <p:cNvSpPr>
                    <a:spLocks/>
                  </p:cNvSpPr>
                  <p:nvPr/>
                </p:nvSpPr>
                <p:spPr bwMode="auto">
                  <a:xfrm>
                    <a:off x="3821430" y="5151341"/>
                    <a:ext cx="116741" cy="129159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2" y="28"/>
                      </a:cxn>
                      <a:cxn ang="0">
                        <a:pos x="102" y="25"/>
                      </a:cxn>
                      <a:cxn ang="0">
                        <a:pos x="102" y="28"/>
                      </a:cxn>
                      <a:cxn ang="0">
                        <a:pos x="38" y="0"/>
                      </a:cxn>
                      <a:cxn ang="0">
                        <a:pos x="38" y="3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2" y="28"/>
                        </a:lnTo>
                        <a:lnTo>
                          <a:pt x="102" y="25"/>
                        </a:lnTo>
                        <a:lnTo>
                          <a:pt x="102" y="28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69" name="Freeform 248"/>
                  <p:cNvSpPr>
                    <a:spLocks/>
                  </p:cNvSpPr>
                  <p:nvPr/>
                </p:nvSpPr>
                <p:spPr bwMode="auto">
                  <a:xfrm>
                    <a:off x="3821430" y="5151341"/>
                    <a:ext cx="116741" cy="131642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3" y="44"/>
                      </a:cxn>
                      <a:cxn ang="0">
                        <a:pos x="118" y="131"/>
                      </a:cxn>
                      <a:cxn ang="0">
                        <a:pos x="103" y="27"/>
                      </a:cxn>
                      <a:cxn ang="0">
                        <a:pos x="103" y="25"/>
                      </a:cxn>
                      <a:cxn ang="0">
                        <a:pos x="103" y="27"/>
                      </a:cxn>
                      <a:cxn ang="0">
                        <a:pos x="38" y="0"/>
                      </a:cxn>
                      <a:cxn ang="0">
                        <a:pos x="38" y="2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118" h="131">
                        <a:moveTo>
                          <a:pt x="0" y="25"/>
                        </a:moveTo>
                        <a:lnTo>
                          <a:pt x="3" y="44"/>
                        </a:lnTo>
                        <a:lnTo>
                          <a:pt x="118" y="131"/>
                        </a:lnTo>
                        <a:lnTo>
                          <a:pt x="103" y="27"/>
                        </a:lnTo>
                        <a:lnTo>
                          <a:pt x="103" y="25"/>
                        </a:lnTo>
                        <a:lnTo>
                          <a:pt x="103" y="27"/>
                        </a:lnTo>
                        <a:lnTo>
                          <a:pt x="38" y="0"/>
                        </a:lnTo>
                        <a:lnTo>
                          <a:pt x="38" y="2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0" name="Freeform 247"/>
                  <p:cNvSpPr>
                    <a:spLocks/>
                  </p:cNvSpPr>
                  <p:nvPr/>
                </p:nvSpPr>
                <p:spPr bwMode="auto">
                  <a:xfrm>
                    <a:off x="3893462" y="5106632"/>
                    <a:ext cx="226027" cy="198706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3"/>
                      </a:cxn>
                      <a:cxn ang="0">
                        <a:pos x="205" y="176"/>
                      </a:cxn>
                      <a:cxn ang="0">
                        <a:pos x="198" y="115"/>
                      </a:cxn>
                      <a:cxn ang="0">
                        <a:pos x="227" y="99"/>
                      </a:cxn>
                      <a:cxn ang="0">
                        <a:pos x="227" y="48"/>
                      </a:cxn>
                      <a:cxn ang="0">
                        <a:pos x="138" y="0"/>
                      </a:cxn>
                      <a:cxn ang="0">
                        <a:pos x="77" y="0"/>
                      </a:cxn>
                      <a:cxn ang="0">
                        <a:pos x="71" y="3"/>
                      </a:cxn>
                      <a:cxn ang="0">
                        <a:pos x="29" y="73"/>
                      </a:cxn>
                      <a:cxn ang="0">
                        <a:pos x="29" y="70"/>
                      </a:cxn>
                      <a:cxn ang="0">
                        <a:pos x="29" y="73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3"/>
                        </a:lnTo>
                        <a:lnTo>
                          <a:pt x="205" y="176"/>
                        </a:lnTo>
                        <a:lnTo>
                          <a:pt x="198" y="115"/>
                        </a:lnTo>
                        <a:lnTo>
                          <a:pt x="227" y="99"/>
                        </a:lnTo>
                        <a:lnTo>
                          <a:pt x="227" y="48"/>
                        </a:lnTo>
                        <a:lnTo>
                          <a:pt x="138" y="0"/>
                        </a:lnTo>
                        <a:lnTo>
                          <a:pt x="77" y="0"/>
                        </a:lnTo>
                        <a:lnTo>
                          <a:pt x="71" y="3"/>
                        </a:lnTo>
                        <a:lnTo>
                          <a:pt x="29" y="73"/>
                        </a:lnTo>
                        <a:lnTo>
                          <a:pt x="29" y="70"/>
                        </a:lnTo>
                        <a:lnTo>
                          <a:pt x="29" y="73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1" name="Freeform 246"/>
                  <p:cNvSpPr>
                    <a:spLocks/>
                  </p:cNvSpPr>
                  <p:nvPr/>
                </p:nvSpPr>
                <p:spPr bwMode="auto">
                  <a:xfrm>
                    <a:off x="3893462" y="5106632"/>
                    <a:ext cx="226027" cy="201189"/>
                  </a:xfrm>
                  <a:custGeom>
                    <a:avLst/>
                    <a:gdLst/>
                    <a:ahLst/>
                    <a:cxnLst>
                      <a:cxn ang="0">
                        <a:pos x="0" y="141"/>
                      </a:cxn>
                      <a:cxn ang="0">
                        <a:pos x="77" y="201"/>
                      </a:cxn>
                      <a:cxn ang="0">
                        <a:pos x="150" y="171"/>
                      </a:cxn>
                      <a:cxn ang="0">
                        <a:pos x="205" y="176"/>
                      </a:cxn>
                      <a:cxn ang="0">
                        <a:pos x="197" y="114"/>
                      </a:cxn>
                      <a:cxn ang="0">
                        <a:pos x="227" y="99"/>
                      </a:cxn>
                      <a:cxn ang="0">
                        <a:pos x="227" y="47"/>
                      </a:cxn>
                      <a:cxn ang="0">
                        <a:pos x="137" y="0"/>
                      </a:cxn>
                      <a:cxn ang="0">
                        <a:pos x="77" y="0"/>
                      </a:cxn>
                      <a:cxn ang="0">
                        <a:pos x="72" y="2"/>
                      </a:cxn>
                      <a:cxn ang="0">
                        <a:pos x="30" y="72"/>
                      </a:cxn>
                      <a:cxn ang="0">
                        <a:pos x="30" y="69"/>
                      </a:cxn>
                      <a:cxn ang="0">
                        <a:pos x="30" y="72"/>
                      </a:cxn>
                      <a:cxn ang="0">
                        <a:pos x="45" y="176"/>
                      </a:cxn>
                      <a:cxn ang="0">
                        <a:pos x="0" y="141"/>
                      </a:cxn>
                    </a:cxnLst>
                    <a:rect l="0" t="0" r="r" b="b"/>
                    <a:pathLst>
                      <a:path w="227" h="201">
                        <a:moveTo>
                          <a:pt x="0" y="141"/>
                        </a:moveTo>
                        <a:lnTo>
                          <a:pt x="77" y="201"/>
                        </a:lnTo>
                        <a:lnTo>
                          <a:pt x="150" y="171"/>
                        </a:lnTo>
                        <a:lnTo>
                          <a:pt x="205" y="176"/>
                        </a:lnTo>
                        <a:lnTo>
                          <a:pt x="197" y="114"/>
                        </a:lnTo>
                        <a:lnTo>
                          <a:pt x="227" y="99"/>
                        </a:lnTo>
                        <a:lnTo>
                          <a:pt x="227" y="47"/>
                        </a:lnTo>
                        <a:lnTo>
                          <a:pt x="137" y="0"/>
                        </a:lnTo>
                        <a:lnTo>
                          <a:pt x="77" y="0"/>
                        </a:lnTo>
                        <a:lnTo>
                          <a:pt x="72" y="2"/>
                        </a:lnTo>
                        <a:lnTo>
                          <a:pt x="30" y="72"/>
                        </a:lnTo>
                        <a:lnTo>
                          <a:pt x="30" y="69"/>
                        </a:lnTo>
                        <a:lnTo>
                          <a:pt x="30" y="72"/>
                        </a:lnTo>
                        <a:lnTo>
                          <a:pt x="45" y="176"/>
                        </a:lnTo>
                        <a:lnTo>
                          <a:pt x="0" y="141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2" name="Freeform 245"/>
                  <p:cNvSpPr>
                    <a:spLocks/>
                  </p:cNvSpPr>
                  <p:nvPr/>
                </p:nvSpPr>
                <p:spPr bwMode="auto">
                  <a:xfrm>
                    <a:off x="4030072" y="4965053"/>
                    <a:ext cx="250867" cy="191256"/>
                  </a:xfrm>
                  <a:custGeom>
                    <a:avLst/>
                    <a:gdLst/>
                    <a:ahLst/>
                    <a:cxnLst>
                      <a:cxn ang="0">
                        <a:pos x="89" y="189"/>
                      </a:cxn>
                      <a:cxn ang="0">
                        <a:pos x="96" y="147"/>
                      </a:cxn>
                      <a:cxn ang="0">
                        <a:pos x="156" y="153"/>
                      </a:cxn>
                      <a:cxn ang="0">
                        <a:pos x="201" y="157"/>
                      </a:cxn>
                      <a:cxn ang="0">
                        <a:pos x="252" y="112"/>
                      </a:cxn>
                      <a:cxn ang="0">
                        <a:pos x="204" y="61"/>
                      </a:cxn>
                      <a:cxn ang="0">
                        <a:pos x="204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38" y="61"/>
                      </a:cxn>
                      <a:cxn ang="0">
                        <a:pos x="3" y="141"/>
                      </a:cxn>
                      <a:cxn ang="0">
                        <a:pos x="0" y="144"/>
                      </a:cxn>
                      <a:cxn ang="0">
                        <a:pos x="86" y="192"/>
                      </a:cxn>
                      <a:cxn ang="0">
                        <a:pos x="89" y="189"/>
                      </a:cxn>
                    </a:cxnLst>
                    <a:rect l="0" t="0" r="r" b="b"/>
                    <a:pathLst>
                      <a:path w="252" h="192">
                        <a:moveTo>
                          <a:pt x="89" y="189"/>
                        </a:moveTo>
                        <a:lnTo>
                          <a:pt x="96" y="147"/>
                        </a:lnTo>
                        <a:lnTo>
                          <a:pt x="156" y="153"/>
                        </a:lnTo>
                        <a:lnTo>
                          <a:pt x="201" y="157"/>
                        </a:lnTo>
                        <a:lnTo>
                          <a:pt x="252" y="112"/>
                        </a:lnTo>
                        <a:lnTo>
                          <a:pt x="204" y="61"/>
                        </a:lnTo>
                        <a:lnTo>
                          <a:pt x="204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38" y="61"/>
                        </a:lnTo>
                        <a:lnTo>
                          <a:pt x="3" y="141"/>
                        </a:lnTo>
                        <a:lnTo>
                          <a:pt x="0" y="144"/>
                        </a:lnTo>
                        <a:lnTo>
                          <a:pt x="86" y="192"/>
                        </a:lnTo>
                        <a:lnTo>
                          <a:pt x="89" y="1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3" name="Freeform 244"/>
                  <p:cNvSpPr>
                    <a:spLocks/>
                  </p:cNvSpPr>
                  <p:nvPr/>
                </p:nvSpPr>
                <p:spPr bwMode="auto">
                  <a:xfrm>
                    <a:off x="4030072" y="4965053"/>
                    <a:ext cx="250867" cy="188771"/>
                  </a:xfrm>
                  <a:custGeom>
                    <a:avLst/>
                    <a:gdLst/>
                    <a:ahLst/>
                    <a:cxnLst>
                      <a:cxn ang="0">
                        <a:pos x="90" y="189"/>
                      </a:cxn>
                      <a:cxn ang="0">
                        <a:pos x="97" y="147"/>
                      </a:cxn>
                      <a:cxn ang="0">
                        <a:pos x="157" y="154"/>
                      </a:cxn>
                      <a:cxn ang="0">
                        <a:pos x="202" y="157"/>
                      </a:cxn>
                      <a:cxn ang="0">
                        <a:pos x="252" y="111"/>
                      </a:cxn>
                      <a:cxn ang="0">
                        <a:pos x="205" y="61"/>
                      </a:cxn>
                      <a:cxn ang="0">
                        <a:pos x="205" y="0"/>
                      </a:cxn>
                      <a:cxn ang="0">
                        <a:pos x="172" y="0"/>
                      </a:cxn>
                      <a:cxn ang="0">
                        <a:pos x="115" y="35"/>
                      </a:cxn>
                      <a:cxn ang="0">
                        <a:pos x="40" y="61"/>
                      </a:cxn>
                      <a:cxn ang="0">
                        <a:pos x="5" y="141"/>
                      </a:cxn>
                      <a:cxn ang="0">
                        <a:pos x="0" y="144"/>
                      </a:cxn>
                      <a:cxn ang="0">
                        <a:pos x="87" y="192"/>
                      </a:cxn>
                      <a:cxn ang="0">
                        <a:pos x="90" y="189"/>
                      </a:cxn>
                    </a:cxnLst>
                    <a:rect l="0" t="0" r="r" b="b"/>
                    <a:pathLst>
                      <a:path w="252" h="192">
                        <a:moveTo>
                          <a:pt x="90" y="189"/>
                        </a:moveTo>
                        <a:lnTo>
                          <a:pt x="97" y="147"/>
                        </a:lnTo>
                        <a:lnTo>
                          <a:pt x="157" y="154"/>
                        </a:lnTo>
                        <a:lnTo>
                          <a:pt x="202" y="157"/>
                        </a:lnTo>
                        <a:lnTo>
                          <a:pt x="252" y="111"/>
                        </a:lnTo>
                        <a:lnTo>
                          <a:pt x="205" y="61"/>
                        </a:lnTo>
                        <a:lnTo>
                          <a:pt x="205" y="0"/>
                        </a:lnTo>
                        <a:lnTo>
                          <a:pt x="172" y="0"/>
                        </a:lnTo>
                        <a:lnTo>
                          <a:pt x="115" y="35"/>
                        </a:lnTo>
                        <a:lnTo>
                          <a:pt x="40" y="61"/>
                        </a:lnTo>
                        <a:lnTo>
                          <a:pt x="5" y="141"/>
                        </a:lnTo>
                        <a:lnTo>
                          <a:pt x="0" y="144"/>
                        </a:lnTo>
                        <a:lnTo>
                          <a:pt x="87" y="192"/>
                        </a:lnTo>
                        <a:lnTo>
                          <a:pt x="90" y="189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4" name="Freeform 243"/>
                  <p:cNvSpPr>
                    <a:spLocks/>
                  </p:cNvSpPr>
                  <p:nvPr/>
                </p:nvSpPr>
                <p:spPr bwMode="auto">
                  <a:xfrm>
                    <a:off x="4082233" y="5109115"/>
                    <a:ext cx="136610" cy="173868"/>
                  </a:xfrm>
                  <a:custGeom>
                    <a:avLst/>
                    <a:gdLst/>
                    <a:ahLst/>
                    <a:cxnLst>
                      <a:cxn ang="0">
                        <a:pos x="16" y="173"/>
                      </a:cxn>
                      <a:cxn ang="0">
                        <a:pos x="22" y="176"/>
                      </a:cxn>
                      <a:cxn ang="0">
                        <a:pos x="121" y="163"/>
                      </a:cxn>
                      <a:cxn ang="0">
                        <a:pos x="137" y="157"/>
                      </a:cxn>
                      <a:cxn ang="0">
                        <a:pos x="102" y="6"/>
                      </a:cxn>
                      <a:cxn ang="0">
                        <a:pos x="45" y="0"/>
                      </a:cxn>
                      <a:cxn ang="0">
                        <a:pos x="38" y="42"/>
                      </a:cxn>
                      <a:cxn ang="0">
                        <a:pos x="35" y="45"/>
                      </a:cxn>
                      <a:cxn ang="0">
                        <a:pos x="0" y="26"/>
                      </a:cxn>
                      <a:cxn ang="0">
                        <a:pos x="38" y="45"/>
                      </a:cxn>
                      <a:cxn ang="0">
                        <a:pos x="38" y="96"/>
                      </a:cxn>
                      <a:cxn ang="0">
                        <a:pos x="9" y="112"/>
                      </a:cxn>
                      <a:cxn ang="0">
                        <a:pos x="16" y="173"/>
                      </a:cxn>
                    </a:cxnLst>
                    <a:rect l="0" t="0" r="r" b="b"/>
                    <a:pathLst>
                      <a:path w="137" h="176">
                        <a:moveTo>
                          <a:pt x="16" y="173"/>
                        </a:moveTo>
                        <a:lnTo>
                          <a:pt x="22" y="176"/>
                        </a:lnTo>
                        <a:lnTo>
                          <a:pt x="121" y="163"/>
                        </a:lnTo>
                        <a:lnTo>
                          <a:pt x="137" y="157"/>
                        </a:lnTo>
                        <a:lnTo>
                          <a:pt x="102" y="6"/>
                        </a:lnTo>
                        <a:lnTo>
                          <a:pt x="45" y="0"/>
                        </a:lnTo>
                        <a:lnTo>
                          <a:pt x="38" y="42"/>
                        </a:lnTo>
                        <a:lnTo>
                          <a:pt x="35" y="45"/>
                        </a:lnTo>
                        <a:lnTo>
                          <a:pt x="0" y="26"/>
                        </a:lnTo>
                        <a:lnTo>
                          <a:pt x="38" y="45"/>
                        </a:lnTo>
                        <a:lnTo>
                          <a:pt x="38" y="96"/>
                        </a:lnTo>
                        <a:lnTo>
                          <a:pt x="9" y="112"/>
                        </a:lnTo>
                        <a:lnTo>
                          <a:pt x="16" y="173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5" name="Freeform 242"/>
                  <p:cNvSpPr>
                    <a:spLocks/>
                  </p:cNvSpPr>
                  <p:nvPr/>
                </p:nvSpPr>
                <p:spPr bwMode="auto">
                  <a:xfrm>
                    <a:off x="4082233" y="5109115"/>
                    <a:ext cx="136610" cy="176353"/>
                  </a:xfrm>
                  <a:custGeom>
                    <a:avLst/>
                    <a:gdLst/>
                    <a:ahLst/>
                    <a:cxnLst>
                      <a:cxn ang="0">
                        <a:pos x="15" y="174"/>
                      </a:cxn>
                      <a:cxn ang="0">
                        <a:pos x="22" y="176"/>
                      </a:cxn>
                      <a:cxn ang="0">
                        <a:pos x="120" y="164"/>
                      </a:cxn>
                      <a:cxn ang="0">
                        <a:pos x="137" y="156"/>
                      </a:cxn>
                      <a:cxn ang="0">
                        <a:pos x="102" y="7"/>
                      </a:cxn>
                      <a:cxn ang="0">
                        <a:pos x="45" y="0"/>
                      </a:cxn>
                      <a:cxn ang="0">
                        <a:pos x="37" y="42"/>
                      </a:cxn>
                      <a:cxn ang="0">
                        <a:pos x="35" y="45"/>
                      </a:cxn>
                      <a:cxn ang="0">
                        <a:pos x="0" y="27"/>
                      </a:cxn>
                      <a:cxn ang="0">
                        <a:pos x="37" y="45"/>
                      </a:cxn>
                      <a:cxn ang="0">
                        <a:pos x="37" y="97"/>
                      </a:cxn>
                      <a:cxn ang="0">
                        <a:pos x="7" y="112"/>
                      </a:cxn>
                      <a:cxn ang="0">
                        <a:pos x="15" y="174"/>
                      </a:cxn>
                    </a:cxnLst>
                    <a:rect l="0" t="0" r="r" b="b"/>
                    <a:pathLst>
                      <a:path w="137" h="176">
                        <a:moveTo>
                          <a:pt x="15" y="174"/>
                        </a:moveTo>
                        <a:lnTo>
                          <a:pt x="22" y="176"/>
                        </a:lnTo>
                        <a:lnTo>
                          <a:pt x="120" y="164"/>
                        </a:lnTo>
                        <a:lnTo>
                          <a:pt x="137" y="156"/>
                        </a:lnTo>
                        <a:lnTo>
                          <a:pt x="102" y="7"/>
                        </a:lnTo>
                        <a:lnTo>
                          <a:pt x="45" y="0"/>
                        </a:lnTo>
                        <a:lnTo>
                          <a:pt x="37" y="42"/>
                        </a:lnTo>
                        <a:lnTo>
                          <a:pt x="35" y="45"/>
                        </a:lnTo>
                        <a:lnTo>
                          <a:pt x="0" y="27"/>
                        </a:lnTo>
                        <a:lnTo>
                          <a:pt x="37" y="45"/>
                        </a:lnTo>
                        <a:lnTo>
                          <a:pt x="37" y="97"/>
                        </a:lnTo>
                        <a:lnTo>
                          <a:pt x="7" y="112"/>
                        </a:lnTo>
                        <a:lnTo>
                          <a:pt x="15" y="174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6" name="Freeform 241"/>
                  <p:cNvSpPr>
                    <a:spLocks/>
                  </p:cNvSpPr>
                  <p:nvPr/>
                </p:nvSpPr>
                <p:spPr bwMode="auto">
                  <a:xfrm>
                    <a:off x="4161715" y="5116567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1" y="157"/>
                      </a:cxn>
                      <a:cxn ang="0">
                        <a:pos x="105" y="148"/>
                      </a:cxn>
                      <a:cxn ang="0">
                        <a:pos x="105" y="144"/>
                      </a:cxn>
                      <a:cxn ang="0">
                        <a:pos x="73" y="0"/>
                      </a:cxn>
                      <a:cxn ang="0">
                        <a:pos x="70" y="4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57" y="151"/>
                      </a:cxn>
                      <a:cxn ang="0">
                        <a:pos x="41" y="157"/>
                      </a:cxn>
                    </a:cxnLst>
                    <a:rect l="0" t="0" r="r" b="b"/>
                    <a:pathLst>
                      <a:path w="105" h="157">
                        <a:moveTo>
                          <a:pt x="41" y="157"/>
                        </a:moveTo>
                        <a:lnTo>
                          <a:pt x="105" y="148"/>
                        </a:lnTo>
                        <a:lnTo>
                          <a:pt x="105" y="144"/>
                        </a:lnTo>
                        <a:lnTo>
                          <a:pt x="73" y="0"/>
                        </a:lnTo>
                        <a:lnTo>
                          <a:pt x="70" y="4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57" y="151"/>
                        </a:lnTo>
                        <a:lnTo>
                          <a:pt x="41" y="15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7" name="Freeform 240"/>
                  <p:cNvSpPr>
                    <a:spLocks/>
                  </p:cNvSpPr>
                  <p:nvPr/>
                </p:nvSpPr>
                <p:spPr bwMode="auto">
                  <a:xfrm>
                    <a:off x="4161715" y="5116567"/>
                    <a:ext cx="104321" cy="156480"/>
                  </a:xfrm>
                  <a:custGeom>
                    <a:avLst/>
                    <a:gdLst/>
                    <a:ahLst/>
                    <a:cxnLst>
                      <a:cxn ang="0">
                        <a:pos x="40" y="157"/>
                      </a:cxn>
                      <a:cxn ang="0">
                        <a:pos x="105" y="147"/>
                      </a:cxn>
                      <a:cxn ang="0">
                        <a:pos x="105" y="142"/>
                      </a:cxn>
                      <a:cxn ang="0">
                        <a:pos x="73" y="0"/>
                      </a:cxn>
                      <a:cxn ang="0">
                        <a:pos x="70" y="2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23" y="0"/>
                      </a:cxn>
                      <a:cxn ang="0">
                        <a:pos x="58" y="150"/>
                      </a:cxn>
                      <a:cxn ang="0">
                        <a:pos x="40" y="157"/>
                      </a:cxn>
                    </a:cxnLst>
                    <a:rect l="0" t="0" r="r" b="b"/>
                    <a:pathLst>
                      <a:path w="105" h="157">
                        <a:moveTo>
                          <a:pt x="40" y="157"/>
                        </a:moveTo>
                        <a:lnTo>
                          <a:pt x="105" y="147"/>
                        </a:lnTo>
                        <a:lnTo>
                          <a:pt x="105" y="142"/>
                        </a:lnTo>
                        <a:lnTo>
                          <a:pt x="73" y="0"/>
                        </a:lnTo>
                        <a:lnTo>
                          <a:pt x="70" y="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58" y="150"/>
                        </a:lnTo>
                        <a:lnTo>
                          <a:pt x="40" y="15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8" name="Freeform 239"/>
                  <p:cNvSpPr>
                    <a:spLocks/>
                  </p:cNvSpPr>
                  <p:nvPr/>
                </p:nvSpPr>
                <p:spPr bwMode="auto">
                  <a:xfrm>
                    <a:off x="4233746" y="5074341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8" y="185"/>
                      </a:cxn>
                      <a:cxn ang="0">
                        <a:pos x="64" y="176"/>
                      </a:cxn>
                      <a:cxn ang="0">
                        <a:pos x="58" y="115"/>
                      </a:cxn>
                      <a:cxn ang="0">
                        <a:pos x="87" y="83"/>
                      </a:cxn>
                      <a:cxn ang="0">
                        <a:pos x="87" y="9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0" y="41"/>
                      </a:cxn>
                      <a:cxn ang="0">
                        <a:pos x="32" y="185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8" y="185"/>
                        </a:lnTo>
                        <a:lnTo>
                          <a:pt x="64" y="176"/>
                        </a:lnTo>
                        <a:lnTo>
                          <a:pt x="58" y="115"/>
                        </a:lnTo>
                        <a:lnTo>
                          <a:pt x="87" y="83"/>
                        </a:lnTo>
                        <a:lnTo>
                          <a:pt x="87" y="9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0" y="41"/>
                        </a:lnTo>
                        <a:lnTo>
                          <a:pt x="32" y="185"/>
                        </a:lnTo>
                        <a:lnTo>
                          <a:pt x="32" y="1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79" name="Freeform 238"/>
                  <p:cNvSpPr>
                    <a:spLocks/>
                  </p:cNvSpPr>
                  <p:nvPr/>
                </p:nvSpPr>
                <p:spPr bwMode="auto">
                  <a:xfrm>
                    <a:off x="4233746" y="5074341"/>
                    <a:ext cx="86935" cy="188771"/>
                  </a:xfrm>
                  <a:custGeom>
                    <a:avLst/>
                    <a:gdLst/>
                    <a:ahLst/>
                    <a:cxnLst>
                      <a:cxn ang="0">
                        <a:pos x="32" y="189"/>
                      </a:cxn>
                      <a:cxn ang="0">
                        <a:pos x="57" y="184"/>
                      </a:cxn>
                      <a:cxn ang="0">
                        <a:pos x="65" y="177"/>
                      </a:cxn>
                      <a:cxn ang="0">
                        <a:pos x="57" y="114"/>
                      </a:cxn>
                      <a:cxn ang="0">
                        <a:pos x="87" y="85"/>
                      </a:cxn>
                      <a:cxn ang="0">
                        <a:pos x="87" y="10"/>
                      </a:cxn>
                      <a:cxn ang="0">
                        <a:pos x="47" y="0"/>
                      </a:cxn>
                      <a:cxn ang="0">
                        <a:pos x="42" y="0"/>
                      </a:cxn>
                      <a:cxn ang="0">
                        <a:pos x="0" y="42"/>
                      </a:cxn>
                      <a:cxn ang="0">
                        <a:pos x="32" y="184"/>
                      </a:cxn>
                      <a:cxn ang="0">
                        <a:pos x="32" y="189"/>
                      </a:cxn>
                    </a:cxnLst>
                    <a:rect l="0" t="0" r="r" b="b"/>
                    <a:pathLst>
                      <a:path w="87" h="189">
                        <a:moveTo>
                          <a:pt x="32" y="189"/>
                        </a:moveTo>
                        <a:lnTo>
                          <a:pt x="57" y="184"/>
                        </a:lnTo>
                        <a:lnTo>
                          <a:pt x="65" y="177"/>
                        </a:lnTo>
                        <a:lnTo>
                          <a:pt x="57" y="114"/>
                        </a:lnTo>
                        <a:lnTo>
                          <a:pt x="87" y="85"/>
                        </a:lnTo>
                        <a:lnTo>
                          <a:pt x="87" y="10"/>
                        </a:lnTo>
                        <a:lnTo>
                          <a:pt x="47" y="0"/>
                        </a:lnTo>
                        <a:lnTo>
                          <a:pt x="42" y="0"/>
                        </a:lnTo>
                        <a:lnTo>
                          <a:pt x="0" y="42"/>
                        </a:lnTo>
                        <a:lnTo>
                          <a:pt x="32" y="184"/>
                        </a:lnTo>
                        <a:lnTo>
                          <a:pt x="32" y="189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0" name="Freeform 237"/>
                  <p:cNvSpPr>
                    <a:spLocks/>
                  </p:cNvSpPr>
                  <p:nvPr/>
                </p:nvSpPr>
                <p:spPr bwMode="auto">
                  <a:xfrm>
                    <a:off x="4233746" y="4751444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29" y="51"/>
                      </a:cxn>
                      <a:cxn ang="0">
                        <a:pos x="448" y="172"/>
                      </a:cxn>
                      <a:cxn ang="0">
                        <a:pos x="397" y="223"/>
                      </a:cxn>
                      <a:cxn ang="0">
                        <a:pos x="371" y="316"/>
                      </a:cxn>
                      <a:cxn ang="0">
                        <a:pos x="327" y="307"/>
                      </a:cxn>
                      <a:cxn ang="0">
                        <a:pos x="276" y="329"/>
                      </a:cxn>
                      <a:cxn ang="0">
                        <a:pos x="208" y="310"/>
                      </a:cxn>
                      <a:cxn ang="0">
                        <a:pos x="122" y="310"/>
                      </a:cxn>
                      <a:cxn ang="0">
                        <a:pos x="87" y="329"/>
                      </a:cxn>
                      <a:cxn ang="0">
                        <a:pos x="84" y="335"/>
                      </a:cxn>
                      <a:cxn ang="0">
                        <a:pos x="48" y="326"/>
                      </a:cxn>
                      <a:cxn ang="0">
                        <a:pos x="42" y="326"/>
                      </a:cxn>
                      <a:cxn ang="0">
                        <a:pos x="29" y="342"/>
                      </a:cxn>
                      <a:cxn ang="0">
                        <a:pos x="48" y="326"/>
                      </a:cxn>
                      <a:cxn ang="0">
                        <a:pos x="0" y="275"/>
                      </a:cxn>
                      <a:cxn ang="0">
                        <a:pos x="0" y="214"/>
                      </a:cxn>
                      <a:cxn ang="0">
                        <a:pos x="84" y="208"/>
                      </a:cxn>
                      <a:cxn ang="0">
                        <a:pos x="93" y="134"/>
                      </a:cxn>
                      <a:cxn ang="0">
                        <a:pos x="36" y="76"/>
                      </a:cxn>
                      <a:cxn ang="0">
                        <a:pos x="100" y="137"/>
                      </a:cxn>
                      <a:cxn ang="0">
                        <a:pos x="371" y="0"/>
                      </a:cxn>
                      <a:cxn ang="0">
                        <a:pos x="423" y="44"/>
                      </a:cxn>
                      <a:cxn ang="0">
                        <a:pos x="429" y="51"/>
                      </a:cxn>
                    </a:cxnLst>
                    <a:rect l="0" t="0" r="r" b="b"/>
                    <a:pathLst>
                      <a:path w="448" h="342">
                        <a:moveTo>
                          <a:pt x="429" y="51"/>
                        </a:moveTo>
                        <a:lnTo>
                          <a:pt x="448" y="172"/>
                        </a:lnTo>
                        <a:lnTo>
                          <a:pt x="397" y="223"/>
                        </a:lnTo>
                        <a:lnTo>
                          <a:pt x="371" y="316"/>
                        </a:lnTo>
                        <a:lnTo>
                          <a:pt x="327" y="307"/>
                        </a:lnTo>
                        <a:lnTo>
                          <a:pt x="276" y="329"/>
                        </a:lnTo>
                        <a:lnTo>
                          <a:pt x="208" y="310"/>
                        </a:lnTo>
                        <a:lnTo>
                          <a:pt x="122" y="310"/>
                        </a:lnTo>
                        <a:lnTo>
                          <a:pt x="87" y="329"/>
                        </a:lnTo>
                        <a:lnTo>
                          <a:pt x="84" y="335"/>
                        </a:lnTo>
                        <a:lnTo>
                          <a:pt x="48" y="326"/>
                        </a:lnTo>
                        <a:lnTo>
                          <a:pt x="42" y="326"/>
                        </a:lnTo>
                        <a:lnTo>
                          <a:pt x="29" y="342"/>
                        </a:lnTo>
                        <a:lnTo>
                          <a:pt x="48" y="326"/>
                        </a:lnTo>
                        <a:lnTo>
                          <a:pt x="0" y="275"/>
                        </a:lnTo>
                        <a:lnTo>
                          <a:pt x="0" y="214"/>
                        </a:lnTo>
                        <a:lnTo>
                          <a:pt x="84" y="208"/>
                        </a:lnTo>
                        <a:lnTo>
                          <a:pt x="93" y="134"/>
                        </a:lnTo>
                        <a:lnTo>
                          <a:pt x="36" y="76"/>
                        </a:lnTo>
                        <a:lnTo>
                          <a:pt x="100" y="137"/>
                        </a:lnTo>
                        <a:lnTo>
                          <a:pt x="371" y="0"/>
                        </a:lnTo>
                        <a:lnTo>
                          <a:pt x="423" y="44"/>
                        </a:lnTo>
                        <a:lnTo>
                          <a:pt x="429" y="51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1" name="Freeform 236"/>
                  <p:cNvSpPr>
                    <a:spLocks/>
                  </p:cNvSpPr>
                  <p:nvPr/>
                </p:nvSpPr>
                <p:spPr bwMode="auto">
                  <a:xfrm>
                    <a:off x="4233746" y="4751444"/>
                    <a:ext cx="444606" cy="340285"/>
                  </a:xfrm>
                  <a:custGeom>
                    <a:avLst/>
                    <a:gdLst/>
                    <a:ahLst/>
                    <a:cxnLst>
                      <a:cxn ang="0">
                        <a:pos x="430" y="50"/>
                      </a:cxn>
                      <a:cxn ang="0">
                        <a:pos x="448" y="172"/>
                      </a:cxn>
                      <a:cxn ang="0">
                        <a:pos x="398" y="222"/>
                      </a:cxn>
                      <a:cxn ang="0">
                        <a:pos x="370" y="315"/>
                      </a:cxn>
                      <a:cxn ang="0">
                        <a:pos x="328" y="307"/>
                      </a:cxn>
                      <a:cxn ang="0">
                        <a:pos x="275" y="330"/>
                      </a:cxn>
                      <a:cxn ang="0">
                        <a:pos x="208" y="310"/>
                      </a:cxn>
                      <a:cxn ang="0">
                        <a:pos x="123" y="310"/>
                      </a:cxn>
                      <a:cxn ang="0">
                        <a:pos x="88" y="330"/>
                      </a:cxn>
                      <a:cxn ang="0">
                        <a:pos x="85" y="335"/>
                      </a:cxn>
                      <a:cxn ang="0">
                        <a:pos x="48" y="325"/>
                      </a:cxn>
                      <a:cxn ang="0">
                        <a:pos x="43" y="325"/>
                      </a:cxn>
                      <a:cxn ang="0">
                        <a:pos x="30" y="342"/>
                      </a:cxn>
                      <a:cxn ang="0">
                        <a:pos x="48" y="325"/>
                      </a:cxn>
                      <a:cxn ang="0">
                        <a:pos x="0" y="275"/>
                      </a:cxn>
                      <a:cxn ang="0">
                        <a:pos x="0" y="215"/>
                      </a:cxn>
                      <a:cxn ang="0">
                        <a:pos x="85" y="207"/>
                      </a:cxn>
                      <a:cxn ang="0">
                        <a:pos x="93" y="135"/>
                      </a:cxn>
                      <a:cxn ang="0">
                        <a:pos x="35" y="75"/>
                      </a:cxn>
                      <a:cxn ang="0">
                        <a:pos x="100" y="137"/>
                      </a:cxn>
                      <a:cxn ang="0">
                        <a:pos x="370" y="0"/>
                      </a:cxn>
                      <a:cxn ang="0">
                        <a:pos x="423" y="45"/>
                      </a:cxn>
                      <a:cxn ang="0">
                        <a:pos x="430" y="50"/>
                      </a:cxn>
                    </a:cxnLst>
                    <a:rect l="0" t="0" r="r" b="b"/>
                    <a:pathLst>
                      <a:path w="448" h="342">
                        <a:moveTo>
                          <a:pt x="430" y="50"/>
                        </a:moveTo>
                        <a:lnTo>
                          <a:pt x="448" y="172"/>
                        </a:lnTo>
                        <a:lnTo>
                          <a:pt x="398" y="222"/>
                        </a:lnTo>
                        <a:lnTo>
                          <a:pt x="370" y="315"/>
                        </a:lnTo>
                        <a:lnTo>
                          <a:pt x="328" y="307"/>
                        </a:lnTo>
                        <a:lnTo>
                          <a:pt x="275" y="330"/>
                        </a:lnTo>
                        <a:lnTo>
                          <a:pt x="208" y="310"/>
                        </a:lnTo>
                        <a:lnTo>
                          <a:pt x="123" y="310"/>
                        </a:lnTo>
                        <a:lnTo>
                          <a:pt x="88" y="330"/>
                        </a:lnTo>
                        <a:lnTo>
                          <a:pt x="85" y="335"/>
                        </a:lnTo>
                        <a:lnTo>
                          <a:pt x="48" y="325"/>
                        </a:lnTo>
                        <a:lnTo>
                          <a:pt x="43" y="325"/>
                        </a:lnTo>
                        <a:lnTo>
                          <a:pt x="30" y="342"/>
                        </a:lnTo>
                        <a:lnTo>
                          <a:pt x="48" y="325"/>
                        </a:lnTo>
                        <a:lnTo>
                          <a:pt x="0" y="275"/>
                        </a:lnTo>
                        <a:lnTo>
                          <a:pt x="0" y="215"/>
                        </a:lnTo>
                        <a:lnTo>
                          <a:pt x="85" y="207"/>
                        </a:lnTo>
                        <a:lnTo>
                          <a:pt x="93" y="135"/>
                        </a:lnTo>
                        <a:lnTo>
                          <a:pt x="35" y="75"/>
                        </a:lnTo>
                        <a:lnTo>
                          <a:pt x="100" y="137"/>
                        </a:lnTo>
                        <a:lnTo>
                          <a:pt x="370" y="0"/>
                        </a:lnTo>
                        <a:lnTo>
                          <a:pt x="423" y="45"/>
                        </a:lnTo>
                        <a:lnTo>
                          <a:pt x="430" y="5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2" name="Freeform 235"/>
                  <p:cNvSpPr>
                    <a:spLocks/>
                  </p:cNvSpPr>
                  <p:nvPr/>
                </p:nvSpPr>
                <p:spPr bwMode="auto">
                  <a:xfrm>
                    <a:off x="4285907" y="5056955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4"/>
                      </a:cxn>
                      <a:cxn ang="0">
                        <a:pos x="35" y="195"/>
                      </a:cxn>
                      <a:cxn ang="0">
                        <a:pos x="54" y="252"/>
                      </a:cxn>
                      <a:cxn ang="0">
                        <a:pos x="128" y="246"/>
                      </a:cxn>
                      <a:cxn ang="0">
                        <a:pos x="169" y="262"/>
                      </a:cxn>
                      <a:cxn ang="0">
                        <a:pos x="198" y="195"/>
                      </a:cxn>
                      <a:cxn ang="0">
                        <a:pos x="256" y="208"/>
                      </a:cxn>
                      <a:cxn ang="0">
                        <a:pos x="348" y="28"/>
                      </a:cxn>
                      <a:cxn ang="0">
                        <a:pos x="326" y="3"/>
                      </a:cxn>
                      <a:cxn ang="0">
                        <a:pos x="319" y="9"/>
                      </a:cxn>
                      <a:cxn ang="0">
                        <a:pos x="275" y="0"/>
                      </a:cxn>
                      <a:cxn ang="0">
                        <a:pos x="224" y="22"/>
                      </a:cxn>
                      <a:cxn ang="0">
                        <a:pos x="156" y="3"/>
                      </a:cxn>
                      <a:cxn ang="0">
                        <a:pos x="70" y="3"/>
                      </a:cxn>
                      <a:cxn ang="0">
                        <a:pos x="35" y="22"/>
                      </a:cxn>
                      <a:cxn ang="0">
                        <a:pos x="32" y="28"/>
                      </a:cxn>
                      <a:cxn ang="0">
                        <a:pos x="16" y="22"/>
                      </a:cxn>
                      <a:cxn ang="0">
                        <a:pos x="35" y="28"/>
                      </a:cxn>
                      <a:cxn ang="0">
                        <a:pos x="35" y="102"/>
                      </a:cxn>
                      <a:cxn ang="0">
                        <a:pos x="6" y="134"/>
                      </a:cxn>
                      <a:cxn ang="0">
                        <a:pos x="12" y="195"/>
                      </a:cxn>
                      <a:cxn ang="0">
                        <a:pos x="6" y="204"/>
                      </a:cxn>
                      <a:cxn ang="0">
                        <a:pos x="0" y="204"/>
                      </a:cxn>
                    </a:cxnLst>
                    <a:rect l="0" t="0" r="r" b="b"/>
                    <a:pathLst>
                      <a:path w="348" h="262">
                        <a:moveTo>
                          <a:pt x="0" y="204"/>
                        </a:moveTo>
                        <a:lnTo>
                          <a:pt x="35" y="195"/>
                        </a:lnTo>
                        <a:lnTo>
                          <a:pt x="54" y="252"/>
                        </a:lnTo>
                        <a:lnTo>
                          <a:pt x="128" y="246"/>
                        </a:lnTo>
                        <a:lnTo>
                          <a:pt x="169" y="262"/>
                        </a:lnTo>
                        <a:lnTo>
                          <a:pt x="198" y="195"/>
                        </a:lnTo>
                        <a:lnTo>
                          <a:pt x="256" y="208"/>
                        </a:lnTo>
                        <a:lnTo>
                          <a:pt x="348" y="28"/>
                        </a:lnTo>
                        <a:lnTo>
                          <a:pt x="326" y="3"/>
                        </a:lnTo>
                        <a:lnTo>
                          <a:pt x="319" y="9"/>
                        </a:lnTo>
                        <a:lnTo>
                          <a:pt x="275" y="0"/>
                        </a:lnTo>
                        <a:lnTo>
                          <a:pt x="224" y="22"/>
                        </a:lnTo>
                        <a:lnTo>
                          <a:pt x="156" y="3"/>
                        </a:lnTo>
                        <a:lnTo>
                          <a:pt x="70" y="3"/>
                        </a:lnTo>
                        <a:lnTo>
                          <a:pt x="35" y="22"/>
                        </a:lnTo>
                        <a:lnTo>
                          <a:pt x="32" y="28"/>
                        </a:lnTo>
                        <a:lnTo>
                          <a:pt x="16" y="22"/>
                        </a:lnTo>
                        <a:lnTo>
                          <a:pt x="35" y="28"/>
                        </a:lnTo>
                        <a:lnTo>
                          <a:pt x="35" y="102"/>
                        </a:lnTo>
                        <a:lnTo>
                          <a:pt x="6" y="134"/>
                        </a:lnTo>
                        <a:lnTo>
                          <a:pt x="12" y="195"/>
                        </a:lnTo>
                        <a:lnTo>
                          <a:pt x="6" y="204"/>
                        </a:lnTo>
                        <a:lnTo>
                          <a:pt x="0" y="20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3" name="Freeform 234"/>
                  <p:cNvSpPr>
                    <a:spLocks/>
                  </p:cNvSpPr>
                  <p:nvPr/>
                </p:nvSpPr>
                <p:spPr bwMode="auto">
                  <a:xfrm>
                    <a:off x="4285907" y="5056955"/>
                    <a:ext cx="345251" cy="260801"/>
                  </a:xfrm>
                  <a:custGeom>
                    <a:avLst/>
                    <a:gdLst/>
                    <a:ahLst/>
                    <a:cxnLst>
                      <a:cxn ang="0">
                        <a:pos x="0" y="202"/>
                      </a:cxn>
                      <a:cxn ang="0">
                        <a:pos x="35" y="195"/>
                      </a:cxn>
                      <a:cxn ang="0">
                        <a:pos x="53" y="252"/>
                      </a:cxn>
                      <a:cxn ang="0">
                        <a:pos x="128" y="245"/>
                      </a:cxn>
                      <a:cxn ang="0">
                        <a:pos x="168" y="262"/>
                      </a:cxn>
                      <a:cxn ang="0">
                        <a:pos x="198" y="195"/>
                      </a:cxn>
                      <a:cxn ang="0">
                        <a:pos x="255" y="207"/>
                      </a:cxn>
                      <a:cxn ang="0">
                        <a:pos x="348" y="27"/>
                      </a:cxn>
                      <a:cxn ang="0">
                        <a:pos x="325" y="2"/>
                      </a:cxn>
                      <a:cxn ang="0">
                        <a:pos x="318" y="7"/>
                      </a:cxn>
                      <a:cxn ang="0">
                        <a:pos x="275" y="0"/>
                      </a:cxn>
                      <a:cxn ang="0">
                        <a:pos x="223" y="22"/>
                      </a:cxn>
                      <a:cxn ang="0">
                        <a:pos x="155" y="2"/>
                      </a:cxn>
                      <a:cxn ang="0">
                        <a:pos x="70" y="2"/>
                      </a:cxn>
                      <a:cxn ang="0">
                        <a:pos x="35" y="22"/>
                      </a:cxn>
                      <a:cxn ang="0">
                        <a:pos x="33" y="27"/>
                      </a:cxn>
                      <a:cxn ang="0">
                        <a:pos x="15" y="22"/>
                      </a:cxn>
                      <a:cxn ang="0">
                        <a:pos x="35" y="27"/>
                      </a:cxn>
                      <a:cxn ang="0">
                        <a:pos x="35" y="102"/>
                      </a:cxn>
                      <a:cxn ang="0">
                        <a:pos x="5" y="132"/>
                      </a:cxn>
                      <a:cxn ang="0">
                        <a:pos x="13" y="195"/>
                      </a:cxn>
                      <a:cxn ang="0">
                        <a:pos x="5" y="202"/>
                      </a:cxn>
                      <a:cxn ang="0">
                        <a:pos x="0" y="202"/>
                      </a:cxn>
                    </a:cxnLst>
                    <a:rect l="0" t="0" r="r" b="b"/>
                    <a:pathLst>
                      <a:path w="348" h="262">
                        <a:moveTo>
                          <a:pt x="0" y="202"/>
                        </a:moveTo>
                        <a:lnTo>
                          <a:pt x="35" y="195"/>
                        </a:lnTo>
                        <a:lnTo>
                          <a:pt x="53" y="252"/>
                        </a:lnTo>
                        <a:lnTo>
                          <a:pt x="128" y="245"/>
                        </a:lnTo>
                        <a:lnTo>
                          <a:pt x="168" y="262"/>
                        </a:lnTo>
                        <a:lnTo>
                          <a:pt x="198" y="195"/>
                        </a:lnTo>
                        <a:lnTo>
                          <a:pt x="255" y="207"/>
                        </a:lnTo>
                        <a:lnTo>
                          <a:pt x="348" y="27"/>
                        </a:lnTo>
                        <a:lnTo>
                          <a:pt x="325" y="2"/>
                        </a:lnTo>
                        <a:lnTo>
                          <a:pt x="318" y="7"/>
                        </a:lnTo>
                        <a:lnTo>
                          <a:pt x="275" y="0"/>
                        </a:lnTo>
                        <a:lnTo>
                          <a:pt x="223" y="22"/>
                        </a:lnTo>
                        <a:lnTo>
                          <a:pt x="155" y="2"/>
                        </a:lnTo>
                        <a:lnTo>
                          <a:pt x="70" y="2"/>
                        </a:lnTo>
                        <a:lnTo>
                          <a:pt x="35" y="22"/>
                        </a:lnTo>
                        <a:lnTo>
                          <a:pt x="33" y="27"/>
                        </a:lnTo>
                        <a:lnTo>
                          <a:pt x="15" y="22"/>
                        </a:lnTo>
                        <a:lnTo>
                          <a:pt x="35" y="27"/>
                        </a:lnTo>
                        <a:lnTo>
                          <a:pt x="35" y="102"/>
                        </a:lnTo>
                        <a:lnTo>
                          <a:pt x="5" y="132"/>
                        </a:lnTo>
                        <a:lnTo>
                          <a:pt x="13" y="195"/>
                        </a:lnTo>
                        <a:lnTo>
                          <a:pt x="5" y="202"/>
                        </a:lnTo>
                        <a:lnTo>
                          <a:pt x="0" y="202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4" name="Freeform 233"/>
                  <p:cNvSpPr>
                    <a:spLocks/>
                  </p:cNvSpPr>
                  <p:nvPr/>
                </p:nvSpPr>
                <p:spPr bwMode="auto">
                  <a:xfrm>
                    <a:off x="4601352" y="4756411"/>
                    <a:ext cx="322897" cy="469444"/>
                  </a:xfrm>
                  <a:custGeom>
                    <a:avLst/>
                    <a:gdLst/>
                    <a:ahLst/>
                    <a:cxnLst>
                      <a:cxn ang="0">
                        <a:pos x="29" y="329"/>
                      </a:cxn>
                      <a:cxn ang="0">
                        <a:pos x="74" y="374"/>
                      </a:cxn>
                      <a:cxn ang="0">
                        <a:pos x="48" y="438"/>
                      </a:cxn>
                      <a:cxn ang="0">
                        <a:pos x="68" y="473"/>
                      </a:cxn>
                      <a:cxn ang="0">
                        <a:pos x="138" y="473"/>
                      </a:cxn>
                      <a:cxn ang="0">
                        <a:pos x="144" y="451"/>
                      </a:cxn>
                      <a:cxn ang="0">
                        <a:pos x="173" y="448"/>
                      </a:cxn>
                      <a:cxn ang="0">
                        <a:pos x="282" y="400"/>
                      </a:cxn>
                      <a:cxn ang="0">
                        <a:pos x="272" y="288"/>
                      </a:cxn>
                      <a:cxn ang="0">
                        <a:pos x="324" y="233"/>
                      </a:cxn>
                      <a:cxn ang="0">
                        <a:pos x="311" y="122"/>
                      </a:cxn>
                      <a:cxn ang="0">
                        <a:pos x="109" y="0"/>
                      </a:cxn>
                      <a:cxn ang="0">
                        <a:pos x="52" y="38"/>
                      </a:cxn>
                      <a:cxn ang="0">
                        <a:pos x="58" y="45"/>
                      </a:cxn>
                      <a:cxn ang="0">
                        <a:pos x="77" y="166"/>
                      </a:cxn>
                      <a:cxn ang="0">
                        <a:pos x="26" y="217"/>
                      </a:cxn>
                      <a:cxn ang="0">
                        <a:pos x="0" y="310"/>
                      </a:cxn>
                      <a:cxn ang="0">
                        <a:pos x="7" y="304"/>
                      </a:cxn>
                      <a:cxn ang="0">
                        <a:pos x="29" y="329"/>
                      </a:cxn>
                    </a:cxnLst>
                    <a:rect l="0" t="0" r="r" b="b"/>
                    <a:pathLst>
                      <a:path w="324" h="473">
                        <a:moveTo>
                          <a:pt x="29" y="329"/>
                        </a:moveTo>
                        <a:lnTo>
                          <a:pt x="74" y="374"/>
                        </a:lnTo>
                        <a:lnTo>
                          <a:pt x="48" y="438"/>
                        </a:lnTo>
                        <a:lnTo>
                          <a:pt x="68" y="473"/>
                        </a:lnTo>
                        <a:lnTo>
                          <a:pt x="138" y="473"/>
                        </a:lnTo>
                        <a:lnTo>
                          <a:pt x="144" y="451"/>
                        </a:lnTo>
                        <a:lnTo>
                          <a:pt x="173" y="448"/>
                        </a:lnTo>
                        <a:lnTo>
                          <a:pt x="282" y="400"/>
                        </a:lnTo>
                        <a:lnTo>
                          <a:pt x="272" y="288"/>
                        </a:lnTo>
                        <a:lnTo>
                          <a:pt x="324" y="233"/>
                        </a:lnTo>
                        <a:lnTo>
                          <a:pt x="311" y="122"/>
                        </a:lnTo>
                        <a:lnTo>
                          <a:pt x="109" y="0"/>
                        </a:lnTo>
                        <a:lnTo>
                          <a:pt x="52" y="38"/>
                        </a:lnTo>
                        <a:lnTo>
                          <a:pt x="58" y="45"/>
                        </a:lnTo>
                        <a:lnTo>
                          <a:pt x="77" y="166"/>
                        </a:lnTo>
                        <a:lnTo>
                          <a:pt x="26" y="217"/>
                        </a:lnTo>
                        <a:lnTo>
                          <a:pt x="0" y="310"/>
                        </a:lnTo>
                        <a:lnTo>
                          <a:pt x="7" y="304"/>
                        </a:lnTo>
                        <a:lnTo>
                          <a:pt x="29" y="32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5" name="Freeform 232"/>
                  <p:cNvSpPr>
                    <a:spLocks/>
                  </p:cNvSpPr>
                  <p:nvPr/>
                </p:nvSpPr>
                <p:spPr bwMode="auto">
                  <a:xfrm>
                    <a:off x="4601352" y="4756411"/>
                    <a:ext cx="322897" cy="471927"/>
                  </a:xfrm>
                  <a:custGeom>
                    <a:avLst/>
                    <a:gdLst/>
                    <a:ahLst/>
                    <a:cxnLst>
                      <a:cxn ang="0">
                        <a:pos x="30" y="329"/>
                      </a:cxn>
                      <a:cxn ang="0">
                        <a:pos x="75" y="373"/>
                      </a:cxn>
                      <a:cxn ang="0">
                        <a:pos x="50" y="438"/>
                      </a:cxn>
                      <a:cxn ang="0">
                        <a:pos x="70" y="473"/>
                      </a:cxn>
                      <a:cxn ang="0">
                        <a:pos x="140" y="473"/>
                      </a:cxn>
                      <a:cxn ang="0">
                        <a:pos x="145" y="451"/>
                      </a:cxn>
                      <a:cxn ang="0">
                        <a:pos x="174" y="448"/>
                      </a:cxn>
                      <a:cxn ang="0">
                        <a:pos x="282" y="398"/>
                      </a:cxn>
                      <a:cxn ang="0">
                        <a:pos x="272" y="289"/>
                      </a:cxn>
                      <a:cxn ang="0">
                        <a:pos x="324" y="234"/>
                      </a:cxn>
                      <a:cxn ang="0">
                        <a:pos x="312" y="122"/>
                      </a:cxn>
                      <a:cxn ang="0">
                        <a:pos x="110" y="0"/>
                      </a:cxn>
                      <a:cxn ang="0">
                        <a:pos x="52" y="40"/>
                      </a:cxn>
                      <a:cxn ang="0">
                        <a:pos x="60" y="45"/>
                      </a:cxn>
                      <a:cxn ang="0">
                        <a:pos x="77" y="167"/>
                      </a:cxn>
                      <a:cxn ang="0">
                        <a:pos x="27" y="217"/>
                      </a:cxn>
                      <a:cxn ang="0">
                        <a:pos x="0" y="309"/>
                      </a:cxn>
                      <a:cxn ang="0">
                        <a:pos x="7" y="304"/>
                      </a:cxn>
                      <a:cxn ang="0">
                        <a:pos x="30" y="329"/>
                      </a:cxn>
                    </a:cxnLst>
                    <a:rect l="0" t="0" r="r" b="b"/>
                    <a:pathLst>
                      <a:path w="324" h="473">
                        <a:moveTo>
                          <a:pt x="30" y="329"/>
                        </a:moveTo>
                        <a:lnTo>
                          <a:pt x="75" y="373"/>
                        </a:lnTo>
                        <a:lnTo>
                          <a:pt x="50" y="438"/>
                        </a:lnTo>
                        <a:lnTo>
                          <a:pt x="70" y="473"/>
                        </a:lnTo>
                        <a:lnTo>
                          <a:pt x="140" y="473"/>
                        </a:lnTo>
                        <a:lnTo>
                          <a:pt x="145" y="451"/>
                        </a:lnTo>
                        <a:lnTo>
                          <a:pt x="174" y="448"/>
                        </a:lnTo>
                        <a:lnTo>
                          <a:pt x="282" y="398"/>
                        </a:lnTo>
                        <a:lnTo>
                          <a:pt x="272" y="289"/>
                        </a:lnTo>
                        <a:lnTo>
                          <a:pt x="324" y="234"/>
                        </a:lnTo>
                        <a:lnTo>
                          <a:pt x="312" y="122"/>
                        </a:lnTo>
                        <a:lnTo>
                          <a:pt x="110" y="0"/>
                        </a:lnTo>
                        <a:lnTo>
                          <a:pt x="52" y="40"/>
                        </a:lnTo>
                        <a:lnTo>
                          <a:pt x="60" y="45"/>
                        </a:lnTo>
                        <a:lnTo>
                          <a:pt x="77" y="167"/>
                        </a:lnTo>
                        <a:lnTo>
                          <a:pt x="27" y="217"/>
                        </a:lnTo>
                        <a:lnTo>
                          <a:pt x="0" y="309"/>
                        </a:lnTo>
                        <a:lnTo>
                          <a:pt x="7" y="304"/>
                        </a:lnTo>
                        <a:lnTo>
                          <a:pt x="30" y="329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6" name="Freeform 231"/>
                  <p:cNvSpPr>
                    <a:spLocks/>
                  </p:cNvSpPr>
                  <p:nvPr/>
                </p:nvSpPr>
                <p:spPr bwMode="auto">
                  <a:xfrm>
                    <a:off x="5331597" y="4897990"/>
                    <a:ext cx="161449" cy="178836"/>
                  </a:xfrm>
                  <a:custGeom>
                    <a:avLst/>
                    <a:gdLst/>
                    <a:ahLst/>
                    <a:cxnLst>
                      <a:cxn ang="0">
                        <a:pos x="163" y="153"/>
                      </a:cxn>
                      <a:cxn ang="0">
                        <a:pos x="147" y="140"/>
                      </a:cxn>
                      <a:cxn ang="0">
                        <a:pos x="96" y="54"/>
                      </a:cxn>
                      <a:cxn ang="0">
                        <a:pos x="74" y="54"/>
                      </a:cxn>
                      <a:cxn ang="0">
                        <a:pos x="42" y="0"/>
                      </a:cxn>
                      <a:cxn ang="0">
                        <a:pos x="0" y="48"/>
                      </a:cxn>
                      <a:cxn ang="0">
                        <a:pos x="3" y="89"/>
                      </a:cxn>
                      <a:cxn ang="0">
                        <a:pos x="77" y="99"/>
                      </a:cxn>
                      <a:cxn ang="0">
                        <a:pos x="160" y="179"/>
                      </a:cxn>
                      <a:cxn ang="0">
                        <a:pos x="163" y="153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3"/>
                        </a:moveTo>
                        <a:lnTo>
                          <a:pt x="147" y="140"/>
                        </a:lnTo>
                        <a:lnTo>
                          <a:pt x="96" y="54"/>
                        </a:lnTo>
                        <a:lnTo>
                          <a:pt x="74" y="54"/>
                        </a:lnTo>
                        <a:lnTo>
                          <a:pt x="42" y="0"/>
                        </a:lnTo>
                        <a:lnTo>
                          <a:pt x="0" y="48"/>
                        </a:lnTo>
                        <a:lnTo>
                          <a:pt x="3" y="89"/>
                        </a:lnTo>
                        <a:lnTo>
                          <a:pt x="77" y="99"/>
                        </a:lnTo>
                        <a:lnTo>
                          <a:pt x="160" y="179"/>
                        </a:lnTo>
                        <a:lnTo>
                          <a:pt x="163" y="153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7" name="Freeform 230"/>
                  <p:cNvSpPr>
                    <a:spLocks/>
                  </p:cNvSpPr>
                  <p:nvPr/>
                </p:nvSpPr>
                <p:spPr bwMode="auto">
                  <a:xfrm>
                    <a:off x="5331597" y="4897990"/>
                    <a:ext cx="161449" cy="176351"/>
                  </a:xfrm>
                  <a:custGeom>
                    <a:avLst/>
                    <a:gdLst/>
                    <a:ahLst/>
                    <a:cxnLst>
                      <a:cxn ang="0">
                        <a:pos x="163" y="154"/>
                      </a:cxn>
                      <a:cxn ang="0">
                        <a:pos x="145" y="141"/>
                      </a:cxn>
                      <a:cxn ang="0">
                        <a:pos x="95" y="53"/>
                      </a:cxn>
                      <a:cxn ang="0">
                        <a:pos x="73" y="53"/>
                      </a:cxn>
                      <a:cxn ang="0">
                        <a:pos x="40" y="0"/>
                      </a:cxn>
                      <a:cxn ang="0">
                        <a:pos x="0" y="48"/>
                      </a:cxn>
                      <a:cxn ang="0">
                        <a:pos x="3" y="88"/>
                      </a:cxn>
                      <a:cxn ang="0">
                        <a:pos x="75" y="98"/>
                      </a:cxn>
                      <a:cxn ang="0">
                        <a:pos x="160" y="179"/>
                      </a:cxn>
                      <a:cxn ang="0">
                        <a:pos x="163" y="154"/>
                      </a:cxn>
                    </a:cxnLst>
                    <a:rect l="0" t="0" r="r" b="b"/>
                    <a:pathLst>
                      <a:path w="163" h="179">
                        <a:moveTo>
                          <a:pt x="163" y="154"/>
                        </a:moveTo>
                        <a:lnTo>
                          <a:pt x="145" y="141"/>
                        </a:lnTo>
                        <a:lnTo>
                          <a:pt x="95" y="53"/>
                        </a:lnTo>
                        <a:lnTo>
                          <a:pt x="73" y="53"/>
                        </a:lnTo>
                        <a:lnTo>
                          <a:pt x="40" y="0"/>
                        </a:lnTo>
                        <a:lnTo>
                          <a:pt x="0" y="48"/>
                        </a:lnTo>
                        <a:lnTo>
                          <a:pt x="3" y="88"/>
                        </a:lnTo>
                        <a:lnTo>
                          <a:pt x="75" y="98"/>
                        </a:lnTo>
                        <a:lnTo>
                          <a:pt x="160" y="179"/>
                        </a:lnTo>
                        <a:lnTo>
                          <a:pt x="163" y="154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8" name="Freeform 229"/>
                  <p:cNvSpPr>
                    <a:spLocks/>
                  </p:cNvSpPr>
                  <p:nvPr/>
                </p:nvSpPr>
                <p:spPr bwMode="auto">
                  <a:xfrm>
                    <a:off x="5475659" y="5049503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16" y="0"/>
                      </a:cxn>
                      <a:cxn ang="0">
                        <a:pos x="13" y="26"/>
                      </a:cxn>
                      <a:cxn ang="0">
                        <a:pos x="0" y="16"/>
                      </a:cxn>
                      <a:cxn ang="0">
                        <a:pos x="10" y="26"/>
                      </a:cxn>
                      <a:cxn ang="0">
                        <a:pos x="7" y="45"/>
                      </a:cxn>
                      <a:cxn ang="0">
                        <a:pos x="35" y="61"/>
                      </a:cxn>
                      <a:cxn ang="0">
                        <a:pos x="61" y="58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1">
                        <a:moveTo>
                          <a:pt x="67" y="42"/>
                        </a:moveTo>
                        <a:lnTo>
                          <a:pt x="16" y="0"/>
                        </a:lnTo>
                        <a:lnTo>
                          <a:pt x="13" y="26"/>
                        </a:lnTo>
                        <a:lnTo>
                          <a:pt x="0" y="16"/>
                        </a:lnTo>
                        <a:lnTo>
                          <a:pt x="10" y="26"/>
                        </a:lnTo>
                        <a:lnTo>
                          <a:pt x="7" y="45"/>
                        </a:lnTo>
                        <a:lnTo>
                          <a:pt x="35" y="61"/>
                        </a:lnTo>
                        <a:lnTo>
                          <a:pt x="61" y="58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89" name="Freeform 228"/>
                  <p:cNvSpPr>
                    <a:spLocks/>
                  </p:cNvSpPr>
                  <p:nvPr/>
                </p:nvSpPr>
                <p:spPr bwMode="auto">
                  <a:xfrm>
                    <a:off x="5475659" y="5049503"/>
                    <a:ext cx="67064" cy="59612"/>
                  </a:xfrm>
                  <a:custGeom>
                    <a:avLst/>
                    <a:gdLst/>
                    <a:ahLst/>
                    <a:cxnLst>
                      <a:cxn ang="0">
                        <a:pos x="67" y="43"/>
                      </a:cxn>
                      <a:cxn ang="0">
                        <a:pos x="17" y="0"/>
                      </a:cxn>
                      <a:cxn ang="0">
                        <a:pos x="15" y="25"/>
                      </a:cxn>
                      <a:cxn ang="0">
                        <a:pos x="0" y="15"/>
                      </a:cxn>
                      <a:cxn ang="0">
                        <a:pos x="10" y="25"/>
                      </a:cxn>
                      <a:cxn ang="0">
                        <a:pos x="7" y="46"/>
                      </a:cxn>
                      <a:cxn ang="0">
                        <a:pos x="35" y="61"/>
                      </a:cxn>
                      <a:cxn ang="0">
                        <a:pos x="62" y="58"/>
                      </a:cxn>
                      <a:cxn ang="0">
                        <a:pos x="67" y="43"/>
                      </a:cxn>
                    </a:cxnLst>
                    <a:rect l="0" t="0" r="r" b="b"/>
                    <a:pathLst>
                      <a:path w="67" h="61">
                        <a:moveTo>
                          <a:pt x="67" y="43"/>
                        </a:moveTo>
                        <a:lnTo>
                          <a:pt x="17" y="0"/>
                        </a:lnTo>
                        <a:lnTo>
                          <a:pt x="15" y="25"/>
                        </a:lnTo>
                        <a:lnTo>
                          <a:pt x="0" y="15"/>
                        </a:lnTo>
                        <a:lnTo>
                          <a:pt x="10" y="25"/>
                        </a:lnTo>
                        <a:lnTo>
                          <a:pt x="7" y="46"/>
                        </a:lnTo>
                        <a:lnTo>
                          <a:pt x="35" y="61"/>
                        </a:lnTo>
                        <a:lnTo>
                          <a:pt x="62" y="58"/>
                        </a:lnTo>
                        <a:lnTo>
                          <a:pt x="67" y="43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0" name="Freeform 227"/>
                  <p:cNvSpPr>
                    <a:spLocks/>
                  </p:cNvSpPr>
                  <p:nvPr/>
                </p:nvSpPr>
                <p:spPr bwMode="auto">
                  <a:xfrm>
                    <a:off x="5224793" y="4965053"/>
                    <a:ext cx="387477" cy="394930"/>
                  </a:xfrm>
                  <a:custGeom>
                    <a:avLst/>
                    <a:gdLst/>
                    <a:ahLst/>
                    <a:cxnLst>
                      <a:cxn ang="0">
                        <a:pos x="282" y="147"/>
                      </a:cxn>
                      <a:cxn ang="0">
                        <a:pos x="282" y="189"/>
                      </a:cxn>
                      <a:cxn ang="0">
                        <a:pos x="391" y="217"/>
                      </a:cxn>
                      <a:cxn ang="0">
                        <a:pos x="381" y="310"/>
                      </a:cxn>
                      <a:cxn ang="0">
                        <a:pos x="295" y="381"/>
                      </a:cxn>
                      <a:cxn ang="0">
                        <a:pos x="218" y="384"/>
                      </a:cxn>
                      <a:cxn ang="0">
                        <a:pos x="116" y="397"/>
                      </a:cxn>
                      <a:cxn ang="0">
                        <a:pos x="116" y="352"/>
                      </a:cxn>
                      <a:cxn ang="0">
                        <a:pos x="87" y="365"/>
                      </a:cxn>
                      <a:cxn ang="0">
                        <a:pos x="80" y="365"/>
                      </a:cxn>
                      <a:cxn ang="0">
                        <a:pos x="90" y="361"/>
                      </a:cxn>
                      <a:cxn ang="0">
                        <a:pos x="0" y="249"/>
                      </a:cxn>
                      <a:cxn ang="0">
                        <a:pos x="109" y="57"/>
                      </a:cxn>
                      <a:cxn ang="0">
                        <a:pos x="109" y="0"/>
                      </a:cxn>
                      <a:cxn ang="0">
                        <a:pos x="109" y="22"/>
                      </a:cxn>
                      <a:cxn ang="0">
                        <a:pos x="183" y="32"/>
                      </a:cxn>
                      <a:cxn ang="0">
                        <a:pos x="266" y="112"/>
                      </a:cxn>
                      <a:cxn ang="0">
                        <a:pos x="253" y="102"/>
                      </a:cxn>
                      <a:cxn ang="0">
                        <a:pos x="263" y="112"/>
                      </a:cxn>
                      <a:cxn ang="0">
                        <a:pos x="260" y="131"/>
                      </a:cxn>
                      <a:cxn ang="0">
                        <a:pos x="282" y="144"/>
                      </a:cxn>
                      <a:cxn ang="0">
                        <a:pos x="282" y="147"/>
                      </a:cxn>
                    </a:cxnLst>
                    <a:rect l="0" t="0" r="r" b="b"/>
                    <a:pathLst>
                      <a:path w="391" h="397">
                        <a:moveTo>
                          <a:pt x="282" y="147"/>
                        </a:moveTo>
                        <a:lnTo>
                          <a:pt x="282" y="189"/>
                        </a:lnTo>
                        <a:lnTo>
                          <a:pt x="391" y="217"/>
                        </a:lnTo>
                        <a:lnTo>
                          <a:pt x="381" y="310"/>
                        </a:lnTo>
                        <a:lnTo>
                          <a:pt x="295" y="381"/>
                        </a:lnTo>
                        <a:lnTo>
                          <a:pt x="218" y="384"/>
                        </a:lnTo>
                        <a:lnTo>
                          <a:pt x="116" y="397"/>
                        </a:lnTo>
                        <a:lnTo>
                          <a:pt x="116" y="352"/>
                        </a:lnTo>
                        <a:lnTo>
                          <a:pt x="87" y="365"/>
                        </a:lnTo>
                        <a:lnTo>
                          <a:pt x="80" y="365"/>
                        </a:lnTo>
                        <a:lnTo>
                          <a:pt x="90" y="361"/>
                        </a:lnTo>
                        <a:lnTo>
                          <a:pt x="0" y="249"/>
                        </a:lnTo>
                        <a:lnTo>
                          <a:pt x="109" y="57"/>
                        </a:lnTo>
                        <a:lnTo>
                          <a:pt x="109" y="0"/>
                        </a:lnTo>
                        <a:lnTo>
                          <a:pt x="109" y="22"/>
                        </a:lnTo>
                        <a:lnTo>
                          <a:pt x="183" y="32"/>
                        </a:lnTo>
                        <a:lnTo>
                          <a:pt x="266" y="112"/>
                        </a:lnTo>
                        <a:lnTo>
                          <a:pt x="253" y="102"/>
                        </a:lnTo>
                        <a:lnTo>
                          <a:pt x="263" y="112"/>
                        </a:lnTo>
                        <a:lnTo>
                          <a:pt x="260" y="131"/>
                        </a:lnTo>
                        <a:lnTo>
                          <a:pt x="282" y="144"/>
                        </a:lnTo>
                        <a:lnTo>
                          <a:pt x="282" y="14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1" name="Freeform 226"/>
                  <p:cNvSpPr>
                    <a:spLocks/>
                  </p:cNvSpPr>
                  <p:nvPr/>
                </p:nvSpPr>
                <p:spPr bwMode="auto">
                  <a:xfrm>
                    <a:off x="5224793" y="4965053"/>
                    <a:ext cx="389960" cy="392445"/>
                  </a:xfrm>
                  <a:custGeom>
                    <a:avLst/>
                    <a:gdLst/>
                    <a:ahLst/>
                    <a:cxnLst>
                      <a:cxn ang="0">
                        <a:pos x="281" y="146"/>
                      </a:cxn>
                      <a:cxn ang="0">
                        <a:pos x="281" y="188"/>
                      </a:cxn>
                      <a:cxn ang="0">
                        <a:pos x="391" y="216"/>
                      </a:cxn>
                      <a:cxn ang="0">
                        <a:pos x="381" y="312"/>
                      </a:cxn>
                      <a:cxn ang="0">
                        <a:pos x="294" y="382"/>
                      </a:cxn>
                      <a:cxn ang="0">
                        <a:pos x="217" y="384"/>
                      </a:cxn>
                      <a:cxn ang="0">
                        <a:pos x="117" y="397"/>
                      </a:cxn>
                      <a:cxn ang="0">
                        <a:pos x="117" y="352"/>
                      </a:cxn>
                      <a:cxn ang="0">
                        <a:pos x="87" y="367"/>
                      </a:cxn>
                      <a:cxn ang="0">
                        <a:pos x="80" y="367"/>
                      </a:cxn>
                      <a:cxn ang="0">
                        <a:pos x="90" y="362"/>
                      </a:cxn>
                      <a:cxn ang="0">
                        <a:pos x="0" y="249"/>
                      </a:cxn>
                      <a:cxn ang="0">
                        <a:pos x="110" y="55"/>
                      </a:cxn>
                      <a:cxn ang="0">
                        <a:pos x="110" y="0"/>
                      </a:cxn>
                      <a:cxn ang="0">
                        <a:pos x="110" y="20"/>
                      </a:cxn>
                      <a:cxn ang="0">
                        <a:pos x="182" y="30"/>
                      </a:cxn>
                      <a:cxn ang="0">
                        <a:pos x="266" y="111"/>
                      </a:cxn>
                      <a:cxn ang="0">
                        <a:pos x="252" y="101"/>
                      </a:cxn>
                      <a:cxn ang="0">
                        <a:pos x="261" y="111"/>
                      </a:cxn>
                      <a:cxn ang="0">
                        <a:pos x="259" y="131"/>
                      </a:cxn>
                      <a:cxn ang="0">
                        <a:pos x="281" y="143"/>
                      </a:cxn>
                      <a:cxn ang="0">
                        <a:pos x="281" y="146"/>
                      </a:cxn>
                    </a:cxnLst>
                    <a:rect l="0" t="0" r="r" b="b"/>
                    <a:pathLst>
                      <a:path w="391" h="397">
                        <a:moveTo>
                          <a:pt x="281" y="146"/>
                        </a:moveTo>
                        <a:lnTo>
                          <a:pt x="281" y="188"/>
                        </a:lnTo>
                        <a:lnTo>
                          <a:pt x="391" y="216"/>
                        </a:lnTo>
                        <a:lnTo>
                          <a:pt x="381" y="312"/>
                        </a:lnTo>
                        <a:lnTo>
                          <a:pt x="294" y="382"/>
                        </a:lnTo>
                        <a:lnTo>
                          <a:pt x="217" y="384"/>
                        </a:lnTo>
                        <a:lnTo>
                          <a:pt x="117" y="397"/>
                        </a:lnTo>
                        <a:lnTo>
                          <a:pt x="117" y="352"/>
                        </a:lnTo>
                        <a:lnTo>
                          <a:pt x="87" y="367"/>
                        </a:lnTo>
                        <a:lnTo>
                          <a:pt x="80" y="367"/>
                        </a:lnTo>
                        <a:lnTo>
                          <a:pt x="90" y="362"/>
                        </a:lnTo>
                        <a:lnTo>
                          <a:pt x="0" y="249"/>
                        </a:lnTo>
                        <a:lnTo>
                          <a:pt x="110" y="55"/>
                        </a:lnTo>
                        <a:lnTo>
                          <a:pt x="110" y="0"/>
                        </a:lnTo>
                        <a:lnTo>
                          <a:pt x="110" y="20"/>
                        </a:lnTo>
                        <a:lnTo>
                          <a:pt x="182" y="30"/>
                        </a:lnTo>
                        <a:lnTo>
                          <a:pt x="266" y="111"/>
                        </a:lnTo>
                        <a:lnTo>
                          <a:pt x="252" y="101"/>
                        </a:lnTo>
                        <a:lnTo>
                          <a:pt x="261" y="111"/>
                        </a:lnTo>
                        <a:lnTo>
                          <a:pt x="259" y="131"/>
                        </a:lnTo>
                        <a:lnTo>
                          <a:pt x="281" y="143"/>
                        </a:lnTo>
                        <a:lnTo>
                          <a:pt x="281" y="146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2" name="Freeform 225"/>
                  <p:cNvSpPr>
                    <a:spLocks/>
                  </p:cNvSpPr>
                  <p:nvPr/>
                </p:nvSpPr>
                <p:spPr bwMode="auto">
                  <a:xfrm>
                    <a:off x="5460756" y="5051988"/>
                    <a:ext cx="317930" cy="466960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8"/>
                      </a:cxn>
                      <a:cxn ang="0">
                        <a:pos x="67" y="455"/>
                      </a:cxn>
                      <a:cxn ang="0">
                        <a:pos x="208" y="292"/>
                      </a:cxn>
                      <a:cxn ang="0">
                        <a:pos x="237" y="266"/>
                      </a:cxn>
                      <a:cxn ang="0">
                        <a:pos x="320" y="26"/>
                      </a:cxn>
                      <a:cxn ang="0">
                        <a:pos x="288" y="0"/>
                      </a:cxn>
                      <a:cxn ang="0">
                        <a:pos x="237" y="36"/>
                      </a:cxn>
                      <a:cxn ang="0">
                        <a:pos x="109" y="55"/>
                      </a:cxn>
                      <a:cxn ang="0">
                        <a:pos x="67" y="23"/>
                      </a:cxn>
                      <a:cxn ang="0">
                        <a:pos x="83" y="39"/>
                      </a:cxn>
                      <a:cxn ang="0">
                        <a:pos x="77" y="55"/>
                      </a:cxn>
                      <a:cxn ang="0">
                        <a:pos x="51" y="58"/>
                      </a:cxn>
                      <a:cxn ang="0">
                        <a:pos x="29" y="48"/>
                      </a:cxn>
                      <a:cxn ang="0">
                        <a:pos x="45" y="55"/>
                      </a:cxn>
                      <a:cxn ang="0">
                        <a:pos x="45" y="58"/>
                      </a:cxn>
                      <a:cxn ang="0">
                        <a:pos x="45" y="100"/>
                      </a:cxn>
                      <a:cxn ang="0">
                        <a:pos x="154" y="128"/>
                      </a:cxn>
                      <a:cxn ang="0">
                        <a:pos x="144" y="221"/>
                      </a:cxn>
                      <a:cxn ang="0">
                        <a:pos x="58" y="292"/>
                      </a:cxn>
                      <a:cxn ang="0">
                        <a:pos x="26" y="292"/>
                      </a:cxn>
                      <a:cxn ang="0">
                        <a:pos x="0" y="330"/>
                      </a:cxn>
                      <a:cxn ang="0">
                        <a:pos x="0" y="442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8"/>
                        </a:lnTo>
                        <a:lnTo>
                          <a:pt x="67" y="455"/>
                        </a:lnTo>
                        <a:lnTo>
                          <a:pt x="208" y="292"/>
                        </a:lnTo>
                        <a:lnTo>
                          <a:pt x="237" y="266"/>
                        </a:lnTo>
                        <a:lnTo>
                          <a:pt x="320" y="26"/>
                        </a:lnTo>
                        <a:lnTo>
                          <a:pt x="288" y="0"/>
                        </a:lnTo>
                        <a:lnTo>
                          <a:pt x="237" y="36"/>
                        </a:lnTo>
                        <a:lnTo>
                          <a:pt x="109" y="55"/>
                        </a:lnTo>
                        <a:lnTo>
                          <a:pt x="67" y="23"/>
                        </a:lnTo>
                        <a:lnTo>
                          <a:pt x="83" y="39"/>
                        </a:lnTo>
                        <a:lnTo>
                          <a:pt x="77" y="55"/>
                        </a:lnTo>
                        <a:lnTo>
                          <a:pt x="51" y="58"/>
                        </a:lnTo>
                        <a:lnTo>
                          <a:pt x="29" y="48"/>
                        </a:lnTo>
                        <a:lnTo>
                          <a:pt x="45" y="55"/>
                        </a:lnTo>
                        <a:lnTo>
                          <a:pt x="45" y="58"/>
                        </a:lnTo>
                        <a:lnTo>
                          <a:pt x="45" y="100"/>
                        </a:lnTo>
                        <a:lnTo>
                          <a:pt x="154" y="128"/>
                        </a:lnTo>
                        <a:lnTo>
                          <a:pt x="144" y="221"/>
                        </a:lnTo>
                        <a:lnTo>
                          <a:pt x="58" y="292"/>
                        </a:lnTo>
                        <a:lnTo>
                          <a:pt x="26" y="292"/>
                        </a:lnTo>
                        <a:lnTo>
                          <a:pt x="0" y="330"/>
                        </a:lnTo>
                        <a:lnTo>
                          <a:pt x="0" y="442"/>
                        </a:lnTo>
                        <a:lnTo>
                          <a:pt x="23" y="471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3" name="Freeform 224"/>
                  <p:cNvSpPr>
                    <a:spLocks/>
                  </p:cNvSpPr>
                  <p:nvPr/>
                </p:nvSpPr>
                <p:spPr bwMode="auto">
                  <a:xfrm>
                    <a:off x="5460756" y="5051988"/>
                    <a:ext cx="317930" cy="469443"/>
                  </a:xfrm>
                  <a:custGeom>
                    <a:avLst/>
                    <a:gdLst/>
                    <a:ahLst/>
                    <a:cxnLst>
                      <a:cxn ang="0">
                        <a:pos x="23" y="471"/>
                      </a:cxn>
                      <a:cxn ang="0">
                        <a:pos x="23" y="466"/>
                      </a:cxn>
                      <a:cxn ang="0">
                        <a:pos x="68" y="454"/>
                      </a:cxn>
                      <a:cxn ang="0">
                        <a:pos x="208" y="292"/>
                      </a:cxn>
                      <a:cxn ang="0">
                        <a:pos x="238" y="267"/>
                      </a:cxn>
                      <a:cxn ang="0">
                        <a:pos x="320" y="27"/>
                      </a:cxn>
                      <a:cxn ang="0">
                        <a:pos x="288" y="0"/>
                      </a:cxn>
                      <a:cxn ang="0">
                        <a:pos x="238" y="37"/>
                      </a:cxn>
                      <a:cxn ang="0">
                        <a:pos x="110" y="55"/>
                      </a:cxn>
                      <a:cxn ang="0">
                        <a:pos x="68" y="22"/>
                      </a:cxn>
                      <a:cxn ang="0">
                        <a:pos x="83" y="40"/>
                      </a:cxn>
                      <a:cxn ang="0">
                        <a:pos x="78" y="55"/>
                      </a:cxn>
                      <a:cxn ang="0">
                        <a:pos x="50" y="57"/>
                      </a:cxn>
                      <a:cxn ang="0">
                        <a:pos x="30" y="47"/>
                      </a:cxn>
                      <a:cxn ang="0">
                        <a:pos x="45" y="55"/>
                      </a:cxn>
                      <a:cxn ang="0">
                        <a:pos x="45" y="57"/>
                      </a:cxn>
                      <a:cxn ang="0">
                        <a:pos x="45" y="100"/>
                      </a:cxn>
                      <a:cxn ang="0">
                        <a:pos x="155" y="127"/>
                      </a:cxn>
                      <a:cxn ang="0">
                        <a:pos x="145" y="222"/>
                      </a:cxn>
                      <a:cxn ang="0">
                        <a:pos x="58" y="292"/>
                      </a:cxn>
                      <a:cxn ang="0">
                        <a:pos x="25" y="292"/>
                      </a:cxn>
                      <a:cxn ang="0">
                        <a:pos x="0" y="329"/>
                      </a:cxn>
                      <a:cxn ang="0">
                        <a:pos x="0" y="441"/>
                      </a:cxn>
                      <a:cxn ang="0">
                        <a:pos x="23" y="471"/>
                      </a:cxn>
                    </a:cxnLst>
                    <a:rect l="0" t="0" r="r" b="b"/>
                    <a:pathLst>
                      <a:path w="320" h="471">
                        <a:moveTo>
                          <a:pt x="23" y="471"/>
                        </a:moveTo>
                        <a:lnTo>
                          <a:pt x="23" y="466"/>
                        </a:lnTo>
                        <a:lnTo>
                          <a:pt x="68" y="454"/>
                        </a:lnTo>
                        <a:lnTo>
                          <a:pt x="208" y="292"/>
                        </a:lnTo>
                        <a:lnTo>
                          <a:pt x="238" y="267"/>
                        </a:lnTo>
                        <a:lnTo>
                          <a:pt x="320" y="27"/>
                        </a:lnTo>
                        <a:lnTo>
                          <a:pt x="288" y="0"/>
                        </a:lnTo>
                        <a:lnTo>
                          <a:pt x="238" y="37"/>
                        </a:lnTo>
                        <a:lnTo>
                          <a:pt x="110" y="55"/>
                        </a:lnTo>
                        <a:lnTo>
                          <a:pt x="68" y="22"/>
                        </a:lnTo>
                        <a:lnTo>
                          <a:pt x="83" y="40"/>
                        </a:lnTo>
                        <a:lnTo>
                          <a:pt x="78" y="55"/>
                        </a:lnTo>
                        <a:lnTo>
                          <a:pt x="50" y="57"/>
                        </a:lnTo>
                        <a:lnTo>
                          <a:pt x="30" y="47"/>
                        </a:lnTo>
                        <a:lnTo>
                          <a:pt x="45" y="55"/>
                        </a:lnTo>
                        <a:lnTo>
                          <a:pt x="45" y="57"/>
                        </a:lnTo>
                        <a:lnTo>
                          <a:pt x="45" y="100"/>
                        </a:lnTo>
                        <a:lnTo>
                          <a:pt x="155" y="127"/>
                        </a:lnTo>
                        <a:lnTo>
                          <a:pt x="145" y="222"/>
                        </a:lnTo>
                        <a:lnTo>
                          <a:pt x="58" y="292"/>
                        </a:lnTo>
                        <a:lnTo>
                          <a:pt x="25" y="292"/>
                        </a:lnTo>
                        <a:lnTo>
                          <a:pt x="0" y="329"/>
                        </a:lnTo>
                        <a:lnTo>
                          <a:pt x="0" y="441"/>
                        </a:lnTo>
                        <a:lnTo>
                          <a:pt x="23" y="471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4" name="Freeform 223"/>
                  <p:cNvSpPr>
                    <a:spLocks/>
                  </p:cNvSpPr>
                  <p:nvPr/>
                </p:nvSpPr>
                <p:spPr bwMode="auto">
                  <a:xfrm>
                    <a:off x="5224793" y="5312789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2" y="304"/>
                      </a:cxn>
                      <a:cxn ang="0">
                        <a:pos x="192" y="294"/>
                      </a:cxn>
                      <a:cxn ang="0">
                        <a:pos x="260" y="205"/>
                      </a:cxn>
                      <a:cxn ang="0">
                        <a:pos x="260" y="208"/>
                      </a:cxn>
                      <a:cxn ang="0">
                        <a:pos x="237" y="179"/>
                      </a:cxn>
                      <a:cxn ang="0">
                        <a:pos x="237" y="67"/>
                      </a:cxn>
                      <a:cxn ang="0">
                        <a:pos x="263" y="29"/>
                      </a:cxn>
                      <a:cxn ang="0">
                        <a:pos x="218" y="32"/>
                      </a:cxn>
                      <a:cxn ang="0">
                        <a:pos x="116" y="45"/>
                      </a:cxn>
                      <a:cxn ang="0">
                        <a:pos x="116" y="0"/>
                      </a:cxn>
                      <a:cxn ang="0">
                        <a:pos x="87" y="13"/>
                      </a:cxn>
                      <a:cxn ang="0">
                        <a:pos x="80" y="13"/>
                      </a:cxn>
                      <a:cxn ang="0">
                        <a:pos x="29" y="48"/>
                      </a:cxn>
                      <a:cxn ang="0">
                        <a:pos x="29" y="51"/>
                      </a:cxn>
                      <a:cxn ang="0">
                        <a:pos x="29" y="54"/>
                      </a:cxn>
                      <a:cxn ang="0">
                        <a:pos x="58" y="109"/>
                      </a:cxn>
                      <a:cxn ang="0">
                        <a:pos x="0" y="169"/>
                      </a:cxn>
                      <a:cxn ang="0">
                        <a:pos x="58" y="221"/>
                      </a:cxn>
                      <a:cxn ang="0">
                        <a:pos x="87" y="230"/>
                      </a:cxn>
                      <a:cxn ang="0">
                        <a:pos x="186" y="304"/>
                      </a:cxn>
                      <a:cxn ang="0">
                        <a:pos x="192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2" y="304"/>
                        </a:moveTo>
                        <a:lnTo>
                          <a:pt x="192" y="294"/>
                        </a:lnTo>
                        <a:lnTo>
                          <a:pt x="260" y="205"/>
                        </a:lnTo>
                        <a:lnTo>
                          <a:pt x="260" y="208"/>
                        </a:lnTo>
                        <a:lnTo>
                          <a:pt x="237" y="179"/>
                        </a:lnTo>
                        <a:lnTo>
                          <a:pt x="237" y="67"/>
                        </a:lnTo>
                        <a:lnTo>
                          <a:pt x="263" y="29"/>
                        </a:lnTo>
                        <a:lnTo>
                          <a:pt x="218" y="32"/>
                        </a:lnTo>
                        <a:lnTo>
                          <a:pt x="116" y="45"/>
                        </a:lnTo>
                        <a:lnTo>
                          <a:pt x="116" y="0"/>
                        </a:lnTo>
                        <a:lnTo>
                          <a:pt x="87" y="13"/>
                        </a:lnTo>
                        <a:lnTo>
                          <a:pt x="80" y="13"/>
                        </a:lnTo>
                        <a:lnTo>
                          <a:pt x="29" y="48"/>
                        </a:lnTo>
                        <a:lnTo>
                          <a:pt x="29" y="51"/>
                        </a:lnTo>
                        <a:lnTo>
                          <a:pt x="29" y="54"/>
                        </a:lnTo>
                        <a:lnTo>
                          <a:pt x="58" y="109"/>
                        </a:lnTo>
                        <a:lnTo>
                          <a:pt x="0" y="169"/>
                        </a:lnTo>
                        <a:lnTo>
                          <a:pt x="58" y="221"/>
                        </a:lnTo>
                        <a:lnTo>
                          <a:pt x="87" y="230"/>
                        </a:lnTo>
                        <a:lnTo>
                          <a:pt x="186" y="304"/>
                        </a:lnTo>
                        <a:lnTo>
                          <a:pt x="192" y="30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5" name="Freeform 222"/>
                  <p:cNvSpPr>
                    <a:spLocks/>
                  </p:cNvSpPr>
                  <p:nvPr/>
                </p:nvSpPr>
                <p:spPr bwMode="auto">
                  <a:xfrm>
                    <a:off x="5224793" y="5312789"/>
                    <a:ext cx="260801" cy="303027"/>
                  </a:xfrm>
                  <a:custGeom>
                    <a:avLst/>
                    <a:gdLst/>
                    <a:ahLst/>
                    <a:cxnLst>
                      <a:cxn ang="0">
                        <a:pos x="193" y="304"/>
                      </a:cxn>
                      <a:cxn ang="0">
                        <a:pos x="193" y="294"/>
                      </a:cxn>
                      <a:cxn ang="0">
                        <a:pos x="260" y="204"/>
                      </a:cxn>
                      <a:cxn ang="0">
                        <a:pos x="260" y="209"/>
                      </a:cxn>
                      <a:cxn ang="0">
                        <a:pos x="238" y="179"/>
                      </a:cxn>
                      <a:cxn ang="0">
                        <a:pos x="238" y="67"/>
                      </a:cxn>
                      <a:cxn ang="0">
                        <a:pos x="263" y="30"/>
                      </a:cxn>
                      <a:cxn ang="0">
                        <a:pos x="218" y="32"/>
                      </a:cxn>
                      <a:cxn ang="0">
                        <a:pos x="118" y="45"/>
                      </a:cxn>
                      <a:cxn ang="0">
                        <a:pos x="118" y="0"/>
                      </a:cxn>
                      <a:cxn ang="0">
                        <a:pos x="88" y="15"/>
                      </a:cxn>
                      <a:cxn ang="0">
                        <a:pos x="80" y="15"/>
                      </a:cxn>
                      <a:cxn ang="0">
                        <a:pos x="30" y="50"/>
                      </a:cxn>
                      <a:cxn ang="0">
                        <a:pos x="30" y="52"/>
                      </a:cxn>
                      <a:cxn ang="0">
                        <a:pos x="30" y="55"/>
                      </a:cxn>
                      <a:cxn ang="0">
                        <a:pos x="58" y="110"/>
                      </a:cxn>
                      <a:cxn ang="0">
                        <a:pos x="0" y="169"/>
                      </a:cxn>
                      <a:cxn ang="0">
                        <a:pos x="58" y="222"/>
                      </a:cxn>
                      <a:cxn ang="0">
                        <a:pos x="88" y="229"/>
                      </a:cxn>
                      <a:cxn ang="0">
                        <a:pos x="188" y="304"/>
                      </a:cxn>
                      <a:cxn ang="0">
                        <a:pos x="193" y="304"/>
                      </a:cxn>
                    </a:cxnLst>
                    <a:rect l="0" t="0" r="r" b="b"/>
                    <a:pathLst>
                      <a:path w="263" h="304">
                        <a:moveTo>
                          <a:pt x="193" y="304"/>
                        </a:moveTo>
                        <a:lnTo>
                          <a:pt x="193" y="294"/>
                        </a:lnTo>
                        <a:lnTo>
                          <a:pt x="260" y="204"/>
                        </a:lnTo>
                        <a:lnTo>
                          <a:pt x="260" y="209"/>
                        </a:lnTo>
                        <a:lnTo>
                          <a:pt x="238" y="179"/>
                        </a:lnTo>
                        <a:lnTo>
                          <a:pt x="238" y="67"/>
                        </a:lnTo>
                        <a:lnTo>
                          <a:pt x="263" y="30"/>
                        </a:lnTo>
                        <a:lnTo>
                          <a:pt x="218" y="32"/>
                        </a:lnTo>
                        <a:lnTo>
                          <a:pt x="118" y="45"/>
                        </a:lnTo>
                        <a:lnTo>
                          <a:pt x="118" y="0"/>
                        </a:lnTo>
                        <a:lnTo>
                          <a:pt x="88" y="15"/>
                        </a:lnTo>
                        <a:lnTo>
                          <a:pt x="80" y="15"/>
                        </a:lnTo>
                        <a:lnTo>
                          <a:pt x="30" y="50"/>
                        </a:lnTo>
                        <a:lnTo>
                          <a:pt x="30" y="52"/>
                        </a:lnTo>
                        <a:lnTo>
                          <a:pt x="30" y="55"/>
                        </a:lnTo>
                        <a:lnTo>
                          <a:pt x="58" y="110"/>
                        </a:lnTo>
                        <a:lnTo>
                          <a:pt x="0" y="169"/>
                        </a:lnTo>
                        <a:lnTo>
                          <a:pt x="58" y="222"/>
                        </a:lnTo>
                        <a:lnTo>
                          <a:pt x="88" y="229"/>
                        </a:lnTo>
                        <a:lnTo>
                          <a:pt x="188" y="304"/>
                        </a:lnTo>
                        <a:lnTo>
                          <a:pt x="193" y="30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6" name="Freeform 221"/>
                  <p:cNvSpPr>
                    <a:spLocks/>
                  </p:cNvSpPr>
                  <p:nvPr/>
                </p:nvSpPr>
                <p:spPr bwMode="auto">
                  <a:xfrm>
                    <a:off x="5108052" y="5362466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2" y="73"/>
                      </a:cxn>
                      <a:cxn ang="0">
                        <a:pos x="16" y="102"/>
                      </a:cxn>
                      <a:cxn ang="0">
                        <a:pos x="0" y="141"/>
                      </a:cxn>
                      <a:cxn ang="0">
                        <a:pos x="118" y="125"/>
                      </a:cxn>
                      <a:cxn ang="0">
                        <a:pos x="122" y="125"/>
                      </a:cxn>
                      <a:cxn ang="0">
                        <a:pos x="118" y="121"/>
                      </a:cxn>
                      <a:cxn ang="0">
                        <a:pos x="176" y="61"/>
                      </a:cxn>
                      <a:cxn ang="0">
                        <a:pos x="147" y="6"/>
                      </a:cxn>
                      <a:cxn ang="0">
                        <a:pos x="147" y="3"/>
                      </a:cxn>
                      <a:cxn ang="0">
                        <a:pos x="147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2" y="73"/>
                        </a:lnTo>
                        <a:lnTo>
                          <a:pt x="16" y="102"/>
                        </a:lnTo>
                        <a:lnTo>
                          <a:pt x="0" y="141"/>
                        </a:lnTo>
                        <a:lnTo>
                          <a:pt x="118" y="125"/>
                        </a:lnTo>
                        <a:lnTo>
                          <a:pt x="122" y="125"/>
                        </a:lnTo>
                        <a:lnTo>
                          <a:pt x="118" y="121"/>
                        </a:lnTo>
                        <a:lnTo>
                          <a:pt x="176" y="61"/>
                        </a:lnTo>
                        <a:lnTo>
                          <a:pt x="147" y="6"/>
                        </a:lnTo>
                        <a:lnTo>
                          <a:pt x="147" y="3"/>
                        </a:lnTo>
                        <a:lnTo>
                          <a:pt x="147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7" name="Freeform 220"/>
                  <p:cNvSpPr>
                    <a:spLocks/>
                  </p:cNvSpPr>
                  <p:nvPr/>
                </p:nvSpPr>
                <p:spPr bwMode="auto">
                  <a:xfrm>
                    <a:off x="5108052" y="5362466"/>
                    <a:ext cx="173868" cy="139094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43" y="73"/>
                      </a:cxn>
                      <a:cxn ang="0">
                        <a:pos x="15" y="101"/>
                      </a:cxn>
                      <a:cxn ang="0">
                        <a:pos x="0" y="141"/>
                      </a:cxn>
                      <a:cxn ang="0">
                        <a:pos x="118" y="126"/>
                      </a:cxn>
                      <a:cxn ang="0">
                        <a:pos x="123" y="126"/>
                      </a:cxn>
                      <a:cxn ang="0">
                        <a:pos x="118" y="121"/>
                      </a:cxn>
                      <a:cxn ang="0">
                        <a:pos x="176" y="60"/>
                      </a:cxn>
                      <a:cxn ang="0">
                        <a:pos x="148" y="5"/>
                      </a:cxn>
                      <a:cxn ang="0">
                        <a:pos x="148" y="3"/>
                      </a:cxn>
                      <a:cxn ang="0">
                        <a:pos x="148" y="0"/>
                      </a:cxn>
                      <a:cxn ang="0">
                        <a:pos x="35" y="3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176" h="141">
                        <a:moveTo>
                          <a:pt x="35" y="0"/>
                        </a:moveTo>
                        <a:lnTo>
                          <a:pt x="43" y="73"/>
                        </a:lnTo>
                        <a:lnTo>
                          <a:pt x="15" y="101"/>
                        </a:lnTo>
                        <a:lnTo>
                          <a:pt x="0" y="141"/>
                        </a:lnTo>
                        <a:lnTo>
                          <a:pt x="118" y="126"/>
                        </a:lnTo>
                        <a:lnTo>
                          <a:pt x="123" y="126"/>
                        </a:lnTo>
                        <a:lnTo>
                          <a:pt x="118" y="121"/>
                        </a:lnTo>
                        <a:lnTo>
                          <a:pt x="176" y="60"/>
                        </a:lnTo>
                        <a:lnTo>
                          <a:pt x="148" y="5"/>
                        </a:lnTo>
                        <a:lnTo>
                          <a:pt x="148" y="3"/>
                        </a:lnTo>
                        <a:lnTo>
                          <a:pt x="148" y="0"/>
                        </a:lnTo>
                        <a:lnTo>
                          <a:pt x="35" y="3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8" name="Freeform 219"/>
                  <p:cNvSpPr>
                    <a:spLocks/>
                  </p:cNvSpPr>
                  <p:nvPr/>
                </p:nvSpPr>
                <p:spPr bwMode="auto">
                  <a:xfrm>
                    <a:off x="5105569" y="5496592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5"/>
                      </a:cxn>
                      <a:cxn ang="0">
                        <a:pos x="3" y="74"/>
                      </a:cxn>
                      <a:cxn ang="0">
                        <a:pos x="48" y="71"/>
                      </a:cxn>
                      <a:cxn ang="0">
                        <a:pos x="48" y="0"/>
                      </a:cxn>
                      <a:cxn ang="0">
                        <a:pos x="3" y="4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5"/>
                        </a:lnTo>
                        <a:lnTo>
                          <a:pt x="3" y="74"/>
                        </a:lnTo>
                        <a:lnTo>
                          <a:pt x="48" y="71"/>
                        </a:lnTo>
                        <a:lnTo>
                          <a:pt x="48" y="0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799" name="Freeform 218"/>
                  <p:cNvSpPr>
                    <a:spLocks/>
                  </p:cNvSpPr>
                  <p:nvPr/>
                </p:nvSpPr>
                <p:spPr bwMode="auto">
                  <a:xfrm>
                    <a:off x="5105569" y="5496592"/>
                    <a:ext cx="47192" cy="74515"/>
                  </a:xfrm>
                  <a:custGeom>
                    <a:avLst/>
                    <a:gdLst/>
                    <a:ahLst/>
                    <a:cxnLst>
                      <a:cxn ang="0">
                        <a:pos x="3" y="7"/>
                      </a:cxn>
                      <a:cxn ang="0">
                        <a:pos x="0" y="54"/>
                      </a:cxn>
                      <a:cxn ang="0">
                        <a:pos x="3" y="74"/>
                      </a:cxn>
                      <a:cxn ang="0">
                        <a:pos x="48" y="72"/>
                      </a:cxn>
                      <a:cxn ang="0">
                        <a:pos x="48" y="0"/>
                      </a:cxn>
                      <a:cxn ang="0">
                        <a:pos x="3" y="5"/>
                      </a:cxn>
                      <a:cxn ang="0">
                        <a:pos x="3" y="7"/>
                      </a:cxn>
                    </a:cxnLst>
                    <a:rect l="0" t="0" r="r" b="b"/>
                    <a:pathLst>
                      <a:path w="48" h="74">
                        <a:moveTo>
                          <a:pt x="3" y="7"/>
                        </a:moveTo>
                        <a:lnTo>
                          <a:pt x="0" y="54"/>
                        </a:lnTo>
                        <a:lnTo>
                          <a:pt x="3" y="74"/>
                        </a:lnTo>
                        <a:lnTo>
                          <a:pt x="48" y="72"/>
                        </a:lnTo>
                        <a:lnTo>
                          <a:pt x="48" y="0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0" name="Freeform 217"/>
                  <p:cNvSpPr>
                    <a:spLocks/>
                  </p:cNvSpPr>
                  <p:nvPr/>
                </p:nvSpPr>
                <p:spPr bwMode="auto">
                  <a:xfrm>
                    <a:off x="5110537" y="5568624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2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39" y="0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5" h="38">
                        <a:moveTo>
                          <a:pt x="42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39" y="0"/>
                        </a:lnTo>
                        <a:lnTo>
                          <a:pt x="42" y="3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1" name="Freeform 216"/>
                  <p:cNvSpPr>
                    <a:spLocks/>
                  </p:cNvSpPr>
                  <p:nvPr/>
                </p:nvSpPr>
                <p:spPr bwMode="auto">
                  <a:xfrm>
                    <a:off x="5110537" y="5568624"/>
                    <a:ext cx="54644" cy="37257"/>
                  </a:xfrm>
                  <a:custGeom>
                    <a:avLst/>
                    <a:gdLst/>
                    <a:ahLst/>
                    <a:cxnLst>
                      <a:cxn ang="0">
                        <a:pos x="43" y="3"/>
                      </a:cxn>
                      <a:cxn ang="0">
                        <a:pos x="55" y="38"/>
                      </a:cxn>
                      <a:cxn ang="0">
                        <a:pos x="13" y="38"/>
                      </a:cxn>
                      <a:cxn ang="0">
                        <a:pos x="0" y="3"/>
                      </a:cxn>
                      <a:cxn ang="0">
                        <a:pos x="40" y="0"/>
                      </a:cxn>
                      <a:cxn ang="0">
                        <a:pos x="43" y="3"/>
                      </a:cxn>
                    </a:cxnLst>
                    <a:rect l="0" t="0" r="r" b="b"/>
                    <a:pathLst>
                      <a:path w="55" h="38">
                        <a:moveTo>
                          <a:pt x="43" y="3"/>
                        </a:moveTo>
                        <a:lnTo>
                          <a:pt x="55" y="38"/>
                        </a:lnTo>
                        <a:lnTo>
                          <a:pt x="13" y="38"/>
                        </a:lnTo>
                        <a:lnTo>
                          <a:pt x="0" y="3"/>
                        </a:lnTo>
                        <a:lnTo>
                          <a:pt x="40" y="0"/>
                        </a:lnTo>
                        <a:lnTo>
                          <a:pt x="43" y="3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2" name="Freeform 215"/>
                  <p:cNvSpPr>
                    <a:spLocks/>
                  </p:cNvSpPr>
                  <p:nvPr/>
                </p:nvSpPr>
                <p:spPr bwMode="auto">
                  <a:xfrm>
                    <a:off x="5098117" y="5481689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4"/>
                      </a:cxn>
                      <a:cxn ang="0">
                        <a:pos x="319" y="125"/>
                      </a:cxn>
                      <a:cxn ang="0">
                        <a:pos x="342" y="93"/>
                      </a:cxn>
                      <a:cxn ang="0">
                        <a:pos x="319" y="125"/>
                      </a:cxn>
                      <a:cxn ang="0">
                        <a:pos x="319" y="135"/>
                      </a:cxn>
                      <a:cxn ang="0">
                        <a:pos x="313" y="135"/>
                      </a:cxn>
                      <a:cxn ang="0">
                        <a:pos x="214" y="61"/>
                      </a:cxn>
                      <a:cxn ang="0">
                        <a:pos x="185" y="52"/>
                      </a:cxn>
                      <a:cxn ang="0">
                        <a:pos x="127" y="0"/>
                      </a:cxn>
                      <a:cxn ang="0">
                        <a:pos x="131" y="4"/>
                      </a:cxn>
                      <a:cxn ang="0">
                        <a:pos x="127" y="4"/>
                      </a:cxn>
                      <a:cxn ang="0">
                        <a:pos x="54" y="16"/>
                      </a:cxn>
                      <a:cxn ang="0">
                        <a:pos x="54" y="87"/>
                      </a:cxn>
                      <a:cxn ang="0">
                        <a:pos x="44" y="87"/>
                      </a:cxn>
                      <a:cxn ang="0">
                        <a:pos x="51" y="87"/>
                      </a:cxn>
                      <a:cxn ang="0">
                        <a:pos x="54" y="90"/>
                      </a:cxn>
                      <a:cxn ang="0">
                        <a:pos x="67" y="125"/>
                      </a:cxn>
                      <a:cxn ang="0">
                        <a:pos x="28" y="125"/>
                      </a:cxn>
                      <a:cxn ang="0">
                        <a:pos x="28" y="128"/>
                      </a:cxn>
                      <a:cxn ang="0">
                        <a:pos x="0" y="173"/>
                      </a:cxn>
                      <a:cxn ang="0">
                        <a:pos x="47" y="256"/>
                      </a:cxn>
                      <a:cxn ang="0">
                        <a:pos x="92" y="260"/>
                      </a:cxn>
                      <a:cxn ang="0">
                        <a:pos x="121" y="298"/>
                      </a:cxn>
                      <a:cxn ang="0">
                        <a:pos x="153" y="304"/>
                      </a:cxn>
                      <a:cxn ang="0">
                        <a:pos x="163" y="346"/>
                      </a:cxn>
                      <a:cxn ang="0">
                        <a:pos x="214" y="362"/>
                      </a:cxn>
                      <a:cxn ang="0">
                        <a:pos x="284" y="365"/>
                      </a:cxn>
                      <a:cxn ang="0">
                        <a:pos x="345" y="304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4"/>
                        </a:moveTo>
                        <a:lnTo>
                          <a:pt x="319" y="125"/>
                        </a:lnTo>
                        <a:lnTo>
                          <a:pt x="342" y="93"/>
                        </a:lnTo>
                        <a:lnTo>
                          <a:pt x="319" y="125"/>
                        </a:lnTo>
                        <a:lnTo>
                          <a:pt x="319" y="135"/>
                        </a:lnTo>
                        <a:lnTo>
                          <a:pt x="313" y="135"/>
                        </a:lnTo>
                        <a:lnTo>
                          <a:pt x="214" y="61"/>
                        </a:lnTo>
                        <a:lnTo>
                          <a:pt x="185" y="52"/>
                        </a:lnTo>
                        <a:lnTo>
                          <a:pt x="127" y="0"/>
                        </a:lnTo>
                        <a:lnTo>
                          <a:pt x="131" y="4"/>
                        </a:lnTo>
                        <a:lnTo>
                          <a:pt x="127" y="4"/>
                        </a:lnTo>
                        <a:lnTo>
                          <a:pt x="54" y="16"/>
                        </a:lnTo>
                        <a:lnTo>
                          <a:pt x="54" y="87"/>
                        </a:lnTo>
                        <a:lnTo>
                          <a:pt x="44" y="87"/>
                        </a:lnTo>
                        <a:lnTo>
                          <a:pt x="51" y="87"/>
                        </a:lnTo>
                        <a:lnTo>
                          <a:pt x="54" y="90"/>
                        </a:lnTo>
                        <a:lnTo>
                          <a:pt x="67" y="125"/>
                        </a:lnTo>
                        <a:lnTo>
                          <a:pt x="28" y="125"/>
                        </a:lnTo>
                        <a:lnTo>
                          <a:pt x="28" y="128"/>
                        </a:lnTo>
                        <a:lnTo>
                          <a:pt x="0" y="173"/>
                        </a:lnTo>
                        <a:lnTo>
                          <a:pt x="47" y="256"/>
                        </a:lnTo>
                        <a:lnTo>
                          <a:pt x="92" y="260"/>
                        </a:lnTo>
                        <a:lnTo>
                          <a:pt x="121" y="298"/>
                        </a:lnTo>
                        <a:lnTo>
                          <a:pt x="153" y="304"/>
                        </a:lnTo>
                        <a:lnTo>
                          <a:pt x="163" y="346"/>
                        </a:lnTo>
                        <a:lnTo>
                          <a:pt x="214" y="362"/>
                        </a:lnTo>
                        <a:lnTo>
                          <a:pt x="284" y="365"/>
                        </a:lnTo>
                        <a:lnTo>
                          <a:pt x="345" y="30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3" name="Freeform 214"/>
                  <p:cNvSpPr>
                    <a:spLocks/>
                  </p:cNvSpPr>
                  <p:nvPr/>
                </p:nvSpPr>
                <p:spPr bwMode="auto">
                  <a:xfrm>
                    <a:off x="5098117" y="5481689"/>
                    <a:ext cx="342768" cy="362639"/>
                  </a:xfrm>
                  <a:custGeom>
                    <a:avLst/>
                    <a:gdLst/>
                    <a:ahLst/>
                    <a:cxnLst>
                      <a:cxn ang="0">
                        <a:pos x="345" y="305"/>
                      </a:cxn>
                      <a:cxn ang="0">
                        <a:pos x="320" y="125"/>
                      </a:cxn>
                      <a:cxn ang="0">
                        <a:pos x="343" y="93"/>
                      </a:cxn>
                      <a:cxn ang="0">
                        <a:pos x="320" y="125"/>
                      </a:cxn>
                      <a:cxn ang="0">
                        <a:pos x="320" y="135"/>
                      </a:cxn>
                      <a:cxn ang="0">
                        <a:pos x="315" y="135"/>
                      </a:cxn>
                      <a:cxn ang="0">
                        <a:pos x="215" y="60"/>
                      </a:cxn>
                      <a:cxn ang="0">
                        <a:pos x="185" y="53"/>
                      </a:cxn>
                      <a:cxn ang="0">
                        <a:pos x="128" y="0"/>
                      </a:cxn>
                      <a:cxn ang="0">
                        <a:pos x="133" y="5"/>
                      </a:cxn>
                      <a:cxn ang="0">
                        <a:pos x="128" y="5"/>
                      </a:cxn>
                      <a:cxn ang="0">
                        <a:pos x="55" y="15"/>
                      </a:cxn>
                      <a:cxn ang="0">
                        <a:pos x="55" y="88"/>
                      </a:cxn>
                      <a:cxn ang="0">
                        <a:pos x="45" y="88"/>
                      </a:cxn>
                      <a:cxn ang="0">
                        <a:pos x="53" y="88"/>
                      </a:cxn>
                      <a:cxn ang="0">
                        <a:pos x="55" y="90"/>
                      </a:cxn>
                      <a:cxn ang="0">
                        <a:pos x="68" y="125"/>
                      </a:cxn>
                      <a:cxn ang="0">
                        <a:pos x="30" y="125"/>
                      </a:cxn>
                      <a:cxn ang="0">
                        <a:pos x="30" y="128"/>
                      </a:cxn>
                      <a:cxn ang="0">
                        <a:pos x="0" y="173"/>
                      </a:cxn>
                      <a:cxn ang="0">
                        <a:pos x="48" y="255"/>
                      </a:cxn>
                      <a:cxn ang="0">
                        <a:pos x="93" y="260"/>
                      </a:cxn>
                      <a:cxn ang="0">
                        <a:pos x="123" y="298"/>
                      </a:cxn>
                      <a:cxn ang="0">
                        <a:pos x="155" y="305"/>
                      </a:cxn>
                      <a:cxn ang="0">
                        <a:pos x="165" y="345"/>
                      </a:cxn>
                      <a:cxn ang="0">
                        <a:pos x="215" y="363"/>
                      </a:cxn>
                      <a:cxn ang="0">
                        <a:pos x="285" y="365"/>
                      </a:cxn>
                      <a:cxn ang="0">
                        <a:pos x="345" y="305"/>
                      </a:cxn>
                    </a:cxnLst>
                    <a:rect l="0" t="0" r="r" b="b"/>
                    <a:pathLst>
                      <a:path w="345" h="365">
                        <a:moveTo>
                          <a:pt x="345" y="305"/>
                        </a:moveTo>
                        <a:lnTo>
                          <a:pt x="320" y="125"/>
                        </a:lnTo>
                        <a:lnTo>
                          <a:pt x="343" y="93"/>
                        </a:lnTo>
                        <a:lnTo>
                          <a:pt x="320" y="125"/>
                        </a:lnTo>
                        <a:lnTo>
                          <a:pt x="320" y="135"/>
                        </a:lnTo>
                        <a:lnTo>
                          <a:pt x="315" y="135"/>
                        </a:lnTo>
                        <a:lnTo>
                          <a:pt x="215" y="60"/>
                        </a:lnTo>
                        <a:lnTo>
                          <a:pt x="185" y="53"/>
                        </a:lnTo>
                        <a:lnTo>
                          <a:pt x="128" y="0"/>
                        </a:lnTo>
                        <a:lnTo>
                          <a:pt x="133" y="5"/>
                        </a:lnTo>
                        <a:lnTo>
                          <a:pt x="128" y="5"/>
                        </a:lnTo>
                        <a:lnTo>
                          <a:pt x="55" y="15"/>
                        </a:lnTo>
                        <a:lnTo>
                          <a:pt x="55" y="88"/>
                        </a:lnTo>
                        <a:lnTo>
                          <a:pt x="45" y="88"/>
                        </a:lnTo>
                        <a:lnTo>
                          <a:pt x="53" y="88"/>
                        </a:lnTo>
                        <a:lnTo>
                          <a:pt x="55" y="90"/>
                        </a:lnTo>
                        <a:lnTo>
                          <a:pt x="68" y="125"/>
                        </a:lnTo>
                        <a:lnTo>
                          <a:pt x="30" y="125"/>
                        </a:lnTo>
                        <a:lnTo>
                          <a:pt x="30" y="128"/>
                        </a:lnTo>
                        <a:lnTo>
                          <a:pt x="0" y="173"/>
                        </a:lnTo>
                        <a:lnTo>
                          <a:pt x="48" y="255"/>
                        </a:lnTo>
                        <a:lnTo>
                          <a:pt x="93" y="260"/>
                        </a:lnTo>
                        <a:lnTo>
                          <a:pt x="123" y="298"/>
                        </a:lnTo>
                        <a:lnTo>
                          <a:pt x="155" y="305"/>
                        </a:lnTo>
                        <a:lnTo>
                          <a:pt x="165" y="345"/>
                        </a:lnTo>
                        <a:lnTo>
                          <a:pt x="215" y="363"/>
                        </a:lnTo>
                        <a:lnTo>
                          <a:pt x="285" y="365"/>
                        </a:lnTo>
                        <a:lnTo>
                          <a:pt x="345" y="30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4" name="Freeform 213"/>
                  <p:cNvSpPr>
                    <a:spLocks/>
                  </p:cNvSpPr>
                  <p:nvPr/>
                </p:nvSpPr>
                <p:spPr bwMode="auto">
                  <a:xfrm>
                    <a:off x="5190020" y="5777266"/>
                    <a:ext cx="104321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8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6" y="3"/>
                      </a:cxn>
                      <a:cxn ang="0">
                        <a:pos x="29" y="0"/>
                      </a:cxn>
                      <a:cxn ang="0">
                        <a:pos x="61" y="6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8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6" y="3"/>
                        </a:lnTo>
                        <a:lnTo>
                          <a:pt x="29" y="0"/>
                        </a:lnTo>
                        <a:lnTo>
                          <a:pt x="61" y="6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5" name="Freeform 212"/>
                  <p:cNvSpPr>
                    <a:spLocks/>
                  </p:cNvSpPr>
                  <p:nvPr/>
                </p:nvSpPr>
                <p:spPr bwMode="auto">
                  <a:xfrm>
                    <a:off x="5190020" y="5777266"/>
                    <a:ext cx="106804" cy="213609"/>
                  </a:xfrm>
                  <a:custGeom>
                    <a:avLst/>
                    <a:gdLst/>
                    <a:ahLst/>
                    <a:cxnLst>
                      <a:cxn ang="0">
                        <a:pos x="64" y="45"/>
                      </a:cxn>
                      <a:cxn ang="0">
                        <a:pos x="64" y="127"/>
                      </a:cxn>
                      <a:cxn ang="0">
                        <a:pos x="106" y="192"/>
                      </a:cxn>
                      <a:cxn ang="0">
                        <a:pos x="71" y="214"/>
                      </a:cxn>
                      <a:cxn ang="0">
                        <a:pos x="0" y="134"/>
                      </a:cxn>
                      <a:cxn ang="0">
                        <a:pos x="27" y="2"/>
                      </a:cxn>
                      <a:cxn ang="0">
                        <a:pos x="30" y="0"/>
                      </a:cxn>
                      <a:cxn ang="0">
                        <a:pos x="62" y="7"/>
                      </a:cxn>
                      <a:cxn ang="0">
                        <a:pos x="71" y="45"/>
                      </a:cxn>
                      <a:cxn ang="0">
                        <a:pos x="64" y="45"/>
                      </a:cxn>
                    </a:cxnLst>
                    <a:rect l="0" t="0" r="r" b="b"/>
                    <a:pathLst>
                      <a:path w="106" h="214">
                        <a:moveTo>
                          <a:pt x="64" y="45"/>
                        </a:moveTo>
                        <a:lnTo>
                          <a:pt x="64" y="127"/>
                        </a:lnTo>
                        <a:lnTo>
                          <a:pt x="106" y="192"/>
                        </a:lnTo>
                        <a:lnTo>
                          <a:pt x="71" y="214"/>
                        </a:lnTo>
                        <a:lnTo>
                          <a:pt x="0" y="134"/>
                        </a:lnTo>
                        <a:lnTo>
                          <a:pt x="27" y="2"/>
                        </a:lnTo>
                        <a:lnTo>
                          <a:pt x="30" y="0"/>
                        </a:lnTo>
                        <a:lnTo>
                          <a:pt x="62" y="7"/>
                        </a:lnTo>
                        <a:lnTo>
                          <a:pt x="71" y="45"/>
                        </a:lnTo>
                        <a:lnTo>
                          <a:pt x="64" y="4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6" name="Freeform 211"/>
                  <p:cNvSpPr>
                    <a:spLocks/>
                  </p:cNvSpPr>
                  <p:nvPr/>
                </p:nvSpPr>
                <p:spPr bwMode="auto">
                  <a:xfrm>
                    <a:off x="4626190" y="5143889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5"/>
                      </a:cxn>
                      <a:cxn ang="0">
                        <a:pos x="198" y="189"/>
                      </a:cxn>
                      <a:cxn ang="0">
                        <a:pos x="144" y="227"/>
                      </a:cxn>
                      <a:cxn ang="0">
                        <a:pos x="102" y="208"/>
                      </a:cxn>
                      <a:cxn ang="0">
                        <a:pos x="51" y="234"/>
                      </a:cxn>
                      <a:cxn ang="0">
                        <a:pos x="0" y="154"/>
                      </a:cxn>
                      <a:cxn ang="0">
                        <a:pos x="45" y="83"/>
                      </a:cxn>
                      <a:cxn ang="0">
                        <a:pos x="115" y="83"/>
                      </a:cxn>
                      <a:cxn ang="0">
                        <a:pos x="121" y="61"/>
                      </a:cxn>
                      <a:cxn ang="0">
                        <a:pos x="150" y="58"/>
                      </a:cxn>
                      <a:cxn ang="0">
                        <a:pos x="259" y="10"/>
                      </a:cxn>
                      <a:cxn ang="0">
                        <a:pos x="259" y="0"/>
                      </a:cxn>
                      <a:cxn ang="0">
                        <a:pos x="259" y="10"/>
                      </a:cxn>
                      <a:cxn ang="0">
                        <a:pos x="278" y="10"/>
                      </a:cxn>
                      <a:cxn ang="0">
                        <a:pos x="358" y="99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5"/>
                        </a:lnTo>
                        <a:lnTo>
                          <a:pt x="198" y="189"/>
                        </a:lnTo>
                        <a:lnTo>
                          <a:pt x="144" y="227"/>
                        </a:lnTo>
                        <a:lnTo>
                          <a:pt x="102" y="208"/>
                        </a:lnTo>
                        <a:lnTo>
                          <a:pt x="51" y="234"/>
                        </a:lnTo>
                        <a:lnTo>
                          <a:pt x="0" y="154"/>
                        </a:lnTo>
                        <a:lnTo>
                          <a:pt x="45" y="83"/>
                        </a:lnTo>
                        <a:lnTo>
                          <a:pt x="115" y="83"/>
                        </a:lnTo>
                        <a:lnTo>
                          <a:pt x="121" y="61"/>
                        </a:lnTo>
                        <a:lnTo>
                          <a:pt x="150" y="58"/>
                        </a:lnTo>
                        <a:lnTo>
                          <a:pt x="259" y="10"/>
                        </a:lnTo>
                        <a:lnTo>
                          <a:pt x="259" y="0"/>
                        </a:lnTo>
                        <a:lnTo>
                          <a:pt x="259" y="10"/>
                        </a:lnTo>
                        <a:lnTo>
                          <a:pt x="278" y="10"/>
                        </a:lnTo>
                        <a:lnTo>
                          <a:pt x="358" y="99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7" name="Freeform 210"/>
                  <p:cNvSpPr>
                    <a:spLocks/>
                  </p:cNvSpPr>
                  <p:nvPr/>
                </p:nvSpPr>
                <p:spPr bwMode="auto">
                  <a:xfrm>
                    <a:off x="4626190" y="5143889"/>
                    <a:ext cx="365123" cy="233480"/>
                  </a:xfrm>
                  <a:custGeom>
                    <a:avLst/>
                    <a:gdLst/>
                    <a:ahLst/>
                    <a:cxnLst>
                      <a:cxn ang="0">
                        <a:pos x="368" y="167"/>
                      </a:cxn>
                      <a:cxn ang="0">
                        <a:pos x="275" y="204"/>
                      </a:cxn>
                      <a:cxn ang="0">
                        <a:pos x="198" y="189"/>
                      </a:cxn>
                      <a:cxn ang="0">
                        <a:pos x="143" y="227"/>
                      </a:cxn>
                      <a:cxn ang="0">
                        <a:pos x="100" y="209"/>
                      </a:cxn>
                      <a:cxn ang="0">
                        <a:pos x="50" y="234"/>
                      </a:cxn>
                      <a:cxn ang="0">
                        <a:pos x="0" y="154"/>
                      </a:cxn>
                      <a:cxn ang="0">
                        <a:pos x="45" y="85"/>
                      </a:cxn>
                      <a:cxn ang="0">
                        <a:pos x="115" y="85"/>
                      </a:cxn>
                      <a:cxn ang="0">
                        <a:pos x="120" y="62"/>
                      </a:cxn>
                      <a:cxn ang="0">
                        <a:pos x="150" y="60"/>
                      </a:cxn>
                      <a:cxn ang="0">
                        <a:pos x="258" y="10"/>
                      </a:cxn>
                      <a:cxn ang="0">
                        <a:pos x="258" y="0"/>
                      </a:cxn>
                      <a:cxn ang="0">
                        <a:pos x="258" y="10"/>
                      </a:cxn>
                      <a:cxn ang="0">
                        <a:pos x="278" y="10"/>
                      </a:cxn>
                      <a:cxn ang="0">
                        <a:pos x="358" y="100"/>
                      </a:cxn>
                      <a:cxn ang="0">
                        <a:pos x="365" y="167"/>
                      </a:cxn>
                      <a:cxn ang="0">
                        <a:pos x="368" y="167"/>
                      </a:cxn>
                    </a:cxnLst>
                    <a:rect l="0" t="0" r="r" b="b"/>
                    <a:pathLst>
                      <a:path w="368" h="234">
                        <a:moveTo>
                          <a:pt x="368" y="167"/>
                        </a:moveTo>
                        <a:lnTo>
                          <a:pt x="275" y="204"/>
                        </a:lnTo>
                        <a:lnTo>
                          <a:pt x="198" y="189"/>
                        </a:lnTo>
                        <a:lnTo>
                          <a:pt x="143" y="227"/>
                        </a:lnTo>
                        <a:lnTo>
                          <a:pt x="100" y="209"/>
                        </a:lnTo>
                        <a:lnTo>
                          <a:pt x="50" y="234"/>
                        </a:lnTo>
                        <a:lnTo>
                          <a:pt x="0" y="154"/>
                        </a:lnTo>
                        <a:lnTo>
                          <a:pt x="45" y="85"/>
                        </a:lnTo>
                        <a:lnTo>
                          <a:pt x="115" y="85"/>
                        </a:lnTo>
                        <a:lnTo>
                          <a:pt x="120" y="62"/>
                        </a:lnTo>
                        <a:lnTo>
                          <a:pt x="150" y="60"/>
                        </a:lnTo>
                        <a:lnTo>
                          <a:pt x="258" y="10"/>
                        </a:lnTo>
                        <a:lnTo>
                          <a:pt x="258" y="0"/>
                        </a:lnTo>
                        <a:lnTo>
                          <a:pt x="258" y="10"/>
                        </a:lnTo>
                        <a:lnTo>
                          <a:pt x="278" y="10"/>
                        </a:lnTo>
                        <a:lnTo>
                          <a:pt x="358" y="100"/>
                        </a:lnTo>
                        <a:lnTo>
                          <a:pt x="365" y="167"/>
                        </a:lnTo>
                        <a:lnTo>
                          <a:pt x="368" y="167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8" name="Freeform 209"/>
                  <p:cNvSpPr>
                    <a:spLocks/>
                  </p:cNvSpPr>
                  <p:nvPr/>
                </p:nvSpPr>
                <p:spPr bwMode="auto">
                  <a:xfrm>
                    <a:off x="4452322" y="5084277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51" y="304"/>
                      </a:cxn>
                      <a:cxn ang="0">
                        <a:pos x="51" y="311"/>
                      </a:cxn>
                      <a:cxn ang="0">
                        <a:pos x="202" y="317"/>
                      </a:cxn>
                      <a:cxn ang="0">
                        <a:pos x="218" y="295"/>
                      </a:cxn>
                      <a:cxn ang="0">
                        <a:pos x="173" y="215"/>
                      </a:cxn>
                      <a:cxn ang="0">
                        <a:pos x="218" y="144"/>
                      </a:cxn>
                      <a:cxn ang="0">
                        <a:pos x="198" y="109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29" y="167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224" h="317">
                        <a:moveTo>
                          <a:pt x="0" y="234"/>
                        </a:moveTo>
                        <a:lnTo>
                          <a:pt x="51" y="304"/>
                        </a:lnTo>
                        <a:lnTo>
                          <a:pt x="51" y="311"/>
                        </a:lnTo>
                        <a:lnTo>
                          <a:pt x="202" y="317"/>
                        </a:lnTo>
                        <a:lnTo>
                          <a:pt x="218" y="295"/>
                        </a:lnTo>
                        <a:lnTo>
                          <a:pt x="173" y="215"/>
                        </a:lnTo>
                        <a:lnTo>
                          <a:pt x="218" y="144"/>
                        </a:lnTo>
                        <a:lnTo>
                          <a:pt x="198" y="109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29" y="167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09" name="Freeform 208"/>
                  <p:cNvSpPr>
                    <a:spLocks/>
                  </p:cNvSpPr>
                  <p:nvPr/>
                </p:nvSpPr>
                <p:spPr bwMode="auto">
                  <a:xfrm>
                    <a:off x="4452322" y="5084277"/>
                    <a:ext cx="223544" cy="315447"/>
                  </a:xfrm>
                  <a:custGeom>
                    <a:avLst/>
                    <a:gdLst/>
                    <a:ahLst/>
                    <a:cxnLst>
                      <a:cxn ang="0">
                        <a:pos x="0" y="235"/>
                      </a:cxn>
                      <a:cxn ang="0">
                        <a:pos x="52" y="305"/>
                      </a:cxn>
                      <a:cxn ang="0">
                        <a:pos x="52" y="310"/>
                      </a:cxn>
                      <a:cxn ang="0">
                        <a:pos x="202" y="317"/>
                      </a:cxn>
                      <a:cxn ang="0">
                        <a:pos x="219" y="295"/>
                      </a:cxn>
                      <a:cxn ang="0">
                        <a:pos x="174" y="215"/>
                      </a:cxn>
                      <a:cxn ang="0">
                        <a:pos x="219" y="145"/>
                      </a:cxn>
                      <a:cxn ang="0">
                        <a:pos x="199" y="110"/>
                      </a:cxn>
                      <a:cxn ang="0">
                        <a:pos x="224" y="45"/>
                      </a:cxn>
                      <a:cxn ang="0">
                        <a:pos x="179" y="0"/>
                      </a:cxn>
                      <a:cxn ang="0">
                        <a:pos x="87" y="180"/>
                      </a:cxn>
                      <a:cxn ang="0">
                        <a:pos x="30" y="167"/>
                      </a:cxn>
                      <a:cxn ang="0">
                        <a:pos x="0" y="235"/>
                      </a:cxn>
                    </a:cxnLst>
                    <a:rect l="0" t="0" r="r" b="b"/>
                    <a:pathLst>
                      <a:path w="224" h="317">
                        <a:moveTo>
                          <a:pt x="0" y="235"/>
                        </a:moveTo>
                        <a:lnTo>
                          <a:pt x="52" y="305"/>
                        </a:lnTo>
                        <a:lnTo>
                          <a:pt x="52" y="310"/>
                        </a:lnTo>
                        <a:lnTo>
                          <a:pt x="202" y="317"/>
                        </a:lnTo>
                        <a:lnTo>
                          <a:pt x="219" y="295"/>
                        </a:lnTo>
                        <a:lnTo>
                          <a:pt x="174" y="215"/>
                        </a:lnTo>
                        <a:lnTo>
                          <a:pt x="219" y="145"/>
                        </a:lnTo>
                        <a:lnTo>
                          <a:pt x="199" y="110"/>
                        </a:lnTo>
                        <a:lnTo>
                          <a:pt x="224" y="45"/>
                        </a:lnTo>
                        <a:lnTo>
                          <a:pt x="179" y="0"/>
                        </a:lnTo>
                        <a:lnTo>
                          <a:pt x="87" y="180"/>
                        </a:lnTo>
                        <a:lnTo>
                          <a:pt x="30" y="167"/>
                        </a:lnTo>
                        <a:lnTo>
                          <a:pt x="0" y="235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0" name="Freeform 207"/>
                  <p:cNvSpPr>
                    <a:spLocks/>
                  </p:cNvSpPr>
                  <p:nvPr/>
                </p:nvSpPr>
                <p:spPr bwMode="auto">
                  <a:xfrm>
                    <a:off x="4477161" y="5387304"/>
                    <a:ext cx="64579" cy="64580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8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8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1" name="Freeform 206"/>
                  <p:cNvSpPr>
                    <a:spLocks/>
                  </p:cNvSpPr>
                  <p:nvPr/>
                </p:nvSpPr>
                <p:spPr bwMode="auto">
                  <a:xfrm>
                    <a:off x="4477161" y="5387304"/>
                    <a:ext cx="62096" cy="62097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0" y="59"/>
                      </a:cxn>
                      <a:cxn ang="0">
                        <a:pos x="0" y="64"/>
                      </a:cxn>
                      <a:cxn ang="0">
                        <a:pos x="64" y="61"/>
                      </a:cxn>
                      <a:cxn ang="0">
                        <a:pos x="64" y="10"/>
                      </a:cxn>
                      <a:cxn ang="0">
                        <a:pos x="28" y="5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64" h="64">
                        <a:moveTo>
                          <a:pt x="28" y="0"/>
                        </a:moveTo>
                        <a:lnTo>
                          <a:pt x="0" y="59"/>
                        </a:lnTo>
                        <a:lnTo>
                          <a:pt x="0" y="64"/>
                        </a:lnTo>
                        <a:lnTo>
                          <a:pt x="64" y="61"/>
                        </a:lnTo>
                        <a:lnTo>
                          <a:pt x="64" y="10"/>
                        </a:lnTo>
                        <a:lnTo>
                          <a:pt x="28" y="5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2" name="Freeform 205"/>
                  <p:cNvSpPr>
                    <a:spLocks/>
                  </p:cNvSpPr>
                  <p:nvPr/>
                </p:nvSpPr>
                <p:spPr bwMode="auto">
                  <a:xfrm>
                    <a:off x="4459775" y="5397239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6" y="48"/>
                      </a:cxn>
                      <a:cxn ang="0">
                        <a:pos x="0" y="77"/>
                      </a:cxn>
                      <a:cxn ang="0">
                        <a:pos x="0" y="118"/>
                      </a:cxn>
                      <a:cxn ang="0">
                        <a:pos x="54" y="176"/>
                      </a:cxn>
                      <a:cxn ang="0">
                        <a:pos x="57" y="176"/>
                      </a:cxn>
                      <a:cxn ang="0">
                        <a:pos x="86" y="157"/>
                      </a:cxn>
                      <a:cxn ang="0">
                        <a:pos x="83" y="125"/>
                      </a:cxn>
                      <a:cxn ang="0">
                        <a:pos x="118" y="118"/>
                      </a:cxn>
                      <a:cxn ang="0">
                        <a:pos x="140" y="138"/>
                      </a:cxn>
                      <a:cxn ang="0">
                        <a:pos x="159" y="128"/>
                      </a:cxn>
                      <a:cxn ang="0">
                        <a:pos x="150" y="6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1"/>
                      </a:cxn>
                      <a:cxn ang="0">
                        <a:pos x="16" y="54"/>
                      </a:cxn>
                      <a:cxn ang="0">
                        <a:pos x="16" y="48"/>
                      </a:cxn>
                    </a:cxnLst>
                    <a:rect l="0" t="0" r="r" b="b"/>
                    <a:pathLst>
                      <a:path w="159" h="176">
                        <a:moveTo>
                          <a:pt x="16" y="48"/>
                        </a:moveTo>
                        <a:lnTo>
                          <a:pt x="0" y="77"/>
                        </a:lnTo>
                        <a:lnTo>
                          <a:pt x="0" y="118"/>
                        </a:lnTo>
                        <a:lnTo>
                          <a:pt x="54" y="176"/>
                        </a:lnTo>
                        <a:lnTo>
                          <a:pt x="57" y="176"/>
                        </a:lnTo>
                        <a:lnTo>
                          <a:pt x="86" y="157"/>
                        </a:lnTo>
                        <a:lnTo>
                          <a:pt x="83" y="125"/>
                        </a:lnTo>
                        <a:lnTo>
                          <a:pt x="118" y="118"/>
                        </a:lnTo>
                        <a:lnTo>
                          <a:pt x="140" y="138"/>
                        </a:lnTo>
                        <a:lnTo>
                          <a:pt x="159" y="128"/>
                        </a:lnTo>
                        <a:lnTo>
                          <a:pt x="150" y="6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1"/>
                        </a:lnTo>
                        <a:lnTo>
                          <a:pt x="16" y="54"/>
                        </a:lnTo>
                        <a:lnTo>
                          <a:pt x="16" y="4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3" name="Freeform 204"/>
                  <p:cNvSpPr>
                    <a:spLocks/>
                  </p:cNvSpPr>
                  <p:nvPr/>
                </p:nvSpPr>
                <p:spPr bwMode="auto">
                  <a:xfrm>
                    <a:off x="4459775" y="5397239"/>
                    <a:ext cx="158965" cy="173868"/>
                  </a:xfrm>
                  <a:custGeom>
                    <a:avLst/>
                    <a:gdLst/>
                    <a:ahLst/>
                    <a:cxnLst>
                      <a:cxn ang="0">
                        <a:pos x="17" y="48"/>
                      </a:cxn>
                      <a:cxn ang="0">
                        <a:pos x="0" y="75"/>
                      </a:cxn>
                      <a:cxn ang="0">
                        <a:pos x="0" y="118"/>
                      </a:cxn>
                      <a:cxn ang="0">
                        <a:pos x="55" y="176"/>
                      </a:cxn>
                      <a:cxn ang="0">
                        <a:pos x="57" y="176"/>
                      </a:cxn>
                      <a:cxn ang="0">
                        <a:pos x="87" y="156"/>
                      </a:cxn>
                      <a:cxn ang="0">
                        <a:pos x="82" y="126"/>
                      </a:cxn>
                      <a:cxn ang="0">
                        <a:pos x="117" y="118"/>
                      </a:cxn>
                      <a:cxn ang="0">
                        <a:pos x="139" y="138"/>
                      </a:cxn>
                      <a:cxn ang="0">
                        <a:pos x="159" y="128"/>
                      </a:cxn>
                      <a:cxn ang="0">
                        <a:pos x="149" y="5"/>
                      </a:cxn>
                      <a:cxn ang="0">
                        <a:pos x="137" y="0"/>
                      </a:cxn>
                      <a:cxn ang="0">
                        <a:pos x="80" y="0"/>
                      </a:cxn>
                      <a:cxn ang="0">
                        <a:pos x="80" y="50"/>
                      </a:cxn>
                      <a:cxn ang="0">
                        <a:pos x="17" y="53"/>
                      </a:cxn>
                      <a:cxn ang="0">
                        <a:pos x="17" y="48"/>
                      </a:cxn>
                    </a:cxnLst>
                    <a:rect l="0" t="0" r="r" b="b"/>
                    <a:pathLst>
                      <a:path w="159" h="176">
                        <a:moveTo>
                          <a:pt x="17" y="48"/>
                        </a:moveTo>
                        <a:lnTo>
                          <a:pt x="0" y="75"/>
                        </a:lnTo>
                        <a:lnTo>
                          <a:pt x="0" y="118"/>
                        </a:lnTo>
                        <a:lnTo>
                          <a:pt x="55" y="176"/>
                        </a:lnTo>
                        <a:lnTo>
                          <a:pt x="57" y="176"/>
                        </a:lnTo>
                        <a:lnTo>
                          <a:pt x="87" y="156"/>
                        </a:lnTo>
                        <a:lnTo>
                          <a:pt x="82" y="126"/>
                        </a:lnTo>
                        <a:lnTo>
                          <a:pt x="117" y="118"/>
                        </a:lnTo>
                        <a:lnTo>
                          <a:pt x="139" y="138"/>
                        </a:lnTo>
                        <a:lnTo>
                          <a:pt x="159" y="128"/>
                        </a:lnTo>
                        <a:lnTo>
                          <a:pt x="149" y="5"/>
                        </a:lnTo>
                        <a:lnTo>
                          <a:pt x="137" y="0"/>
                        </a:lnTo>
                        <a:lnTo>
                          <a:pt x="80" y="0"/>
                        </a:lnTo>
                        <a:lnTo>
                          <a:pt x="80" y="50"/>
                        </a:lnTo>
                        <a:lnTo>
                          <a:pt x="17" y="53"/>
                        </a:lnTo>
                        <a:lnTo>
                          <a:pt x="17" y="48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4" name="Freeform 203"/>
                  <p:cNvSpPr>
                    <a:spLocks/>
                  </p:cNvSpPr>
                  <p:nvPr/>
                </p:nvSpPr>
                <p:spPr bwMode="auto">
                  <a:xfrm>
                    <a:off x="4504483" y="5330177"/>
                    <a:ext cx="268253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1" y="307"/>
                      </a:cxn>
                      <a:cxn ang="0">
                        <a:pos x="106" y="272"/>
                      </a:cxn>
                      <a:cxn ang="0">
                        <a:pos x="202" y="237"/>
                      </a:cxn>
                      <a:cxn ang="0">
                        <a:pos x="199" y="163"/>
                      </a:cxn>
                      <a:cxn ang="0">
                        <a:pos x="243" y="141"/>
                      </a:cxn>
                      <a:cxn ang="0">
                        <a:pos x="237" y="67"/>
                      </a:cxn>
                      <a:cxn ang="0">
                        <a:pos x="269" y="38"/>
                      </a:cxn>
                      <a:cxn ang="0">
                        <a:pos x="266" y="41"/>
                      </a:cxn>
                      <a:cxn ang="0">
                        <a:pos x="224" y="22"/>
                      </a:cxn>
                      <a:cxn ang="0">
                        <a:pos x="173" y="48"/>
                      </a:cxn>
                      <a:cxn ang="0">
                        <a:pos x="141" y="0"/>
                      </a:cxn>
                      <a:cxn ang="0">
                        <a:pos x="167" y="48"/>
                      </a:cxn>
                      <a:cxn ang="0">
                        <a:pos x="151" y="70"/>
                      </a:cxn>
                      <a:cxn ang="0">
                        <a:pos x="77" y="67"/>
                      </a:cxn>
                      <a:cxn ang="0">
                        <a:pos x="93" y="67"/>
                      </a:cxn>
                      <a:cxn ang="0">
                        <a:pos x="106" y="73"/>
                      </a:cxn>
                      <a:cxn ang="0">
                        <a:pos x="115" y="195"/>
                      </a:cxn>
                      <a:cxn ang="0">
                        <a:pos x="96" y="205"/>
                      </a:cxn>
                      <a:cxn ang="0">
                        <a:pos x="74" y="185"/>
                      </a:cxn>
                      <a:cxn ang="0">
                        <a:pos x="39" y="192"/>
                      </a:cxn>
                      <a:cxn ang="0">
                        <a:pos x="42" y="224"/>
                      </a:cxn>
                      <a:cxn ang="0">
                        <a:pos x="13" y="243"/>
                      </a:cxn>
                      <a:cxn ang="0">
                        <a:pos x="10" y="243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1" y="307"/>
                        </a:lnTo>
                        <a:lnTo>
                          <a:pt x="106" y="272"/>
                        </a:lnTo>
                        <a:lnTo>
                          <a:pt x="202" y="237"/>
                        </a:lnTo>
                        <a:lnTo>
                          <a:pt x="199" y="163"/>
                        </a:lnTo>
                        <a:lnTo>
                          <a:pt x="243" y="141"/>
                        </a:lnTo>
                        <a:lnTo>
                          <a:pt x="237" y="67"/>
                        </a:lnTo>
                        <a:lnTo>
                          <a:pt x="269" y="38"/>
                        </a:lnTo>
                        <a:lnTo>
                          <a:pt x="266" y="41"/>
                        </a:lnTo>
                        <a:lnTo>
                          <a:pt x="224" y="22"/>
                        </a:lnTo>
                        <a:lnTo>
                          <a:pt x="173" y="48"/>
                        </a:lnTo>
                        <a:lnTo>
                          <a:pt x="141" y="0"/>
                        </a:lnTo>
                        <a:lnTo>
                          <a:pt x="167" y="48"/>
                        </a:lnTo>
                        <a:lnTo>
                          <a:pt x="151" y="70"/>
                        </a:lnTo>
                        <a:lnTo>
                          <a:pt x="77" y="67"/>
                        </a:lnTo>
                        <a:lnTo>
                          <a:pt x="93" y="67"/>
                        </a:lnTo>
                        <a:lnTo>
                          <a:pt x="106" y="73"/>
                        </a:lnTo>
                        <a:lnTo>
                          <a:pt x="115" y="195"/>
                        </a:lnTo>
                        <a:lnTo>
                          <a:pt x="96" y="205"/>
                        </a:lnTo>
                        <a:lnTo>
                          <a:pt x="74" y="185"/>
                        </a:lnTo>
                        <a:lnTo>
                          <a:pt x="39" y="192"/>
                        </a:lnTo>
                        <a:lnTo>
                          <a:pt x="42" y="224"/>
                        </a:lnTo>
                        <a:lnTo>
                          <a:pt x="13" y="243"/>
                        </a:lnTo>
                        <a:lnTo>
                          <a:pt x="10" y="243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5" name="Freeform 202"/>
                  <p:cNvSpPr>
                    <a:spLocks/>
                  </p:cNvSpPr>
                  <p:nvPr/>
                </p:nvSpPr>
                <p:spPr bwMode="auto">
                  <a:xfrm>
                    <a:off x="4504483" y="5330177"/>
                    <a:ext cx="265769" cy="305510"/>
                  </a:xfrm>
                  <a:custGeom>
                    <a:avLst/>
                    <a:gdLst/>
                    <a:ahLst/>
                    <a:cxnLst>
                      <a:cxn ang="0">
                        <a:pos x="0" y="230"/>
                      </a:cxn>
                      <a:cxn ang="0">
                        <a:pos x="70" y="307"/>
                      </a:cxn>
                      <a:cxn ang="0">
                        <a:pos x="106" y="272"/>
                      </a:cxn>
                      <a:cxn ang="0">
                        <a:pos x="204" y="237"/>
                      </a:cxn>
                      <a:cxn ang="0">
                        <a:pos x="199" y="162"/>
                      </a:cxn>
                      <a:cxn ang="0">
                        <a:pos x="244" y="140"/>
                      </a:cxn>
                      <a:cxn ang="0">
                        <a:pos x="239" y="67"/>
                      </a:cxn>
                      <a:cxn ang="0">
                        <a:pos x="269" y="37"/>
                      </a:cxn>
                      <a:cxn ang="0">
                        <a:pos x="266" y="40"/>
                      </a:cxn>
                      <a:cxn ang="0">
                        <a:pos x="224" y="22"/>
                      </a:cxn>
                      <a:cxn ang="0">
                        <a:pos x="173" y="47"/>
                      </a:cxn>
                      <a:cxn ang="0">
                        <a:pos x="141" y="0"/>
                      </a:cxn>
                      <a:cxn ang="0">
                        <a:pos x="168" y="47"/>
                      </a:cxn>
                      <a:cxn ang="0">
                        <a:pos x="151" y="70"/>
                      </a:cxn>
                      <a:cxn ang="0">
                        <a:pos x="78" y="67"/>
                      </a:cxn>
                      <a:cxn ang="0">
                        <a:pos x="93" y="67"/>
                      </a:cxn>
                      <a:cxn ang="0">
                        <a:pos x="106" y="72"/>
                      </a:cxn>
                      <a:cxn ang="0">
                        <a:pos x="116" y="195"/>
                      </a:cxn>
                      <a:cxn ang="0">
                        <a:pos x="96" y="205"/>
                      </a:cxn>
                      <a:cxn ang="0">
                        <a:pos x="73" y="185"/>
                      </a:cxn>
                      <a:cxn ang="0">
                        <a:pos x="38" y="192"/>
                      </a:cxn>
                      <a:cxn ang="0">
                        <a:pos x="43" y="222"/>
                      </a:cxn>
                      <a:cxn ang="0">
                        <a:pos x="13" y="242"/>
                      </a:cxn>
                      <a:cxn ang="0">
                        <a:pos x="10" y="242"/>
                      </a:cxn>
                      <a:cxn ang="0">
                        <a:pos x="0" y="230"/>
                      </a:cxn>
                    </a:cxnLst>
                    <a:rect l="0" t="0" r="r" b="b"/>
                    <a:pathLst>
                      <a:path w="269" h="307">
                        <a:moveTo>
                          <a:pt x="0" y="230"/>
                        </a:moveTo>
                        <a:lnTo>
                          <a:pt x="70" y="307"/>
                        </a:lnTo>
                        <a:lnTo>
                          <a:pt x="106" y="272"/>
                        </a:lnTo>
                        <a:lnTo>
                          <a:pt x="204" y="237"/>
                        </a:lnTo>
                        <a:lnTo>
                          <a:pt x="199" y="162"/>
                        </a:lnTo>
                        <a:lnTo>
                          <a:pt x="244" y="140"/>
                        </a:lnTo>
                        <a:lnTo>
                          <a:pt x="239" y="67"/>
                        </a:lnTo>
                        <a:lnTo>
                          <a:pt x="269" y="37"/>
                        </a:lnTo>
                        <a:lnTo>
                          <a:pt x="266" y="40"/>
                        </a:lnTo>
                        <a:lnTo>
                          <a:pt x="224" y="22"/>
                        </a:lnTo>
                        <a:lnTo>
                          <a:pt x="173" y="47"/>
                        </a:lnTo>
                        <a:lnTo>
                          <a:pt x="141" y="0"/>
                        </a:lnTo>
                        <a:lnTo>
                          <a:pt x="168" y="47"/>
                        </a:lnTo>
                        <a:lnTo>
                          <a:pt x="151" y="70"/>
                        </a:lnTo>
                        <a:lnTo>
                          <a:pt x="78" y="67"/>
                        </a:lnTo>
                        <a:lnTo>
                          <a:pt x="93" y="67"/>
                        </a:lnTo>
                        <a:lnTo>
                          <a:pt x="106" y="72"/>
                        </a:lnTo>
                        <a:lnTo>
                          <a:pt x="116" y="195"/>
                        </a:lnTo>
                        <a:lnTo>
                          <a:pt x="96" y="205"/>
                        </a:lnTo>
                        <a:lnTo>
                          <a:pt x="73" y="185"/>
                        </a:lnTo>
                        <a:lnTo>
                          <a:pt x="38" y="192"/>
                        </a:lnTo>
                        <a:lnTo>
                          <a:pt x="43" y="222"/>
                        </a:lnTo>
                        <a:lnTo>
                          <a:pt x="13" y="242"/>
                        </a:lnTo>
                        <a:lnTo>
                          <a:pt x="10" y="242"/>
                        </a:lnTo>
                        <a:lnTo>
                          <a:pt x="0" y="230"/>
                        </a:lnTo>
                      </a:path>
                    </a:pathLst>
                  </a:custGeom>
                  <a:solidFill>
                    <a:schemeClr val="bg2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6" name="Freeform 201"/>
                  <p:cNvSpPr>
                    <a:spLocks/>
                  </p:cNvSpPr>
                  <p:nvPr/>
                </p:nvSpPr>
                <p:spPr bwMode="auto">
                  <a:xfrm>
                    <a:off x="4867122" y="5697783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6" y="214"/>
                      </a:cxn>
                      <a:cxn ang="0">
                        <a:pos x="278" y="230"/>
                      </a:cxn>
                      <a:cxn ang="0">
                        <a:pos x="265" y="269"/>
                      </a:cxn>
                      <a:cxn ang="0">
                        <a:pos x="182" y="310"/>
                      </a:cxn>
                      <a:cxn ang="0">
                        <a:pos x="0" y="304"/>
                      </a:cxn>
                      <a:cxn ang="0">
                        <a:pos x="0" y="198"/>
                      </a:cxn>
                      <a:cxn ang="0">
                        <a:pos x="32" y="154"/>
                      </a:cxn>
                      <a:cxn ang="0">
                        <a:pos x="80" y="118"/>
                      </a:cxn>
                      <a:cxn ang="0">
                        <a:pos x="154" y="179"/>
                      </a:cxn>
                      <a:cxn ang="0">
                        <a:pos x="189" y="163"/>
                      </a:cxn>
                      <a:cxn ang="0">
                        <a:pos x="243" y="198"/>
                      </a:cxn>
                      <a:cxn ang="0">
                        <a:pos x="262" y="173"/>
                      </a:cxn>
                      <a:cxn ang="0">
                        <a:pos x="218" y="125"/>
                      </a:cxn>
                      <a:cxn ang="0">
                        <a:pos x="227" y="38"/>
                      </a:cxn>
                      <a:cxn ang="0">
                        <a:pos x="278" y="32"/>
                      </a:cxn>
                      <a:cxn ang="0">
                        <a:pos x="281" y="32"/>
                      </a:cxn>
                      <a:cxn ang="0">
                        <a:pos x="262" y="0"/>
                      </a:cxn>
                      <a:cxn ang="0">
                        <a:pos x="281" y="38"/>
                      </a:cxn>
                      <a:cxn ang="0">
                        <a:pos x="326" y="42"/>
                      </a:cxn>
                      <a:cxn ang="0">
                        <a:pos x="355" y="80"/>
                      </a:cxn>
                      <a:cxn ang="0">
                        <a:pos x="352" y="83"/>
                      </a:cxn>
                      <a:cxn ang="0">
                        <a:pos x="326" y="214"/>
                      </a:cxn>
                    </a:cxnLst>
                    <a:rect l="0" t="0" r="r" b="b"/>
                    <a:pathLst>
                      <a:path w="355" h="310">
                        <a:moveTo>
                          <a:pt x="326" y="214"/>
                        </a:moveTo>
                        <a:lnTo>
                          <a:pt x="278" y="230"/>
                        </a:lnTo>
                        <a:lnTo>
                          <a:pt x="265" y="269"/>
                        </a:lnTo>
                        <a:lnTo>
                          <a:pt x="182" y="310"/>
                        </a:lnTo>
                        <a:lnTo>
                          <a:pt x="0" y="304"/>
                        </a:lnTo>
                        <a:lnTo>
                          <a:pt x="0" y="198"/>
                        </a:lnTo>
                        <a:lnTo>
                          <a:pt x="32" y="154"/>
                        </a:lnTo>
                        <a:lnTo>
                          <a:pt x="80" y="118"/>
                        </a:lnTo>
                        <a:lnTo>
                          <a:pt x="154" y="179"/>
                        </a:lnTo>
                        <a:lnTo>
                          <a:pt x="189" y="163"/>
                        </a:lnTo>
                        <a:lnTo>
                          <a:pt x="243" y="198"/>
                        </a:lnTo>
                        <a:lnTo>
                          <a:pt x="262" y="173"/>
                        </a:lnTo>
                        <a:lnTo>
                          <a:pt x="218" y="125"/>
                        </a:lnTo>
                        <a:lnTo>
                          <a:pt x="227" y="38"/>
                        </a:lnTo>
                        <a:lnTo>
                          <a:pt x="278" y="32"/>
                        </a:lnTo>
                        <a:lnTo>
                          <a:pt x="281" y="32"/>
                        </a:lnTo>
                        <a:lnTo>
                          <a:pt x="262" y="0"/>
                        </a:lnTo>
                        <a:lnTo>
                          <a:pt x="281" y="38"/>
                        </a:lnTo>
                        <a:lnTo>
                          <a:pt x="326" y="42"/>
                        </a:lnTo>
                        <a:lnTo>
                          <a:pt x="355" y="80"/>
                        </a:lnTo>
                        <a:lnTo>
                          <a:pt x="352" y="83"/>
                        </a:lnTo>
                        <a:lnTo>
                          <a:pt x="326" y="21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7" name="Freeform 200"/>
                  <p:cNvSpPr>
                    <a:spLocks/>
                  </p:cNvSpPr>
                  <p:nvPr/>
                </p:nvSpPr>
                <p:spPr bwMode="auto">
                  <a:xfrm>
                    <a:off x="4867122" y="5697783"/>
                    <a:ext cx="352703" cy="307995"/>
                  </a:xfrm>
                  <a:custGeom>
                    <a:avLst/>
                    <a:gdLst/>
                    <a:ahLst/>
                    <a:cxnLst>
                      <a:cxn ang="0">
                        <a:pos x="325" y="215"/>
                      </a:cxn>
                      <a:cxn ang="0">
                        <a:pos x="278" y="230"/>
                      </a:cxn>
                      <a:cxn ang="0">
                        <a:pos x="265" y="270"/>
                      </a:cxn>
                      <a:cxn ang="0">
                        <a:pos x="183" y="310"/>
                      </a:cxn>
                      <a:cxn ang="0">
                        <a:pos x="0" y="305"/>
                      </a:cxn>
                      <a:cxn ang="0">
                        <a:pos x="0" y="198"/>
                      </a:cxn>
                      <a:cxn ang="0">
                        <a:pos x="33" y="155"/>
                      </a:cxn>
                      <a:cxn ang="0">
                        <a:pos x="80" y="118"/>
                      </a:cxn>
                      <a:cxn ang="0">
                        <a:pos x="153" y="180"/>
                      </a:cxn>
                      <a:cxn ang="0">
                        <a:pos x="188" y="163"/>
                      </a:cxn>
                      <a:cxn ang="0">
                        <a:pos x="243" y="198"/>
                      </a:cxn>
                      <a:cxn ang="0">
                        <a:pos x="263" y="173"/>
                      </a:cxn>
                      <a:cxn ang="0">
                        <a:pos x="218" y="125"/>
                      </a:cxn>
                      <a:cxn ang="0">
                        <a:pos x="228" y="38"/>
                      </a:cxn>
                      <a:cxn ang="0">
                        <a:pos x="278" y="33"/>
                      </a:cxn>
                      <a:cxn ang="0">
                        <a:pos x="280" y="33"/>
                      </a:cxn>
                      <a:cxn ang="0">
                        <a:pos x="263" y="0"/>
                      </a:cxn>
                      <a:cxn ang="0">
                        <a:pos x="280" y="38"/>
                      </a:cxn>
                      <a:cxn ang="0">
                        <a:pos x="325" y="43"/>
                      </a:cxn>
                      <a:cxn ang="0">
                        <a:pos x="355" y="80"/>
                      </a:cxn>
                      <a:cxn ang="0">
                        <a:pos x="353" y="83"/>
                      </a:cxn>
                      <a:cxn ang="0">
                        <a:pos x="325" y="215"/>
                      </a:cxn>
                    </a:cxnLst>
                    <a:rect l="0" t="0" r="r" b="b"/>
                    <a:pathLst>
                      <a:path w="355" h="310">
                        <a:moveTo>
                          <a:pt x="325" y="215"/>
                        </a:moveTo>
                        <a:lnTo>
                          <a:pt x="278" y="230"/>
                        </a:lnTo>
                        <a:lnTo>
                          <a:pt x="265" y="270"/>
                        </a:lnTo>
                        <a:lnTo>
                          <a:pt x="183" y="310"/>
                        </a:lnTo>
                        <a:lnTo>
                          <a:pt x="0" y="305"/>
                        </a:lnTo>
                        <a:lnTo>
                          <a:pt x="0" y="198"/>
                        </a:lnTo>
                        <a:lnTo>
                          <a:pt x="33" y="155"/>
                        </a:lnTo>
                        <a:lnTo>
                          <a:pt x="80" y="118"/>
                        </a:lnTo>
                        <a:lnTo>
                          <a:pt x="153" y="180"/>
                        </a:lnTo>
                        <a:lnTo>
                          <a:pt x="188" y="163"/>
                        </a:lnTo>
                        <a:lnTo>
                          <a:pt x="243" y="198"/>
                        </a:lnTo>
                        <a:lnTo>
                          <a:pt x="263" y="173"/>
                        </a:lnTo>
                        <a:lnTo>
                          <a:pt x="218" y="125"/>
                        </a:lnTo>
                        <a:lnTo>
                          <a:pt x="228" y="38"/>
                        </a:lnTo>
                        <a:lnTo>
                          <a:pt x="278" y="33"/>
                        </a:lnTo>
                        <a:lnTo>
                          <a:pt x="280" y="33"/>
                        </a:lnTo>
                        <a:lnTo>
                          <a:pt x="263" y="0"/>
                        </a:lnTo>
                        <a:lnTo>
                          <a:pt x="280" y="38"/>
                        </a:lnTo>
                        <a:lnTo>
                          <a:pt x="325" y="43"/>
                        </a:lnTo>
                        <a:lnTo>
                          <a:pt x="355" y="80"/>
                        </a:lnTo>
                        <a:lnTo>
                          <a:pt x="353" y="83"/>
                        </a:lnTo>
                        <a:lnTo>
                          <a:pt x="325" y="215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8" name="Freeform 199"/>
                  <p:cNvSpPr>
                    <a:spLocks/>
                  </p:cNvSpPr>
                  <p:nvPr/>
                </p:nvSpPr>
                <p:spPr bwMode="auto">
                  <a:xfrm>
                    <a:off x="4539257" y="5653074"/>
                    <a:ext cx="357671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8" y="19"/>
                      </a:cxn>
                      <a:cxn ang="0">
                        <a:pos x="38" y="93"/>
                      </a:cxn>
                      <a:cxn ang="0">
                        <a:pos x="70" y="154"/>
                      </a:cxn>
                      <a:cxn ang="0">
                        <a:pos x="0" y="339"/>
                      </a:cxn>
                      <a:cxn ang="0">
                        <a:pos x="16" y="365"/>
                      </a:cxn>
                      <a:cxn ang="0">
                        <a:pos x="323" y="349"/>
                      </a:cxn>
                      <a:cxn ang="0">
                        <a:pos x="329" y="349"/>
                      </a:cxn>
                      <a:cxn ang="0">
                        <a:pos x="329" y="243"/>
                      </a:cxn>
                      <a:cxn ang="0">
                        <a:pos x="361" y="199"/>
                      </a:cxn>
                      <a:cxn ang="0">
                        <a:pos x="361" y="173"/>
                      </a:cxn>
                      <a:cxn ang="0">
                        <a:pos x="310" y="93"/>
                      </a:cxn>
                      <a:cxn ang="0">
                        <a:pos x="297" y="39"/>
                      </a:cxn>
                      <a:cxn ang="0">
                        <a:pos x="163" y="42"/>
                      </a:cxn>
                      <a:cxn ang="0">
                        <a:pos x="147" y="0"/>
                      </a:cxn>
                      <a:cxn ang="0">
                        <a:pos x="38" y="7"/>
                      </a:cxn>
                      <a:cxn ang="0">
                        <a:pos x="35" y="7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8" y="19"/>
                        </a:lnTo>
                        <a:lnTo>
                          <a:pt x="38" y="93"/>
                        </a:lnTo>
                        <a:lnTo>
                          <a:pt x="70" y="154"/>
                        </a:lnTo>
                        <a:lnTo>
                          <a:pt x="0" y="339"/>
                        </a:lnTo>
                        <a:lnTo>
                          <a:pt x="16" y="365"/>
                        </a:lnTo>
                        <a:lnTo>
                          <a:pt x="323" y="349"/>
                        </a:lnTo>
                        <a:lnTo>
                          <a:pt x="329" y="349"/>
                        </a:lnTo>
                        <a:lnTo>
                          <a:pt x="329" y="243"/>
                        </a:lnTo>
                        <a:lnTo>
                          <a:pt x="361" y="199"/>
                        </a:lnTo>
                        <a:lnTo>
                          <a:pt x="361" y="173"/>
                        </a:lnTo>
                        <a:lnTo>
                          <a:pt x="310" y="93"/>
                        </a:lnTo>
                        <a:lnTo>
                          <a:pt x="297" y="39"/>
                        </a:lnTo>
                        <a:lnTo>
                          <a:pt x="163" y="42"/>
                        </a:lnTo>
                        <a:lnTo>
                          <a:pt x="147" y="0"/>
                        </a:lnTo>
                        <a:lnTo>
                          <a:pt x="38" y="7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19" name="Freeform 198"/>
                  <p:cNvSpPr>
                    <a:spLocks/>
                  </p:cNvSpPr>
                  <p:nvPr/>
                </p:nvSpPr>
                <p:spPr bwMode="auto">
                  <a:xfrm>
                    <a:off x="4539257" y="5653074"/>
                    <a:ext cx="360154" cy="362639"/>
                  </a:xfrm>
                  <a:custGeom>
                    <a:avLst/>
                    <a:gdLst/>
                    <a:ahLst/>
                    <a:cxnLst>
                      <a:cxn ang="0">
                        <a:pos x="35" y="0"/>
                      </a:cxn>
                      <a:cxn ang="0">
                        <a:pos x="37" y="20"/>
                      </a:cxn>
                      <a:cxn ang="0">
                        <a:pos x="37" y="93"/>
                      </a:cxn>
                      <a:cxn ang="0">
                        <a:pos x="70" y="155"/>
                      </a:cxn>
                      <a:cxn ang="0">
                        <a:pos x="0" y="340"/>
                      </a:cxn>
                      <a:cxn ang="0">
                        <a:pos x="17" y="365"/>
                      </a:cxn>
                      <a:cxn ang="0">
                        <a:pos x="321" y="350"/>
                      </a:cxn>
                      <a:cxn ang="0">
                        <a:pos x="329" y="350"/>
                      </a:cxn>
                      <a:cxn ang="0">
                        <a:pos x="329" y="243"/>
                      </a:cxn>
                      <a:cxn ang="0">
                        <a:pos x="361" y="200"/>
                      </a:cxn>
                      <a:cxn ang="0">
                        <a:pos x="361" y="173"/>
                      </a:cxn>
                      <a:cxn ang="0">
                        <a:pos x="309" y="93"/>
                      </a:cxn>
                      <a:cxn ang="0">
                        <a:pos x="296" y="40"/>
                      </a:cxn>
                      <a:cxn ang="0">
                        <a:pos x="162" y="43"/>
                      </a:cxn>
                      <a:cxn ang="0">
                        <a:pos x="147" y="0"/>
                      </a:cxn>
                      <a:cxn ang="0">
                        <a:pos x="37" y="8"/>
                      </a:cxn>
                      <a:cxn ang="0">
                        <a:pos x="35" y="8"/>
                      </a:cxn>
                      <a:cxn ang="0">
                        <a:pos x="35" y="0"/>
                      </a:cxn>
                    </a:cxnLst>
                    <a:rect l="0" t="0" r="r" b="b"/>
                    <a:pathLst>
                      <a:path w="361" h="365">
                        <a:moveTo>
                          <a:pt x="35" y="0"/>
                        </a:moveTo>
                        <a:lnTo>
                          <a:pt x="37" y="20"/>
                        </a:lnTo>
                        <a:lnTo>
                          <a:pt x="37" y="93"/>
                        </a:lnTo>
                        <a:lnTo>
                          <a:pt x="70" y="155"/>
                        </a:lnTo>
                        <a:lnTo>
                          <a:pt x="0" y="340"/>
                        </a:lnTo>
                        <a:lnTo>
                          <a:pt x="17" y="365"/>
                        </a:lnTo>
                        <a:lnTo>
                          <a:pt x="321" y="350"/>
                        </a:lnTo>
                        <a:lnTo>
                          <a:pt x="329" y="350"/>
                        </a:lnTo>
                        <a:lnTo>
                          <a:pt x="329" y="243"/>
                        </a:lnTo>
                        <a:lnTo>
                          <a:pt x="361" y="200"/>
                        </a:lnTo>
                        <a:lnTo>
                          <a:pt x="361" y="173"/>
                        </a:lnTo>
                        <a:lnTo>
                          <a:pt x="309" y="93"/>
                        </a:lnTo>
                        <a:lnTo>
                          <a:pt x="296" y="40"/>
                        </a:lnTo>
                        <a:lnTo>
                          <a:pt x="162" y="43"/>
                        </a:lnTo>
                        <a:lnTo>
                          <a:pt x="147" y="0"/>
                        </a:lnTo>
                        <a:lnTo>
                          <a:pt x="37" y="8"/>
                        </a:lnTo>
                        <a:lnTo>
                          <a:pt x="35" y="8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0" name="Freeform 197"/>
                  <p:cNvSpPr>
                    <a:spLocks/>
                  </p:cNvSpPr>
                  <p:nvPr/>
                </p:nvSpPr>
                <p:spPr bwMode="auto">
                  <a:xfrm>
                    <a:off x="4946605" y="5963552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4"/>
                      </a:cxn>
                      <a:cxn ang="0">
                        <a:pos x="0" y="76"/>
                      </a:cxn>
                      <a:cxn ang="0">
                        <a:pos x="131" y="214"/>
                      </a:cxn>
                      <a:cxn ang="0">
                        <a:pos x="208" y="230"/>
                      </a:cxn>
                      <a:cxn ang="0">
                        <a:pos x="265" y="144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2" y="44"/>
                      </a:cxn>
                      <a:cxn ang="0">
                        <a:pos x="6" y="41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265" h="230">
                        <a:moveTo>
                          <a:pt x="0" y="44"/>
                        </a:moveTo>
                        <a:lnTo>
                          <a:pt x="0" y="76"/>
                        </a:lnTo>
                        <a:lnTo>
                          <a:pt x="131" y="214"/>
                        </a:lnTo>
                        <a:lnTo>
                          <a:pt x="208" y="230"/>
                        </a:lnTo>
                        <a:lnTo>
                          <a:pt x="265" y="144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2" y="44"/>
                        </a:lnTo>
                        <a:lnTo>
                          <a:pt x="6" y="4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1" name="Freeform 196"/>
                  <p:cNvSpPr>
                    <a:spLocks/>
                  </p:cNvSpPr>
                  <p:nvPr/>
                </p:nvSpPr>
                <p:spPr bwMode="auto">
                  <a:xfrm>
                    <a:off x="4946605" y="5963552"/>
                    <a:ext cx="263286" cy="228512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0" y="75"/>
                      </a:cxn>
                      <a:cxn ang="0">
                        <a:pos x="130" y="213"/>
                      </a:cxn>
                      <a:cxn ang="0">
                        <a:pos x="208" y="230"/>
                      </a:cxn>
                      <a:cxn ang="0">
                        <a:pos x="265" y="143"/>
                      </a:cxn>
                      <a:cxn ang="0">
                        <a:pos x="240" y="105"/>
                      </a:cxn>
                      <a:cxn ang="0">
                        <a:pos x="240" y="28"/>
                      </a:cxn>
                      <a:cxn ang="0">
                        <a:pos x="185" y="0"/>
                      </a:cxn>
                      <a:cxn ang="0">
                        <a:pos x="185" y="3"/>
                      </a:cxn>
                      <a:cxn ang="0">
                        <a:pos x="103" y="43"/>
                      </a:cxn>
                      <a:cxn ang="0">
                        <a:pos x="5" y="40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265" h="230">
                        <a:moveTo>
                          <a:pt x="0" y="43"/>
                        </a:moveTo>
                        <a:lnTo>
                          <a:pt x="0" y="75"/>
                        </a:lnTo>
                        <a:lnTo>
                          <a:pt x="130" y="213"/>
                        </a:lnTo>
                        <a:lnTo>
                          <a:pt x="208" y="230"/>
                        </a:lnTo>
                        <a:lnTo>
                          <a:pt x="265" y="143"/>
                        </a:lnTo>
                        <a:lnTo>
                          <a:pt x="240" y="105"/>
                        </a:lnTo>
                        <a:lnTo>
                          <a:pt x="240" y="28"/>
                        </a:lnTo>
                        <a:lnTo>
                          <a:pt x="185" y="0"/>
                        </a:lnTo>
                        <a:lnTo>
                          <a:pt x="185" y="3"/>
                        </a:lnTo>
                        <a:lnTo>
                          <a:pt x="103" y="43"/>
                        </a:lnTo>
                        <a:lnTo>
                          <a:pt x="5" y="40"/>
                        </a:lnTo>
                        <a:lnTo>
                          <a:pt x="0" y="4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2" name="Freeform 195"/>
                  <p:cNvSpPr>
                    <a:spLocks/>
                  </p:cNvSpPr>
                  <p:nvPr/>
                </p:nvSpPr>
                <p:spPr bwMode="auto">
                  <a:xfrm>
                    <a:off x="4790123" y="6035584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1"/>
                      </a:cxn>
                      <a:cxn ang="0">
                        <a:pos x="189" y="224"/>
                      </a:cxn>
                      <a:cxn ang="0">
                        <a:pos x="115" y="240"/>
                      </a:cxn>
                      <a:cxn ang="0">
                        <a:pos x="71" y="272"/>
                      </a:cxn>
                      <a:cxn ang="0">
                        <a:pos x="0" y="275"/>
                      </a:cxn>
                      <a:cxn ang="0">
                        <a:pos x="23" y="71"/>
                      </a:cxn>
                      <a:cxn ang="0">
                        <a:pos x="154" y="0"/>
                      </a:cxn>
                      <a:cxn ang="0">
                        <a:pos x="157" y="0"/>
                      </a:cxn>
                      <a:cxn ang="0">
                        <a:pos x="157" y="3"/>
                      </a:cxn>
                      <a:cxn ang="0">
                        <a:pos x="285" y="138"/>
                      </a:cxn>
                      <a:cxn ang="0">
                        <a:pos x="285" y="141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1"/>
                        </a:moveTo>
                        <a:lnTo>
                          <a:pt x="189" y="224"/>
                        </a:lnTo>
                        <a:lnTo>
                          <a:pt x="115" y="240"/>
                        </a:lnTo>
                        <a:lnTo>
                          <a:pt x="71" y="272"/>
                        </a:lnTo>
                        <a:lnTo>
                          <a:pt x="0" y="275"/>
                        </a:lnTo>
                        <a:lnTo>
                          <a:pt x="23" y="71"/>
                        </a:lnTo>
                        <a:lnTo>
                          <a:pt x="154" y="0"/>
                        </a:lnTo>
                        <a:lnTo>
                          <a:pt x="157" y="0"/>
                        </a:lnTo>
                        <a:lnTo>
                          <a:pt x="157" y="3"/>
                        </a:lnTo>
                        <a:lnTo>
                          <a:pt x="285" y="138"/>
                        </a:lnTo>
                        <a:lnTo>
                          <a:pt x="285" y="141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3" name="Freeform 194"/>
                  <p:cNvSpPr>
                    <a:spLocks/>
                  </p:cNvSpPr>
                  <p:nvPr/>
                </p:nvSpPr>
                <p:spPr bwMode="auto">
                  <a:xfrm>
                    <a:off x="4790123" y="6035584"/>
                    <a:ext cx="283156" cy="273221"/>
                  </a:xfrm>
                  <a:custGeom>
                    <a:avLst/>
                    <a:gdLst/>
                    <a:ahLst/>
                    <a:cxnLst>
                      <a:cxn ang="0">
                        <a:pos x="285" y="140"/>
                      </a:cxn>
                      <a:cxn ang="0">
                        <a:pos x="190" y="223"/>
                      </a:cxn>
                      <a:cxn ang="0">
                        <a:pos x="115" y="240"/>
                      </a:cxn>
                      <a:cxn ang="0">
                        <a:pos x="70" y="273"/>
                      </a:cxn>
                      <a:cxn ang="0">
                        <a:pos x="0" y="275"/>
                      </a:cxn>
                      <a:cxn ang="0">
                        <a:pos x="23" y="70"/>
                      </a:cxn>
                      <a:cxn ang="0">
                        <a:pos x="155" y="0"/>
                      </a:cxn>
                      <a:cxn ang="0">
                        <a:pos x="158" y="0"/>
                      </a:cxn>
                      <a:cxn ang="0">
                        <a:pos x="158" y="3"/>
                      </a:cxn>
                      <a:cxn ang="0">
                        <a:pos x="285" y="138"/>
                      </a:cxn>
                      <a:cxn ang="0">
                        <a:pos x="285" y="140"/>
                      </a:cxn>
                    </a:cxnLst>
                    <a:rect l="0" t="0" r="r" b="b"/>
                    <a:pathLst>
                      <a:path w="285" h="275">
                        <a:moveTo>
                          <a:pt x="285" y="140"/>
                        </a:moveTo>
                        <a:lnTo>
                          <a:pt x="190" y="223"/>
                        </a:lnTo>
                        <a:lnTo>
                          <a:pt x="115" y="240"/>
                        </a:lnTo>
                        <a:lnTo>
                          <a:pt x="70" y="273"/>
                        </a:lnTo>
                        <a:lnTo>
                          <a:pt x="0" y="275"/>
                        </a:lnTo>
                        <a:lnTo>
                          <a:pt x="23" y="70"/>
                        </a:lnTo>
                        <a:lnTo>
                          <a:pt x="155" y="0"/>
                        </a:lnTo>
                        <a:lnTo>
                          <a:pt x="158" y="0"/>
                        </a:lnTo>
                        <a:lnTo>
                          <a:pt x="158" y="3"/>
                        </a:lnTo>
                        <a:lnTo>
                          <a:pt x="285" y="138"/>
                        </a:lnTo>
                        <a:lnTo>
                          <a:pt x="285" y="14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4" name="Freeform 193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5" name="Freeform 192"/>
                  <p:cNvSpPr>
                    <a:spLocks/>
                  </p:cNvSpPr>
                  <p:nvPr/>
                </p:nvSpPr>
                <p:spPr bwMode="auto">
                  <a:xfrm>
                    <a:off x="5140343" y="6308805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3" y="39"/>
                      </a:cxn>
                      <a:cxn ang="0">
                        <a:pos x="35" y="42"/>
                      </a:cxn>
                      <a:cxn ang="0">
                        <a:pos x="42" y="26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3" y="39"/>
                        </a:lnTo>
                        <a:lnTo>
                          <a:pt x="35" y="42"/>
                        </a:lnTo>
                        <a:lnTo>
                          <a:pt x="42" y="26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6" name="Freeform 191"/>
                  <p:cNvSpPr>
                    <a:spLocks/>
                  </p:cNvSpPr>
                  <p:nvPr/>
                </p:nvSpPr>
                <p:spPr bwMode="auto">
                  <a:xfrm>
                    <a:off x="5140343" y="6308805"/>
                    <a:ext cx="42224" cy="42224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12" y="37"/>
                      </a:cxn>
                      <a:cxn ang="0">
                        <a:pos x="35" y="42"/>
                      </a:cxn>
                      <a:cxn ang="0">
                        <a:pos x="42" y="25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42" h="42">
                        <a:moveTo>
                          <a:pt x="22" y="0"/>
                        </a:moveTo>
                        <a:lnTo>
                          <a:pt x="0" y="10"/>
                        </a:lnTo>
                        <a:lnTo>
                          <a:pt x="12" y="37"/>
                        </a:lnTo>
                        <a:lnTo>
                          <a:pt x="35" y="42"/>
                        </a:lnTo>
                        <a:lnTo>
                          <a:pt x="42" y="25"/>
                        </a:lnTo>
                        <a:lnTo>
                          <a:pt x="2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7" name="Freeform 190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19"/>
                      </a:cxn>
                      <a:cxn ang="0">
                        <a:pos x="9" y="0"/>
                      </a:cxn>
                      <a:cxn ang="0">
                        <a:pos x="32" y="0"/>
                      </a:cxn>
                      <a:cxn ang="0">
                        <a:pos x="41" y="38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19"/>
                        </a:lnTo>
                        <a:lnTo>
                          <a:pt x="9" y="0"/>
                        </a:lnTo>
                        <a:lnTo>
                          <a:pt x="32" y="0"/>
                        </a:lnTo>
                        <a:lnTo>
                          <a:pt x="41" y="38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8" name="Freeform 189"/>
                  <p:cNvSpPr>
                    <a:spLocks/>
                  </p:cNvSpPr>
                  <p:nvPr/>
                </p:nvSpPr>
                <p:spPr bwMode="auto">
                  <a:xfrm>
                    <a:off x="5023602" y="6390771"/>
                    <a:ext cx="39741" cy="54644"/>
                  </a:xfrm>
                  <a:custGeom>
                    <a:avLst/>
                    <a:gdLst/>
                    <a:ahLst/>
                    <a:cxnLst>
                      <a:cxn ang="0">
                        <a:pos x="3" y="54"/>
                      </a:cxn>
                      <a:cxn ang="0">
                        <a:pos x="0" y="20"/>
                      </a:cxn>
                      <a:cxn ang="0">
                        <a:pos x="8" y="0"/>
                      </a:cxn>
                      <a:cxn ang="0">
                        <a:pos x="31" y="0"/>
                      </a:cxn>
                      <a:cxn ang="0">
                        <a:pos x="41" y="39"/>
                      </a:cxn>
                      <a:cxn ang="0">
                        <a:pos x="3" y="54"/>
                      </a:cxn>
                    </a:cxnLst>
                    <a:rect l="0" t="0" r="r" b="b"/>
                    <a:pathLst>
                      <a:path w="41" h="54">
                        <a:moveTo>
                          <a:pt x="3" y="54"/>
                        </a:moveTo>
                        <a:lnTo>
                          <a:pt x="0" y="20"/>
                        </a:lnTo>
                        <a:lnTo>
                          <a:pt x="8" y="0"/>
                        </a:lnTo>
                        <a:lnTo>
                          <a:pt x="31" y="0"/>
                        </a:lnTo>
                        <a:lnTo>
                          <a:pt x="41" y="39"/>
                        </a:lnTo>
                        <a:lnTo>
                          <a:pt x="3" y="54"/>
                        </a:lnTo>
                      </a:path>
                    </a:pathLst>
                  </a:custGeom>
                  <a:solidFill>
                    <a:srgbClr val="FFFF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29" name="Freeform 188"/>
                  <p:cNvSpPr>
                    <a:spLocks/>
                  </p:cNvSpPr>
                  <p:nvPr/>
                </p:nvSpPr>
                <p:spPr bwMode="auto">
                  <a:xfrm>
                    <a:off x="5167664" y="6346062"/>
                    <a:ext cx="7452" cy="496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0" name="Freeform 187"/>
                  <p:cNvSpPr>
                    <a:spLocks/>
                  </p:cNvSpPr>
                  <p:nvPr/>
                </p:nvSpPr>
                <p:spPr bwMode="auto">
                  <a:xfrm>
                    <a:off x="4556643" y="6000810"/>
                    <a:ext cx="422250" cy="392445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73" y="134"/>
                      </a:cxn>
                      <a:cxn ang="0">
                        <a:pos x="60" y="256"/>
                      </a:cxn>
                      <a:cxn ang="0">
                        <a:pos x="131" y="394"/>
                      </a:cxn>
                      <a:cxn ang="0">
                        <a:pos x="127" y="384"/>
                      </a:cxn>
                      <a:cxn ang="0">
                        <a:pos x="217" y="371"/>
                      </a:cxn>
                      <a:cxn ang="0">
                        <a:pos x="243" y="358"/>
                      </a:cxn>
                      <a:cxn ang="0">
                        <a:pos x="243" y="310"/>
                      </a:cxn>
                      <a:cxn ang="0">
                        <a:pos x="262" y="310"/>
                      </a:cxn>
                      <a:cxn ang="0">
                        <a:pos x="236" y="310"/>
                      </a:cxn>
                      <a:cxn ang="0">
                        <a:pos x="259" y="106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6"/>
                      </a:cxn>
                      <a:cxn ang="0">
                        <a:pos x="399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7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425" h="394">
                        <a:moveTo>
                          <a:pt x="0" y="16"/>
                        </a:moveTo>
                        <a:lnTo>
                          <a:pt x="73" y="134"/>
                        </a:lnTo>
                        <a:lnTo>
                          <a:pt x="60" y="256"/>
                        </a:lnTo>
                        <a:lnTo>
                          <a:pt x="131" y="394"/>
                        </a:lnTo>
                        <a:lnTo>
                          <a:pt x="127" y="384"/>
                        </a:lnTo>
                        <a:lnTo>
                          <a:pt x="217" y="371"/>
                        </a:lnTo>
                        <a:lnTo>
                          <a:pt x="243" y="358"/>
                        </a:lnTo>
                        <a:lnTo>
                          <a:pt x="243" y="310"/>
                        </a:lnTo>
                        <a:lnTo>
                          <a:pt x="262" y="310"/>
                        </a:lnTo>
                        <a:lnTo>
                          <a:pt x="236" y="310"/>
                        </a:lnTo>
                        <a:lnTo>
                          <a:pt x="259" y="106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6"/>
                        </a:lnTo>
                        <a:lnTo>
                          <a:pt x="399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1" name="Freeform 186"/>
                  <p:cNvSpPr>
                    <a:spLocks/>
                  </p:cNvSpPr>
                  <p:nvPr/>
                </p:nvSpPr>
                <p:spPr bwMode="auto">
                  <a:xfrm>
                    <a:off x="4556643" y="6000810"/>
                    <a:ext cx="422250" cy="38996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73" y="133"/>
                      </a:cxn>
                      <a:cxn ang="0">
                        <a:pos x="60" y="256"/>
                      </a:cxn>
                      <a:cxn ang="0">
                        <a:pos x="130" y="394"/>
                      </a:cxn>
                      <a:cxn ang="0">
                        <a:pos x="125" y="384"/>
                      </a:cxn>
                      <a:cxn ang="0">
                        <a:pos x="215" y="371"/>
                      </a:cxn>
                      <a:cxn ang="0">
                        <a:pos x="243" y="359"/>
                      </a:cxn>
                      <a:cxn ang="0">
                        <a:pos x="243" y="311"/>
                      </a:cxn>
                      <a:cxn ang="0">
                        <a:pos x="260" y="311"/>
                      </a:cxn>
                      <a:cxn ang="0">
                        <a:pos x="235" y="311"/>
                      </a:cxn>
                      <a:cxn ang="0">
                        <a:pos x="258" y="105"/>
                      </a:cxn>
                      <a:cxn ang="0">
                        <a:pos x="390" y="35"/>
                      </a:cxn>
                      <a:cxn ang="0">
                        <a:pos x="393" y="35"/>
                      </a:cxn>
                      <a:cxn ang="0">
                        <a:pos x="393" y="5"/>
                      </a:cxn>
                      <a:cxn ang="0">
                        <a:pos x="398" y="3"/>
                      </a:cxn>
                      <a:cxn ang="0">
                        <a:pos x="425" y="3"/>
                      </a:cxn>
                      <a:cxn ang="0">
                        <a:pos x="313" y="0"/>
                      </a:cxn>
                      <a:cxn ang="0">
                        <a:pos x="305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425" h="394">
                        <a:moveTo>
                          <a:pt x="0" y="15"/>
                        </a:moveTo>
                        <a:lnTo>
                          <a:pt x="73" y="133"/>
                        </a:lnTo>
                        <a:lnTo>
                          <a:pt x="60" y="256"/>
                        </a:lnTo>
                        <a:lnTo>
                          <a:pt x="130" y="394"/>
                        </a:lnTo>
                        <a:lnTo>
                          <a:pt x="125" y="384"/>
                        </a:lnTo>
                        <a:lnTo>
                          <a:pt x="215" y="371"/>
                        </a:lnTo>
                        <a:lnTo>
                          <a:pt x="243" y="359"/>
                        </a:lnTo>
                        <a:lnTo>
                          <a:pt x="243" y="311"/>
                        </a:lnTo>
                        <a:lnTo>
                          <a:pt x="260" y="311"/>
                        </a:lnTo>
                        <a:lnTo>
                          <a:pt x="235" y="311"/>
                        </a:lnTo>
                        <a:lnTo>
                          <a:pt x="258" y="105"/>
                        </a:lnTo>
                        <a:lnTo>
                          <a:pt x="390" y="35"/>
                        </a:lnTo>
                        <a:lnTo>
                          <a:pt x="393" y="35"/>
                        </a:lnTo>
                        <a:lnTo>
                          <a:pt x="393" y="5"/>
                        </a:lnTo>
                        <a:lnTo>
                          <a:pt x="398" y="3"/>
                        </a:lnTo>
                        <a:lnTo>
                          <a:pt x="425" y="3"/>
                        </a:lnTo>
                        <a:lnTo>
                          <a:pt x="313" y="0"/>
                        </a:lnTo>
                        <a:lnTo>
                          <a:pt x="305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2" name="Freeform 185"/>
                  <p:cNvSpPr>
                    <a:spLocks/>
                  </p:cNvSpPr>
                  <p:nvPr/>
                </p:nvSpPr>
                <p:spPr bwMode="auto">
                  <a:xfrm>
                    <a:off x="4591417" y="3710720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4" y="64"/>
                      </a:cxn>
                      <a:cxn ang="0">
                        <a:pos x="60" y="0"/>
                      </a:cxn>
                      <a:cxn ang="0">
                        <a:pos x="22" y="16"/>
                      </a:cxn>
                      <a:cxn ang="0">
                        <a:pos x="0" y="74"/>
                      </a:cxn>
                      <a:cxn ang="0">
                        <a:pos x="6" y="55"/>
                      </a:cxn>
                      <a:cxn ang="0">
                        <a:pos x="44" y="64"/>
                      </a:cxn>
                    </a:cxnLst>
                    <a:rect l="0" t="0" r="r" b="b"/>
                    <a:pathLst>
                      <a:path w="60" h="74">
                        <a:moveTo>
                          <a:pt x="44" y="64"/>
                        </a:moveTo>
                        <a:lnTo>
                          <a:pt x="60" y="0"/>
                        </a:lnTo>
                        <a:lnTo>
                          <a:pt x="22" y="16"/>
                        </a:lnTo>
                        <a:lnTo>
                          <a:pt x="0" y="74"/>
                        </a:lnTo>
                        <a:lnTo>
                          <a:pt x="6" y="55"/>
                        </a:lnTo>
                        <a:lnTo>
                          <a:pt x="44" y="64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3" name="Freeform 184"/>
                  <p:cNvSpPr>
                    <a:spLocks/>
                  </p:cNvSpPr>
                  <p:nvPr/>
                </p:nvSpPr>
                <p:spPr bwMode="auto">
                  <a:xfrm>
                    <a:off x="4591417" y="3710720"/>
                    <a:ext cx="59612" cy="74515"/>
                  </a:xfrm>
                  <a:custGeom>
                    <a:avLst/>
                    <a:gdLst/>
                    <a:ahLst/>
                    <a:cxnLst>
                      <a:cxn ang="0">
                        <a:pos x="43" y="64"/>
                      </a:cxn>
                      <a:cxn ang="0">
                        <a:pos x="60" y="0"/>
                      </a:cxn>
                      <a:cxn ang="0">
                        <a:pos x="20" y="17"/>
                      </a:cxn>
                      <a:cxn ang="0">
                        <a:pos x="0" y="74"/>
                      </a:cxn>
                      <a:cxn ang="0">
                        <a:pos x="5" y="54"/>
                      </a:cxn>
                      <a:cxn ang="0">
                        <a:pos x="43" y="64"/>
                      </a:cxn>
                    </a:cxnLst>
                    <a:rect l="0" t="0" r="r" b="b"/>
                    <a:pathLst>
                      <a:path w="60" h="74">
                        <a:moveTo>
                          <a:pt x="43" y="64"/>
                        </a:moveTo>
                        <a:lnTo>
                          <a:pt x="60" y="0"/>
                        </a:lnTo>
                        <a:lnTo>
                          <a:pt x="20" y="17"/>
                        </a:lnTo>
                        <a:lnTo>
                          <a:pt x="0" y="74"/>
                        </a:lnTo>
                        <a:lnTo>
                          <a:pt x="5" y="54"/>
                        </a:lnTo>
                        <a:lnTo>
                          <a:pt x="43" y="6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4" name="Line 18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109035" y="4311807"/>
                    <a:ext cx="17386" cy="124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5" name="Freeform 148"/>
                  <p:cNvSpPr>
                    <a:spLocks/>
                  </p:cNvSpPr>
                  <p:nvPr/>
                </p:nvSpPr>
                <p:spPr bwMode="auto">
                  <a:xfrm>
                    <a:off x="4104587" y="4108133"/>
                    <a:ext cx="101838" cy="149030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19"/>
                      </a:cxn>
                      <a:cxn ang="0">
                        <a:pos x="29" y="80"/>
                      </a:cxn>
                      <a:cxn ang="0">
                        <a:pos x="0" y="138"/>
                      </a:cxn>
                      <a:cxn ang="0">
                        <a:pos x="35" y="141"/>
                      </a:cxn>
                      <a:cxn ang="0">
                        <a:pos x="42" y="151"/>
                      </a:cxn>
                      <a:cxn ang="0">
                        <a:pos x="103" y="23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19"/>
                        </a:lnTo>
                        <a:lnTo>
                          <a:pt x="29" y="80"/>
                        </a:lnTo>
                        <a:lnTo>
                          <a:pt x="0" y="138"/>
                        </a:lnTo>
                        <a:lnTo>
                          <a:pt x="35" y="141"/>
                        </a:lnTo>
                        <a:lnTo>
                          <a:pt x="42" y="151"/>
                        </a:lnTo>
                        <a:lnTo>
                          <a:pt x="103" y="2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6" name="Freeform 147"/>
                  <p:cNvSpPr>
                    <a:spLocks/>
                  </p:cNvSpPr>
                  <p:nvPr/>
                </p:nvSpPr>
                <p:spPr bwMode="auto">
                  <a:xfrm>
                    <a:off x="4104587" y="4108133"/>
                    <a:ext cx="101838" cy="151513"/>
                  </a:xfrm>
                  <a:custGeom>
                    <a:avLst/>
                    <a:gdLst/>
                    <a:ahLst/>
                    <a:cxnLst>
                      <a:cxn ang="0">
                        <a:pos x="45" y="0"/>
                      </a:cxn>
                      <a:cxn ang="0">
                        <a:pos x="35" y="20"/>
                      </a:cxn>
                      <a:cxn ang="0">
                        <a:pos x="28" y="79"/>
                      </a:cxn>
                      <a:cxn ang="0">
                        <a:pos x="0" y="136"/>
                      </a:cxn>
                      <a:cxn ang="0">
                        <a:pos x="35" y="141"/>
                      </a:cxn>
                      <a:cxn ang="0">
                        <a:pos x="40" y="151"/>
                      </a:cxn>
                      <a:cxn ang="0">
                        <a:pos x="103" y="22"/>
                      </a:cxn>
                      <a:cxn ang="0">
                        <a:pos x="45" y="0"/>
                      </a:cxn>
                    </a:cxnLst>
                    <a:rect l="0" t="0" r="r" b="b"/>
                    <a:pathLst>
                      <a:path w="103" h="151">
                        <a:moveTo>
                          <a:pt x="45" y="0"/>
                        </a:moveTo>
                        <a:lnTo>
                          <a:pt x="35" y="20"/>
                        </a:lnTo>
                        <a:lnTo>
                          <a:pt x="28" y="79"/>
                        </a:lnTo>
                        <a:lnTo>
                          <a:pt x="0" y="136"/>
                        </a:lnTo>
                        <a:lnTo>
                          <a:pt x="35" y="141"/>
                        </a:lnTo>
                        <a:lnTo>
                          <a:pt x="40" y="151"/>
                        </a:lnTo>
                        <a:lnTo>
                          <a:pt x="103" y="22"/>
                        </a:lnTo>
                        <a:lnTo>
                          <a:pt x="4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7" name="Freeform 146"/>
                  <p:cNvSpPr>
                    <a:spLocks/>
                  </p:cNvSpPr>
                  <p:nvPr/>
                </p:nvSpPr>
                <p:spPr bwMode="auto">
                  <a:xfrm>
                    <a:off x="4822413" y="4217421"/>
                    <a:ext cx="153997" cy="146545"/>
                  </a:xfrm>
                  <a:custGeom>
                    <a:avLst/>
                    <a:gdLst/>
                    <a:ahLst/>
                    <a:cxnLst>
                      <a:cxn ang="0">
                        <a:pos x="0" y="58"/>
                      </a:cxn>
                      <a:cxn ang="0">
                        <a:pos x="10" y="83"/>
                      </a:cxn>
                      <a:cxn ang="0">
                        <a:pos x="55" y="102"/>
                      </a:cxn>
                      <a:cxn ang="0">
                        <a:pos x="61" y="147"/>
                      </a:cxn>
                      <a:cxn ang="0">
                        <a:pos x="90" y="144"/>
                      </a:cxn>
                      <a:cxn ang="0">
                        <a:pos x="115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7" y="6"/>
                      </a:cxn>
                      <a:cxn ang="0">
                        <a:pos x="80" y="0"/>
                      </a:cxn>
                      <a:cxn ang="0">
                        <a:pos x="80" y="13"/>
                      </a:cxn>
                      <a:cxn ang="0">
                        <a:pos x="77" y="13"/>
                      </a:cxn>
                      <a:cxn ang="0">
                        <a:pos x="80" y="10"/>
                      </a:cxn>
                      <a:cxn ang="0">
                        <a:pos x="26" y="45"/>
                      </a:cxn>
                      <a:cxn ang="0">
                        <a:pos x="29" y="48"/>
                      </a:cxn>
                      <a:cxn ang="0">
                        <a:pos x="0" y="58"/>
                      </a:cxn>
                    </a:cxnLst>
                    <a:rect l="0" t="0" r="r" b="b"/>
                    <a:pathLst>
                      <a:path w="154" h="147">
                        <a:moveTo>
                          <a:pt x="0" y="58"/>
                        </a:moveTo>
                        <a:lnTo>
                          <a:pt x="10" y="83"/>
                        </a:lnTo>
                        <a:lnTo>
                          <a:pt x="55" y="102"/>
                        </a:lnTo>
                        <a:lnTo>
                          <a:pt x="61" y="147"/>
                        </a:lnTo>
                        <a:lnTo>
                          <a:pt x="90" y="144"/>
                        </a:lnTo>
                        <a:lnTo>
                          <a:pt x="115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7" y="6"/>
                        </a:lnTo>
                        <a:lnTo>
                          <a:pt x="80" y="0"/>
                        </a:lnTo>
                        <a:lnTo>
                          <a:pt x="80" y="13"/>
                        </a:lnTo>
                        <a:lnTo>
                          <a:pt x="77" y="13"/>
                        </a:lnTo>
                        <a:lnTo>
                          <a:pt x="80" y="10"/>
                        </a:lnTo>
                        <a:lnTo>
                          <a:pt x="26" y="45"/>
                        </a:lnTo>
                        <a:lnTo>
                          <a:pt x="29" y="4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8" name="Freeform 145"/>
                  <p:cNvSpPr>
                    <a:spLocks/>
                  </p:cNvSpPr>
                  <p:nvPr/>
                </p:nvSpPr>
                <p:spPr bwMode="auto">
                  <a:xfrm>
                    <a:off x="4822413" y="4217421"/>
                    <a:ext cx="151513" cy="146545"/>
                  </a:xfrm>
                  <a:custGeom>
                    <a:avLst/>
                    <a:gdLst/>
                    <a:ahLst/>
                    <a:cxnLst>
                      <a:cxn ang="0">
                        <a:pos x="0" y="57"/>
                      </a:cxn>
                      <a:cxn ang="0">
                        <a:pos x="10" y="82"/>
                      </a:cxn>
                      <a:cxn ang="0">
                        <a:pos x="56" y="102"/>
                      </a:cxn>
                      <a:cxn ang="0">
                        <a:pos x="61" y="147"/>
                      </a:cxn>
                      <a:cxn ang="0">
                        <a:pos x="91" y="142"/>
                      </a:cxn>
                      <a:cxn ang="0">
                        <a:pos x="116" y="122"/>
                      </a:cxn>
                      <a:cxn ang="0">
                        <a:pos x="106" y="77"/>
                      </a:cxn>
                      <a:cxn ang="0">
                        <a:pos x="154" y="32"/>
                      </a:cxn>
                      <a:cxn ang="0">
                        <a:pos x="88" y="5"/>
                      </a:cxn>
                      <a:cxn ang="0">
                        <a:pos x="81" y="0"/>
                      </a:cxn>
                      <a:cxn ang="0">
                        <a:pos x="81" y="12"/>
                      </a:cxn>
                      <a:cxn ang="0">
                        <a:pos x="78" y="12"/>
                      </a:cxn>
                      <a:cxn ang="0">
                        <a:pos x="81" y="10"/>
                      </a:cxn>
                      <a:cxn ang="0">
                        <a:pos x="25" y="45"/>
                      </a:cxn>
                      <a:cxn ang="0">
                        <a:pos x="28" y="47"/>
                      </a:cxn>
                      <a:cxn ang="0">
                        <a:pos x="0" y="57"/>
                      </a:cxn>
                    </a:cxnLst>
                    <a:rect l="0" t="0" r="r" b="b"/>
                    <a:pathLst>
                      <a:path w="154" h="147">
                        <a:moveTo>
                          <a:pt x="0" y="57"/>
                        </a:moveTo>
                        <a:lnTo>
                          <a:pt x="10" y="82"/>
                        </a:lnTo>
                        <a:lnTo>
                          <a:pt x="56" y="102"/>
                        </a:lnTo>
                        <a:lnTo>
                          <a:pt x="61" y="147"/>
                        </a:lnTo>
                        <a:lnTo>
                          <a:pt x="91" y="142"/>
                        </a:lnTo>
                        <a:lnTo>
                          <a:pt x="116" y="122"/>
                        </a:lnTo>
                        <a:lnTo>
                          <a:pt x="106" y="77"/>
                        </a:lnTo>
                        <a:lnTo>
                          <a:pt x="154" y="32"/>
                        </a:lnTo>
                        <a:lnTo>
                          <a:pt x="88" y="5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78" y="12"/>
                        </a:lnTo>
                        <a:lnTo>
                          <a:pt x="81" y="10"/>
                        </a:lnTo>
                        <a:lnTo>
                          <a:pt x="25" y="45"/>
                        </a:lnTo>
                        <a:lnTo>
                          <a:pt x="28" y="47"/>
                        </a:lnTo>
                        <a:lnTo>
                          <a:pt x="0" y="5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39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98741" y="2426580"/>
                    <a:ext cx="4968" cy="1242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0" name="Freeform 143"/>
                  <p:cNvSpPr>
                    <a:spLocks/>
                  </p:cNvSpPr>
                  <p:nvPr/>
                </p:nvSpPr>
                <p:spPr bwMode="auto">
                  <a:xfrm>
                    <a:off x="2703709" y="2404226"/>
                    <a:ext cx="2485" cy="1241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3" y="1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3">
                        <a:moveTo>
                          <a:pt x="0" y="13"/>
                        </a:moveTo>
                        <a:lnTo>
                          <a:pt x="3" y="1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1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8676" y="2381871"/>
                    <a:ext cx="0" cy="1242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2" name="Line 1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1161" y="2357033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3" name="Line 1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13644" y="2334679"/>
                    <a:ext cx="4968" cy="1738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4" name="Line 1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1096" y="2312324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5" name="Line 1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3579" y="2289970"/>
                    <a:ext cx="4968" cy="1738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6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1032" y="2267615"/>
                    <a:ext cx="2483" cy="1490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7" name="Freeform 136"/>
                  <p:cNvSpPr>
                    <a:spLocks/>
                  </p:cNvSpPr>
                  <p:nvPr/>
                </p:nvSpPr>
                <p:spPr bwMode="auto">
                  <a:xfrm>
                    <a:off x="2733515" y="2245261"/>
                    <a:ext cx="4968" cy="1738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3" y="9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6">
                        <a:moveTo>
                          <a:pt x="0" y="16"/>
                        </a:moveTo>
                        <a:lnTo>
                          <a:pt x="3" y="9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848" name="Line 1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40967" y="2222906"/>
                    <a:ext cx="2483" cy="173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grpSp>
                <p:nvGrpSpPr>
                  <p:cNvPr id="484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4246190" y="3596464"/>
                    <a:ext cx="193739" cy="280672"/>
                    <a:chOff x="4770" y="4410"/>
                    <a:chExt cx="195" cy="282"/>
                  </a:xfrm>
                  <a:noFill/>
                </p:grpSpPr>
                <p:sp>
                  <p:nvSpPr>
                    <p:cNvPr id="4850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805" y="4410"/>
                      <a:ext cx="160" cy="282"/>
                    </a:xfrm>
                    <a:custGeom>
                      <a:avLst/>
                      <a:gdLst/>
                      <a:ahLst/>
                      <a:cxnLst>
                        <a:cxn ang="0">
                          <a:pos x="90" y="10"/>
                        </a:cxn>
                        <a:cxn ang="0">
                          <a:pos x="144" y="0"/>
                        </a:cxn>
                        <a:cxn ang="0">
                          <a:pos x="122" y="67"/>
                        </a:cxn>
                        <a:cxn ang="0">
                          <a:pos x="132" y="115"/>
                        </a:cxn>
                        <a:cxn ang="0">
                          <a:pos x="144" y="166"/>
                        </a:cxn>
                        <a:cxn ang="0">
                          <a:pos x="125" y="189"/>
                        </a:cxn>
                        <a:cxn ang="0">
                          <a:pos x="160" y="195"/>
                        </a:cxn>
                        <a:cxn ang="0">
                          <a:pos x="160" y="243"/>
                        </a:cxn>
                        <a:cxn ang="0">
                          <a:pos x="87" y="266"/>
                        </a:cxn>
                        <a:cxn ang="0">
                          <a:pos x="39" y="275"/>
                        </a:cxn>
                        <a:cxn ang="0">
                          <a:pos x="4" y="282"/>
                        </a:cxn>
                        <a:cxn ang="0">
                          <a:pos x="0" y="256"/>
                        </a:cxn>
                        <a:cxn ang="0">
                          <a:pos x="39" y="234"/>
                        </a:cxn>
                        <a:cxn ang="0">
                          <a:pos x="20" y="214"/>
                        </a:cxn>
                        <a:cxn ang="0">
                          <a:pos x="23" y="186"/>
                        </a:cxn>
                        <a:cxn ang="0">
                          <a:pos x="55" y="170"/>
                        </a:cxn>
                        <a:cxn ang="0">
                          <a:pos x="61" y="74"/>
                        </a:cxn>
                        <a:cxn ang="0">
                          <a:pos x="90" y="10"/>
                        </a:cxn>
                      </a:cxnLst>
                      <a:rect l="0" t="0" r="r" b="b"/>
                      <a:pathLst>
                        <a:path w="160" h="282">
                          <a:moveTo>
                            <a:pt x="90" y="10"/>
                          </a:moveTo>
                          <a:lnTo>
                            <a:pt x="144" y="0"/>
                          </a:lnTo>
                          <a:lnTo>
                            <a:pt x="122" y="67"/>
                          </a:lnTo>
                          <a:lnTo>
                            <a:pt x="132" y="115"/>
                          </a:lnTo>
                          <a:lnTo>
                            <a:pt x="144" y="166"/>
                          </a:lnTo>
                          <a:lnTo>
                            <a:pt x="125" y="189"/>
                          </a:lnTo>
                          <a:lnTo>
                            <a:pt x="160" y="195"/>
                          </a:lnTo>
                          <a:lnTo>
                            <a:pt x="160" y="243"/>
                          </a:lnTo>
                          <a:lnTo>
                            <a:pt x="87" y="266"/>
                          </a:lnTo>
                          <a:lnTo>
                            <a:pt x="39" y="275"/>
                          </a:lnTo>
                          <a:lnTo>
                            <a:pt x="4" y="282"/>
                          </a:lnTo>
                          <a:lnTo>
                            <a:pt x="0" y="256"/>
                          </a:lnTo>
                          <a:lnTo>
                            <a:pt x="39" y="234"/>
                          </a:lnTo>
                          <a:lnTo>
                            <a:pt x="20" y="214"/>
                          </a:lnTo>
                          <a:lnTo>
                            <a:pt x="23" y="186"/>
                          </a:lnTo>
                          <a:lnTo>
                            <a:pt x="55" y="170"/>
                          </a:lnTo>
                          <a:lnTo>
                            <a:pt x="61" y="74"/>
                          </a:lnTo>
                          <a:lnTo>
                            <a:pt x="90" y="1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  <p:sp>
                  <p:nvSpPr>
                    <p:cNvPr id="4851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4770" y="4509"/>
                      <a:ext cx="58" cy="71"/>
                    </a:xfrm>
                    <a:custGeom>
                      <a:avLst/>
                      <a:gdLst/>
                      <a:ahLst/>
                      <a:cxnLst>
                        <a:cxn ang="0">
                          <a:pos x="45" y="0"/>
                        </a:cxn>
                        <a:cxn ang="0">
                          <a:pos x="58" y="45"/>
                        </a:cxn>
                        <a:cxn ang="0">
                          <a:pos x="45" y="71"/>
                        </a:cxn>
                        <a:cxn ang="0">
                          <a:pos x="10" y="45"/>
                        </a:cxn>
                        <a:cxn ang="0">
                          <a:pos x="0" y="16"/>
                        </a:cxn>
                        <a:cxn ang="0">
                          <a:pos x="0" y="13"/>
                        </a:cxn>
                        <a:cxn ang="0">
                          <a:pos x="45" y="0"/>
                        </a:cxn>
                      </a:cxnLst>
                      <a:rect l="0" t="0" r="r" b="b"/>
                      <a:pathLst>
                        <a:path w="58" h="71">
                          <a:moveTo>
                            <a:pt x="45" y="0"/>
                          </a:moveTo>
                          <a:lnTo>
                            <a:pt x="58" y="45"/>
                          </a:lnTo>
                          <a:lnTo>
                            <a:pt x="45" y="71"/>
                          </a:lnTo>
                          <a:lnTo>
                            <a:pt x="10" y="45"/>
                          </a:lnTo>
                          <a:lnTo>
                            <a:pt x="0" y="16"/>
                          </a:lnTo>
                          <a:lnTo>
                            <a:pt x="0" y="1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fr-FR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fr-FR"/>
                    </a:p>
                  </p:txBody>
                </p:sp>
              </p:grpSp>
            </p:grpSp>
            <p:sp>
              <p:nvSpPr>
                <p:cNvPr id="4243" name="ZoneTexte 3376"/>
                <p:cNvSpPr txBox="1"/>
                <p:nvPr/>
              </p:nvSpPr>
              <p:spPr>
                <a:xfrm>
                  <a:off x="2786050" y="2143116"/>
                  <a:ext cx="659155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Chicago</a:t>
                  </a:r>
                  <a:endParaRPr lang="fr-FR" sz="1200" b="1" i="1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44" name="Ellipse 4243"/>
                <p:cNvSpPr/>
                <p:nvPr/>
              </p:nvSpPr>
              <p:spPr>
                <a:xfrm>
                  <a:off x="3142116" y="2642058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45" name="ZoneTexte 3373"/>
                <p:cNvSpPr txBox="1"/>
                <p:nvPr/>
              </p:nvSpPr>
              <p:spPr>
                <a:xfrm>
                  <a:off x="3214678" y="2580497"/>
                  <a:ext cx="77207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New York</a:t>
                  </a:r>
                  <a:endParaRPr lang="fr-FR" sz="1200" b="1" i="1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46" name="ZoneTexte 1684"/>
                <p:cNvSpPr txBox="1"/>
                <p:nvPr/>
              </p:nvSpPr>
              <p:spPr>
                <a:xfrm>
                  <a:off x="4086101" y="3352636"/>
                  <a:ext cx="701923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Europe </a:t>
                  </a:r>
                </a:p>
              </p:txBody>
            </p:sp>
            <p:sp>
              <p:nvSpPr>
                <p:cNvPr id="4247" name="Ellipse 4246"/>
                <p:cNvSpPr/>
                <p:nvPr/>
              </p:nvSpPr>
              <p:spPr>
                <a:xfrm>
                  <a:off x="4429124" y="3857628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48" name="ZoneTexte 3371"/>
                <p:cNvSpPr txBox="1"/>
                <p:nvPr/>
              </p:nvSpPr>
              <p:spPr>
                <a:xfrm>
                  <a:off x="4398844" y="3794943"/>
                  <a:ext cx="4589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Paris</a:t>
                  </a:r>
                  <a:endParaRPr lang="fr-FR" sz="1200" b="1" i="1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49" name="Ellipse 4248"/>
                <p:cNvSpPr/>
                <p:nvPr/>
              </p:nvSpPr>
              <p:spPr>
                <a:xfrm>
                  <a:off x="4356562" y="3785066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50" name="ZoneTexte 3369"/>
                <p:cNvSpPr txBox="1"/>
                <p:nvPr/>
              </p:nvSpPr>
              <p:spPr>
                <a:xfrm>
                  <a:off x="4295683" y="3643314"/>
                  <a:ext cx="633507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Londres</a:t>
                  </a:r>
                  <a:endParaRPr lang="fr-FR" sz="1200" b="1" i="1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51" name="Ellipse 4250"/>
                <p:cNvSpPr/>
                <p:nvPr/>
              </p:nvSpPr>
              <p:spPr>
                <a:xfrm>
                  <a:off x="6286512" y="1857364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52" name="ZoneTexte 3380"/>
                <p:cNvSpPr txBox="1"/>
                <p:nvPr/>
              </p:nvSpPr>
              <p:spPr>
                <a:xfrm>
                  <a:off x="6357950" y="1785926"/>
                  <a:ext cx="5264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latin typeface="Tw Cen MT" pitchFamily="34" charset="0"/>
                    </a:rPr>
                    <a:t>Tokyo</a:t>
                  </a:r>
                  <a:endParaRPr lang="fr-FR" sz="1200" b="1" i="1" dirty="0">
                    <a:latin typeface="Tw Cen MT" pitchFamily="34" charset="0"/>
                  </a:endParaRPr>
                </a:p>
              </p:txBody>
            </p:sp>
            <p:sp>
              <p:nvSpPr>
                <p:cNvPr id="4253" name="Ellipse 4252"/>
                <p:cNvSpPr/>
                <p:nvPr/>
              </p:nvSpPr>
              <p:spPr>
                <a:xfrm>
                  <a:off x="6428264" y="2214554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54" name="ZoneTexte 3385"/>
                <p:cNvSpPr txBox="1"/>
                <p:nvPr/>
              </p:nvSpPr>
              <p:spPr>
                <a:xfrm>
                  <a:off x="7500958" y="3143248"/>
                  <a:ext cx="764953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200" b="1" i="1" dirty="0" smtClean="0">
                      <a:latin typeface="Tw Cen MT" pitchFamily="34" charset="0"/>
                    </a:rPr>
                    <a:t>Singapour</a:t>
                  </a:r>
                  <a:endParaRPr lang="fr-FR" sz="1200" b="1" i="1" dirty="0">
                    <a:latin typeface="Tw Cen MT" pitchFamily="34" charset="0"/>
                  </a:endParaRPr>
                </a:p>
              </p:txBody>
            </p:sp>
            <p:sp>
              <p:nvSpPr>
                <p:cNvPr id="4255" name="ZoneTexte 4198"/>
                <p:cNvSpPr txBox="1"/>
                <p:nvPr/>
              </p:nvSpPr>
              <p:spPr>
                <a:xfrm>
                  <a:off x="107504" y="2420888"/>
                  <a:ext cx="876394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Argentine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56" name="ZoneTexte 4199"/>
                <p:cNvSpPr txBox="1"/>
                <p:nvPr/>
              </p:nvSpPr>
              <p:spPr>
                <a:xfrm>
                  <a:off x="4860032" y="4509120"/>
                  <a:ext cx="633507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Egypte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57" name="Triangle isocèle 4256"/>
                <p:cNvSpPr/>
                <p:nvPr/>
              </p:nvSpPr>
              <p:spPr>
                <a:xfrm>
                  <a:off x="4211960" y="4437112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58" name="Triangle isocèle 4257"/>
                <p:cNvSpPr/>
                <p:nvPr/>
              </p:nvSpPr>
              <p:spPr>
                <a:xfrm>
                  <a:off x="1979712" y="2564904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59" name="Triangle isocèle 4258"/>
                <p:cNvSpPr/>
                <p:nvPr/>
              </p:nvSpPr>
              <p:spPr>
                <a:xfrm>
                  <a:off x="4716016" y="4509120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0" name="Triangle isocèle 4259"/>
                <p:cNvSpPr/>
                <p:nvPr/>
              </p:nvSpPr>
              <p:spPr>
                <a:xfrm>
                  <a:off x="4355976" y="5085184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1" name="Triangle isocèle 4260"/>
                <p:cNvSpPr/>
                <p:nvPr/>
              </p:nvSpPr>
              <p:spPr>
                <a:xfrm>
                  <a:off x="5508104" y="4581128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2" name="Triangle isocèle 4261"/>
                <p:cNvSpPr/>
                <p:nvPr/>
              </p:nvSpPr>
              <p:spPr>
                <a:xfrm>
                  <a:off x="5652120" y="4149080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3" name="ZoneTexte 4201"/>
                <p:cNvSpPr txBox="1"/>
                <p:nvPr/>
              </p:nvSpPr>
              <p:spPr>
                <a:xfrm>
                  <a:off x="7596336" y="2708920"/>
                  <a:ext cx="822661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Indonésie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64" name="Ellipse 4263"/>
                <p:cNvSpPr/>
                <p:nvPr/>
              </p:nvSpPr>
              <p:spPr>
                <a:xfrm>
                  <a:off x="1367664" y="3212976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5" name="Ellipse 4264"/>
                <p:cNvSpPr/>
                <p:nvPr/>
              </p:nvSpPr>
              <p:spPr>
                <a:xfrm>
                  <a:off x="6516216" y="3140968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6" name="Ellipse 4265"/>
                <p:cNvSpPr/>
                <p:nvPr/>
              </p:nvSpPr>
              <p:spPr>
                <a:xfrm>
                  <a:off x="971600" y="2492896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7" name="Ellipse 4266"/>
                <p:cNvSpPr/>
                <p:nvPr/>
              </p:nvSpPr>
              <p:spPr>
                <a:xfrm>
                  <a:off x="7452320" y="2744944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8" name="Ellipse 4267"/>
                <p:cNvSpPr/>
                <p:nvPr/>
              </p:nvSpPr>
              <p:spPr>
                <a:xfrm>
                  <a:off x="7020272" y="3284984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69" name="Ellipse 4268"/>
                <p:cNvSpPr/>
                <p:nvPr/>
              </p:nvSpPr>
              <p:spPr>
                <a:xfrm>
                  <a:off x="2555776" y="1844824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70" name="Ellipse 4269"/>
                <p:cNvSpPr/>
                <p:nvPr/>
              </p:nvSpPr>
              <p:spPr>
                <a:xfrm>
                  <a:off x="1043608" y="2204864"/>
                  <a:ext cx="180000" cy="180000"/>
                </a:xfrm>
                <a:prstGeom prst="ellips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grpSp>
              <p:nvGrpSpPr>
                <p:cNvPr id="4271" name="Groupe 4270"/>
                <p:cNvGrpSpPr>
                  <a:grpSpLocks noChangeAspect="1"/>
                </p:cNvGrpSpPr>
                <p:nvPr/>
              </p:nvGrpSpPr>
              <p:grpSpPr>
                <a:xfrm rot="13484303">
                  <a:off x="2755343" y="2777253"/>
                  <a:ext cx="540000" cy="126067"/>
                  <a:chOff x="4338000" y="3857628"/>
                  <a:chExt cx="612000" cy="142875"/>
                </a:xfrm>
              </p:grpSpPr>
              <p:sp>
                <p:nvSpPr>
                  <p:cNvPr id="4303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4500562" y="3857628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4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4357686" y="3857628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5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4643438" y="3857628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6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4786314" y="3857628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cxnSp>
                <p:nvCxnSpPr>
                  <p:cNvPr id="4307" name="Connecteur droit 4306"/>
                  <p:cNvCxnSpPr/>
                  <p:nvPr/>
                </p:nvCxnSpPr>
                <p:spPr>
                  <a:xfrm>
                    <a:off x="4338000" y="3996000"/>
                    <a:ext cx="612000" cy="1588"/>
                  </a:xfrm>
                  <a:prstGeom prst="line">
                    <a:avLst/>
                  </a:prstGeom>
                  <a:ln>
                    <a:solidFill>
                      <a:srgbClr val="002060"/>
                    </a:solidFill>
                  </a:ln>
                </p:spPr>
                <p:style>
                  <a:lnRef idx="3">
                    <a:schemeClr val="accent1"/>
                  </a:lnRef>
                  <a:fillRef idx="0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272" name="Groupe 4271"/>
                <p:cNvGrpSpPr>
                  <a:grpSpLocks noChangeAspect="1"/>
                </p:cNvGrpSpPr>
                <p:nvPr/>
              </p:nvGrpSpPr>
              <p:grpSpPr>
                <a:xfrm rot="17631562">
                  <a:off x="3872130" y="3901569"/>
                  <a:ext cx="360001" cy="109905"/>
                  <a:chOff x="6357950" y="2004744"/>
                  <a:chExt cx="468000" cy="142875"/>
                </a:xfrm>
              </p:grpSpPr>
              <p:sp>
                <p:nvSpPr>
                  <p:cNvPr id="4299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6520512" y="2004744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0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6377636" y="2004744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301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6663388" y="2004744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cxnSp>
                <p:nvCxnSpPr>
                  <p:cNvPr id="4302" name="Connecteur droit 4301"/>
                  <p:cNvCxnSpPr/>
                  <p:nvPr/>
                </p:nvCxnSpPr>
                <p:spPr>
                  <a:xfrm>
                    <a:off x="6357950" y="2143116"/>
                    <a:ext cx="468000" cy="1588"/>
                  </a:xfrm>
                  <a:prstGeom prst="line">
                    <a:avLst/>
                  </a:prstGeom>
                  <a:ln>
                    <a:solidFill>
                      <a:srgbClr val="002060"/>
                    </a:solidFill>
                  </a:ln>
                </p:spPr>
                <p:style>
                  <a:lnRef idx="3">
                    <a:schemeClr val="accent1"/>
                  </a:lnRef>
                  <a:fillRef idx="0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273" name="Ellipse 4272"/>
                <p:cNvSpPr/>
                <p:nvPr/>
              </p:nvSpPr>
              <p:spPr>
                <a:xfrm>
                  <a:off x="7429520" y="3214686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74" name="ZoneTexte 4197"/>
                <p:cNvSpPr txBox="1"/>
                <p:nvPr/>
              </p:nvSpPr>
              <p:spPr>
                <a:xfrm>
                  <a:off x="2627784" y="1624444"/>
                  <a:ext cx="748923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Mexique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75" name="ZoneTexte 1682"/>
                <p:cNvSpPr txBox="1"/>
                <p:nvPr/>
              </p:nvSpPr>
              <p:spPr>
                <a:xfrm>
                  <a:off x="2928926" y="1785926"/>
                  <a:ext cx="874085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Etats-Unis</a:t>
                  </a:r>
                  <a:endParaRPr lang="fr-FR" sz="1300" b="1" cap="small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76" name="Ellipse 4275"/>
                <p:cNvSpPr/>
                <p:nvPr/>
              </p:nvSpPr>
              <p:spPr>
                <a:xfrm>
                  <a:off x="3500430" y="1428736"/>
                  <a:ext cx="144000" cy="144000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grpSp>
              <p:nvGrpSpPr>
                <p:cNvPr id="4277" name="Groupe 4276"/>
                <p:cNvGrpSpPr>
                  <a:grpSpLocks noChangeAspect="1"/>
                </p:cNvGrpSpPr>
                <p:nvPr/>
              </p:nvGrpSpPr>
              <p:grpSpPr>
                <a:xfrm>
                  <a:off x="6818091" y="1571624"/>
                  <a:ext cx="540001" cy="945005"/>
                  <a:chOff x="6561074" y="2518217"/>
                  <a:chExt cx="771194" cy="1194104"/>
                </a:xfrm>
              </p:grpSpPr>
              <p:sp>
                <p:nvSpPr>
                  <p:cNvPr id="4292" name="AutoShape 319"/>
                  <p:cNvSpPr>
                    <a:spLocks noChangeAspect="1" noChangeArrowheads="1"/>
                  </p:cNvSpPr>
                  <p:nvPr/>
                </p:nvSpPr>
                <p:spPr bwMode="auto">
                  <a:xfrm rot="13842034">
                    <a:off x="6721602" y="3017152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3" name="AutoShape 320"/>
                  <p:cNvSpPr>
                    <a:spLocks noChangeAspect="1" noChangeArrowheads="1"/>
                  </p:cNvSpPr>
                  <p:nvPr/>
                </p:nvSpPr>
                <p:spPr bwMode="auto">
                  <a:xfrm rot="15150270">
                    <a:off x="6625531" y="2839325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4" name="AutoShape 321"/>
                  <p:cNvSpPr>
                    <a:spLocks noChangeAspect="1" noChangeArrowheads="1"/>
                  </p:cNvSpPr>
                  <p:nvPr/>
                </p:nvSpPr>
                <p:spPr bwMode="auto">
                  <a:xfrm rot="15607660">
                    <a:off x="6561074" y="2631992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5" name="AutoShape 327"/>
                  <p:cNvSpPr>
                    <a:spLocks noChangeAspect="1" noChangeArrowheads="1"/>
                  </p:cNvSpPr>
                  <p:nvPr/>
                </p:nvSpPr>
                <p:spPr bwMode="auto">
                  <a:xfrm rot="13206911">
                    <a:off x="6864611" y="3172472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6" name="AutoShape 328"/>
                  <p:cNvSpPr>
                    <a:spLocks noChangeAspect="1" noChangeArrowheads="1"/>
                  </p:cNvSpPr>
                  <p:nvPr/>
                </p:nvSpPr>
                <p:spPr bwMode="auto">
                  <a:xfrm rot="12557040">
                    <a:off x="7189393" y="3403187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7" name="AutoShape 327"/>
                  <p:cNvSpPr>
                    <a:spLocks noChangeAspect="1" noChangeArrowheads="1"/>
                  </p:cNvSpPr>
                  <p:nvPr/>
                </p:nvSpPr>
                <p:spPr bwMode="auto">
                  <a:xfrm rot="13206911">
                    <a:off x="7038000" y="3315348"/>
                    <a:ext cx="142875" cy="142875"/>
                  </a:xfrm>
                  <a:prstGeom prst="flowChartMerge">
                    <a:avLst/>
                  </a:prstGeom>
                  <a:solidFill>
                    <a:srgbClr val="00B0F0"/>
                  </a:solidFill>
                  <a:ln w="9525">
                    <a:solidFill>
                      <a:srgbClr val="00206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  <p:sp>
                <p:nvSpPr>
                  <p:cNvPr id="4298" name="Freeform 326"/>
                  <p:cNvSpPr>
                    <a:spLocks/>
                  </p:cNvSpPr>
                  <p:nvPr/>
                </p:nvSpPr>
                <p:spPr bwMode="auto">
                  <a:xfrm rot="14532917">
                    <a:off x="6288615" y="2962473"/>
                    <a:ext cx="1194104" cy="305592"/>
                  </a:xfrm>
                  <a:custGeom>
                    <a:avLst/>
                    <a:gdLst/>
                    <a:ahLst/>
                    <a:cxnLst>
                      <a:cxn ang="0">
                        <a:pos x="0" y="254"/>
                      </a:cxn>
                      <a:cxn ang="0">
                        <a:pos x="204" y="95"/>
                      </a:cxn>
                      <a:cxn ang="0">
                        <a:pos x="522" y="4"/>
                      </a:cxn>
                      <a:cxn ang="0">
                        <a:pos x="862" y="72"/>
                      </a:cxn>
                    </a:cxnLst>
                    <a:rect l="0" t="0" r="r" b="b"/>
                    <a:pathLst>
                      <a:path w="862" h="254">
                        <a:moveTo>
                          <a:pt x="0" y="254"/>
                        </a:moveTo>
                        <a:cubicBezTo>
                          <a:pt x="58" y="195"/>
                          <a:pt x="117" y="137"/>
                          <a:pt x="204" y="95"/>
                        </a:cubicBezTo>
                        <a:cubicBezTo>
                          <a:pt x="291" y="53"/>
                          <a:pt x="412" y="8"/>
                          <a:pt x="522" y="4"/>
                        </a:cubicBezTo>
                        <a:cubicBezTo>
                          <a:pt x="632" y="0"/>
                          <a:pt x="747" y="36"/>
                          <a:pt x="862" y="72"/>
                        </a:cubicBezTo>
                      </a:path>
                    </a:pathLst>
                  </a:custGeom>
                  <a:noFill/>
                  <a:ln w="38100" cmpd="sng">
                    <a:solidFill>
                      <a:srgbClr val="00206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>
                    <a:defPPr>
                      <a:defRPr lang="fr-FR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fr-FR"/>
                  </a:p>
                </p:txBody>
              </p:sp>
            </p:grpSp>
            <p:sp>
              <p:nvSpPr>
                <p:cNvPr id="4281" name="Arc 4280"/>
                <p:cNvSpPr/>
                <p:nvPr/>
              </p:nvSpPr>
              <p:spPr>
                <a:xfrm rot="4107516" flipH="1">
                  <a:off x="3520525" y="936015"/>
                  <a:ext cx="1872000" cy="3348000"/>
                </a:xfrm>
                <a:prstGeom prst="arc">
                  <a:avLst>
                    <a:gd name="adj1" fmla="val 16464883"/>
                    <a:gd name="adj2" fmla="val 99580"/>
                  </a:avLst>
                </a:prstGeom>
                <a:ln w="101600">
                  <a:solidFill>
                    <a:srgbClr val="C00000"/>
                  </a:solidFill>
                  <a:headEnd type="triangle" w="med" len="med"/>
                  <a:tailEnd type="triangle" w="med" len="med"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82" name="Arc 4281"/>
                <p:cNvSpPr/>
                <p:nvPr/>
              </p:nvSpPr>
              <p:spPr>
                <a:xfrm rot="16764238" flipH="1">
                  <a:off x="3021446" y="2017061"/>
                  <a:ext cx="1872000" cy="2278874"/>
                </a:xfrm>
                <a:prstGeom prst="arc">
                  <a:avLst>
                    <a:gd name="adj1" fmla="val 15831246"/>
                    <a:gd name="adj2" fmla="val 329866"/>
                  </a:avLst>
                </a:prstGeom>
                <a:ln w="101600">
                  <a:solidFill>
                    <a:srgbClr val="C00000"/>
                  </a:solidFill>
                  <a:headEnd type="triangle" w="med" len="med"/>
                  <a:tailEnd type="triangle" w="med" len="med"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83" name="Freeform 4" descr="Diagonales larges vers le haut"/>
                <p:cNvSpPr>
                  <a:spLocks/>
                </p:cNvSpPr>
                <p:nvPr/>
              </p:nvSpPr>
              <p:spPr bwMode="auto">
                <a:xfrm>
                  <a:off x="5464800" y="5050800"/>
                  <a:ext cx="316800" cy="468000"/>
                </a:xfrm>
                <a:custGeom>
                  <a:avLst/>
                  <a:gdLst/>
                  <a:ahLst/>
                  <a:cxnLst>
                    <a:cxn ang="0">
                      <a:pos x="237" y="182"/>
                    </a:cxn>
                    <a:cxn ang="0">
                      <a:pos x="226" y="316"/>
                    </a:cxn>
                    <a:cxn ang="0">
                      <a:pos x="100" y="431"/>
                    </a:cxn>
                    <a:cxn ang="0">
                      <a:pos x="56" y="427"/>
                    </a:cxn>
                    <a:cxn ang="0">
                      <a:pos x="0" y="479"/>
                    </a:cxn>
                    <a:cxn ang="0">
                      <a:pos x="7" y="679"/>
                    </a:cxn>
                    <a:cxn ang="0">
                      <a:pos x="44" y="690"/>
                    </a:cxn>
                    <a:cxn ang="0">
                      <a:pos x="111" y="668"/>
                    </a:cxn>
                    <a:cxn ang="0">
                      <a:pos x="349" y="386"/>
                    </a:cxn>
                    <a:cxn ang="0">
                      <a:pos x="464" y="45"/>
                    </a:cxn>
                    <a:cxn ang="0">
                      <a:pos x="419" y="0"/>
                    </a:cxn>
                    <a:cxn ang="0">
                      <a:pos x="345" y="56"/>
                    </a:cxn>
                    <a:cxn ang="0">
                      <a:pos x="178" y="78"/>
                    </a:cxn>
                    <a:cxn ang="0">
                      <a:pos x="119" y="30"/>
                    </a:cxn>
                    <a:cxn ang="0">
                      <a:pos x="122" y="67"/>
                    </a:cxn>
                    <a:cxn ang="0">
                      <a:pos x="96" y="89"/>
                    </a:cxn>
                    <a:cxn ang="0">
                      <a:pos x="67" y="71"/>
                    </a:cxn>
                    <a:cxn ang="0">
                      <a:pos x="78" y="141"/>
                    </a:cxn>
                    <a:cxn ang="0">
                      <a:pos x="119" y="167"/>
                    </a:cxn>
                    <a:cxn ang="0">
                      <a:pos x="237" y="182"/>
                    </a:cxn>
                  </a:cxnLst>
                  <a:rect l="0" t="0" r="r" b="b"/>
                  <a:pathLst>
                    <a:path w="464" h="690">
                      <a:moveTo>
                        <a:pt x="237" y="182"/>
                      </a:moveTo>
                      <a:lnTo>
                        <a:pt x="226" y="316"/>
                      </a:lnTo>
                      <a:lnTo>
                        <a:pt x="100" y="431"/>
                      </a:lnTo>
                      <a:lnTo>
                        <a:pt x="56" y="427"/>
                      </a:lnTo>
                      <a:lnTo>
                        <a:pt x="0" y="479"/>
                      </a:lnTo>
                      <a:lnTo>
                        <a:pt x="7" y="679"/>
                      </a:lnTo>
                      <a:lnTo>
                        <a:pt x="44" y="690"/>
                      </a:lnTo>
                      <a:lnTo>
                        <a:pt x="111" y="668"/>
                      </a:lnTo>
                      <a:lnTo>
                        <a:pt x="349" y="386"/>
                      </a:lnTo>
                      <a:lnTo>
                        <a:pt x="464" y="45"/>
                      </a:lnTo>
                      <a:lnTo>
                        <a:pt x="419" y="0"/>
                      </a:lnTo>
                      <a:lnTo>
                        <a:pt x="345" y="56"/>
                      </a:lnTo>
                      <a:lnTo>
                        <a:pt x="178" y="78"/>
                      </a:lnTo>
                      <a:lnTo>
                        <a:pt x="119" y="30"/>
                      </a:lnTo>
                      <a:lnTo>
                        <a:pt x="122" y="67"/>
                      </a:lnTo>
                      <a:lnTo>
                        <a:pt x="96" y="89"/>
                      </a:lnTo>
                      <a:lnTo>
                        <a:pt x="67" y="71"/>
                      </a:lnTo>
                      <a:lnTo>
                        <a:pt x="78" y="141"/>
                      </a:lnTo>
                      <a:lnTo>
                        <a:pt x="119" y="167"/>
                      </a:lnTo>
                      <a:lnTo>
                        <a:pt x="237" y="182"/>
                      </a:lnTo>
                      <a:close/>
                    </a:path>
                  </a:pathLst>
                </a:custGeom>
                <a:pattFill prst="wdUpDiag">
                  <a:fgClr>
                    <a:srgbClr val="000000"/>
                  </a:fgClr>
                  <a:bgClr>
                    <a:srgbClr val="FFFF00"/>
                  </a:bgClr>
                </a:patt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fr-FR"/>
                </a:p>
              </p:txBody>
            </p:sp>
            <p:sp>
              <p:nvSpPr>
                <p:cNvPr id="4284" name="Freeform 5" descr="Diagonales larges vers le haut"/>
                <p:cNvSpPr>
                  <a:spLocks/>
                </p:cNvSpPr>
                <p:nvPr/>
              </p:nvSpPr>
              <p:spPr bwMode="auto">
                <a:xfrm>
                  <a:off x="5475600" y="4791600"/>
                  <a:ext cx="363600" cy="259200"/>
                </a:xfrm>
                <a:custGeom>
                  <a:avLst/>
                  <a:gdLst/>
                  <a:ahLst/>
                  <a:cxnLst>
                    <a:cxn ang="0">
                      <a:pos x="431" y="0"/>
                    </a:cxn>
                    <a:cxn ang="0">
                      <a:pos x="501" y="111"/>
                    </a:cxn>
                    <a:cxn ang="0">
                      <a:pos x="346" y="245"/>
                    </a:cxn>
                    <a:cxn ang="0">
                      <a:pos x="223" y="319"/>
                    </a:cxn>
                    <a:cxn ang="0">
                      <a:pos x="190" y="367"/>
                    </a:cxn>
                    <a:cxn ang="0">
                      <a:pos x="60" y="311"/>
                    </a:cxn>
                    <a:cxn ang="0">
                      <a:pos x="0" y="178"/>
                    </a:cxn>
                    <a:cxn ang="0">
                      <a:pos x="52" y="133"/>
                    </a:cxn>
                    <a:cxn ang="0">
                      <a:pos x="231" y="144"/>
                    </a:cxn>
                    <a:cxn ang="0">
                      <a:pos x="253" y="63"/>
                    </a:cxn>
                    <a:cxn ang="0">
                      <a:pos x="431" y="0"/>
                    </a:cxn>
                  </a:cxnLst>
                  <a:rect l="0" t="0" r="r" b="b"/>
                  <a:pathLst>
                    <a:path w="501" h="367">
                      <a:moveTo>
                        <a:pt x="431" y="0"/>
                      </a:moveTo>
                      <a:lnTo>
                        <a:pt x="501" y="111"/>
                      </a:lnTo>
                      <a:lnTo>
                        <a:pt x="346" y="245"/>
                      </a:lnTo>
                      <a:lnTo>
                        <a:pt x="223" y="319"/>
                      </a:lnTo>
                      <a:lnTo>
                        <a:pt x="190" y="367"/>
                      </a:lnTo>
                      <a:lnTo>
                        <a:pt x="60" y="311"/>
                      </a:lnTo>
                      <a:lnTo>
                        <a:pt x="0" y="178"/>
                      </a:lnTo>
                      <a:lnTo>
                        <a:pt x="52" y="133"/>
                      </a:lnTo>
                      <a:lnTo>
                        <a:pt x="231" y="144"/>
                      </a:lnTo>
                      <a:lnTo>
                        <a:pt x="253" y="63"/>
                      </a:lnTo>
                      <a:lnTo>
                        <a:pt x="431" y="0"/>
                      </a:lnTo>
                      <a:close/>
                    </a:path>
                  </a:pathLst>
                </a:custGeom>
                <a:pattFill prst="wdUpDiag">
                  <a:fgClr>
                    <a:srgbClr val="000000"/>
                  </a:fgClr>
                  <a:bgClr>
                    <a:srgbClr val="FFFF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fr-FR"/>
                </a:p>
              </p:txBody>
            </p:sp>
            <p:sp>
              <p:nvSpPr>
                <p:cNvPr id="4285" name="Freeform 6" descr="Diagonales larges vers le haut"/>
                <p:cNvSpPr>
                  <a:spLocks/>
                </p:cNvSpPr>
                <p:nvPr/>
              </p:nvSpPr>
              <p:spPr bwMode="auto">
                <a:xfrm>
                  <a:off x="5828400" y="3772800"/>
                  <a:ext cx="244800" cy="417600"/>
                </a:xfrm>
                <a:custGeom>
                  <a:avLst/>
                  <a:gdLst/>
                  <a:ahLst/>
                  <a:cxnLst>
                    <a:cxn ang="0">
                      <a:pos x="312" y="8"/>
                    </a:cxn>
                    <a:cxn ang="0">
                      <a:pos x="260" y="123"/>
                    </a:cxn>
                    <a:cxn ang="0">
                      <a:pos x="349" y="364"/>
                    </a:cxn>
                    <a:cxn ang="0">
                      <a:pos x="189" y="620"/>
                    </a:cxn>
                    <a:cxn ang="0">
                      <a:pos x="89" y="583"/>
                    </a:cxn>
                    <a:cxn ang="0">
                      <a:pos x="41" y="487"/>
                    </a:cxn>
                    <a:cxn ang="0">
                      <a:pos x="0" y="435"/>
                    </a:cxn>
                    <a:cxn ang="0">
                      <a:pos x="52" y="371"/>
                    </a:cxn>
                    <a:cxn ang="0">
                      <a:pos x="63" y="256"/>
                    </a:cxn>
                    <a:cxn ang="0">
                      <a:pos x="148" y="179"/>
                    </a:cxn>
                    <a:cxn ang="0">
                      <a:pos x="148" y="104"/>
                    </a:cxn>
                    <a:cxn ang="0">
                      <a:pos x="237" y="0"/>
                    </a:cxn>
                    <a:cxn ang="0">
                      <a:pos x="312" y="8"/>
                    </a:cxn>
                  </a:cxnLst>
                  <a:rect l="0" t="0" r="r" b="b"/>
                  <a:pathLst>
                    <a:path w="349" h="620">
                      <a:moveTo>
                        <a:pt x="312" y="8"/>
                      </a:moveTo>
                      <a:lnTo>
                        <a:pt x="260" y="123"/>
                      </a:lnTo>
                      <a:lnTo>
                        <a:pt x="349" y="364"/>
                      </a:lnTo>
                      <a:lnTo>
                        <a:pt x="189" y="620"/>
                      </a:lnTo>
                      <a:lnTo>
                        <a:pt x="89" y="583"/>
                      </a:lnTo>
                      <a:lnTo>
                        <a:pt x="41" y="487"/>
                      </a:lnTo>
                      <a:lnTo>
                        <a:pt x="0" y="435"/>
                      </a:lnTo>
                      <a:lnTo>
                        <a:pt x="52" y="371"/>
                      </a:lnTo>
                      <a:lnTo>
                        <a:pt x="63" y="256"/>
                      </a:lnTo>
                      <a:lnTo>
                        <a:pt x="148" y="179"/>
                      </a:lnTo>
                      <a:lnTo>
                        <a:pt x="148" y="104"/>
                      </a:lnTo>
                      <a:lnTo>
                        <a:pt x="237" y="0"/>
                      </a:lnTo>
                      <a:lnTo>
                        <a:pt x="312" y="8"/>
                      </a:lnTo>
                      <a:close/>
                    </a:path>
                  </a:pathLst>
                </a:custGeom>
                <a:pattFill prst="wdUpDiag">
                  <a:fgClr>
                    <a:srgbClr val="000000"/>
                  </a:fgClr>
                  <a:bgClr>
                    <a:srgbClr val="FFFF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fr-FR"/>
                </a:p>
              </p:txBody>
            </p:sp>
            <p:sp>
              <p:nvSpPr>
                <p:cNvPr id="4286" name="Ellipse 4285"/>
                <p:cNvSpPr/>
                <p:nvPr/>
              </p:nvSpPr>
              <p:spPr>
                <a:xfrm>
                  <a:off x="3563888" y="4725144"/>
                  <a:ext cx="1800200" cy="864096"/>
                </a:xfrm>
                <a:prstGeom prst="ellipse">
                  <a:avLst/>
                </a:prstGeom>
                <a:noFill/>
                <a:ln w="38100">
                  <a:solidFill>
                    <a:srgbClr val="C000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87" name="Ellipse 4286"/>
                <p:cNvSpPr/>
                <p:nvPr/>
              </p:nvSpPr>
              <p:spPr>
                <a:xfrm>
                  <a:off x="5364088" y="3645024"/>
                  <a:ext cx="792088" cy="864096"/>
                </a:xfrm>
                <a:prstGeom prst="ellipse">
                  <a:avLst/>
                </a:prstGeom>
                <a:noFill/>
                <a:ln w="38100">
                  <a:solidFill>
                    <a:srgbClr val="C000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88" name="Ellipse 4287"/>
                <p:cNvSpPr/>
                <p:nvPr/>
              </p:nvSpPr>
              <p:spPr>
                <a:xfrm>
                  <a:off x="1763688" y="2204864"/>
                  <a:ext cx="648072" cy="432048"/>
                </a:xfrm>
                <a:prstGeom prst="ellipse">
                  <a:avLst/>
                </a:prstGeom>
                <a:noFill/>
                <a:ln w="38100">
                  <a:solidFill>
                    <a:srgbClr val="C000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4289" name="ZoneTexte 1686"/>
                <p:cNvSpPr txBox="1"/>
                <p:nvPr/>
              </p:nvSpPr>
              <p:spPr>
                <a:xfrm>
                  <a:off x="7884368" y="1993604"/>
                  <a:ext cx="833626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solidFill>
                        <a:schemeClr val="bg1"/>
                      </a:solidFill>
                      <a:latin typeface="Tw Cen MT" pitchFamily="34" charset="0"/>
                    </a:rPr>
                    <a:t>Australie</a:t>
                  </a:r>
                  <a:endParaRPr lang="fr-FR" sz="1300" b="1" cap="small" dirty="0">
                    <a:solidFill>
                      <a:schemeClr val="bg1"/>
                    </a:solidFill>
                    <a:latin typeface="Tw Cen MT" pitchFamily="34" charset="0"/>
                  </a:endParaRPr>
                </a:p>
              </p:txBody>
            </p:sp>
            <p:sp>
              <p:nvSpPr>
                <p:cNvPr id="4290" name="ZoneTexte 4200"/>
                <p:cNvSpPr txBox="1"/>
                <p:nvPr/>
              </p:nvSpPr>
              <p:spPr>
                <a:xfrm>
                  <a:off x="4945388" y="4144724"/>
                  <a:ext cx="706732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fr-FR" sz="1300" b="1" cap="small" dirty="0" smtClean="0">
                      <a:latin typeface="Tw Cen MT" pitchFamily="34" charset="0"/>
                    </a:rPr>
                    <a:t>Turquie</a:t>
                  </a:r>
                  <a:endParaRPr lang="fr-FR" sz="1300" b="1" cap="small" dirty="0">
                    <a:latin typeface="Tw Cen MT" pitchFamily="34" charset="0"/>
                  </a:endParaRPr>
                </a:p>
              </p:txBody>
            </p:sp>
            <p:sp>
              <p:nvSpPr>
                <p:cNvPr id="4291" name="Triangle isocèle 4290"/>
                <p:cNvSpPr/>
                <p:nvPr/>
              </p:nvSpPr>
              <p:spPr>
                <a:xfrm>
                  <a:off x="5796136" y="4437112"/>
                  <a:ext cx="180000" cy="180000"/>
                </a:xfrm>
                <a:prstGeom prst="triangl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</p:grpSp>
        </p:grpSp>
        <p:sp>
          <p:nvSpPr>
            <p:cNvPr id="7094" name="ZoneTexte 7093"/>
            <p:cNvSpPr txBox="1"/>
            <p:nvPr/>
          </p:nvSpPr>
          <p:spPr>
            <a:xfrm>
              <a:off x="1475656" y="4005064"/>
              <a:ext cx="15300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b="1" cap="small" dirty="0" smtClean="0">
                  <a:solidFill>
                    <a:srgbClr val="002060"/>
                  </a:solidFill>
                  <a:latin typeface="Tw Cen MT" pitchFamily="34" charset="0"/>
                </a:rPr>
                <a:t>Océan Atlantique</a:t>
              </a:r>
              <a:endParaRPr lang="fr-FR" sz="1400" b="1" cap="small" dirty="0">
                <a:solidFill>
                  <a:srgbClr val="002060"/>
                </a:solidFill>
                <a:latin typeface="Tw Cen MT" pitchFamily="34" charset="0"/>
              </a:endParaRPr>
            </a:p>
          </p:txBody>
        </p:sp>
        <p:sp>
          <p:nvSpPr>
            <p:cNvPr id="7095" name="ZoneTexte 7094"/>
            <p:cNvSpPr txBox="1"/>
            <p:nvPr/>
          </p:nvSpPr>
          <p:spPr>
            <a:xfrm>
              <a:off x="6228184" y="4581128"/>
              <a:ext cx="11496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b="1" cap="small" dirty="0" smtClean="0">
                  <a:solidFill>
                    <a:srgbClr val="002060"/>
                  </a:solidFill>
                  <a:latin typeface="Tw Cen MT" pitchFamily="34" charset="0"/>
                </a:rPr>
                <a:t>Océan indien</a:t>
              </a:r>
              <a:endParaRPr lang="fr-FR" sz="1400" b="1" cap="small" dirty="0">
                <a:solidFill>
                  <a:srgbClr val="002060"/>
                </a:solidFill>
                <a:latin typeface="Tw Cen MT" pitchFamily="34" charset="0"/>
              </a:endParaRPr>
            </a:p>
          </p:txBody>
        </p:sp>
        <p:sp>
          <p:nvSpPr>
            <p:cNvPr id="7096" name="ZoneTexte 7095"/>
            <p:cNvSpPr txBox="1"/>
            <p:nvPr/>
          </p:nvSpPr>
          <p:spPr>
            <a:xfrm>
              <a:off x="4067944" y="908720"/>
              <a:ext cx="138319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b="1" cap="small" dirty="0" smtClean="0">
                  <a:solidFill>
                    <a:srgbClr val="002060"/>
                  </a:solidFill>
                  <a:latin typeface="Tw Cen MT" pitchFamily="34" charset="0"/>
                </a:rPr>
                <a:t>Océan Pacifique</a:t>
              </a:r>
              <a:endParaRPr lang="fr-FR" sz="1400" b="1" cap="small" dirty="0">
                <a:solidFill>
                  <a:srgbClr val="002060"/>
                </a:solidFill>
                <a:latin typeface="Tw Cen MT" pitchFamily="34" charset="0"/>
              </a:endParaRPr>
            </a:p>
          </p:txBody>
        </p:sp>
        <p:sp>
          <p:nvSpPr>
            <p:cNvPr id="7097" name="Arc 7096"/>
            <p:cNvSpPr/>
            <p:nvPr/>
          </p:nvSpPr>
          <p:spPr>
            <a:xfrm rot="11336148" flipH="1">
              <a:off x="4461914" y="572963"/>
              <a:ext cx="1872000" cy="3348000"/>
            </a:xfrm>
            <a:prstGeom prst="arc">
              <a:avLst>
                <a:gd name="adj1" fmla="val 15831246"/>
                <a:gd name="adj2" fmla="val 21246915"/>
              </a:avLst>
            </a:prstGeom>
            <a:ln w="101600">
              <a:solidFill>
                <a:srgbClr val="C00000"/>
              </a:solidFill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881" name="Double flèche horizontale 2880"/>
          <p:cNvSpPr/>
          <p:nvPr/>
        </p:nvSpPr>
        <p:spPr>
          <a:xfrm rot="5400000">
            <a:off x="5091533" y="4479572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82" name="Double flèche horizontale 2881"/>
          <p:cNvSpPr/>
          <p:nvPr/>
        </p:nvSpPr>
        <p:spPr>
          <a:xfrm rot="5400000">
            <a:off x="2182026" y="2052924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83" name="Double flèche horizontale 2882"/>
          <p:cNvSpPr/>
          <p:nvPr/>
        </p:nvSpPr>
        <p:spPr>
          <a:xfrm rot="10800000">
            <a:off x="5766733" y="4311252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84" name="Double flèche horizontale 2883"/>
          <p:cNvSpPr/>
          <p:nvPr/>
        </p:nvSpPr>
        <p:spPr>
          <a:xfrm rot="7980000">
            <a:off x="7281264" y="3324367"/>
            <a:ext cx="216024" cy="84921"/>
          </a:xfrm>
          <a:prstGeom prst="left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43084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59</TotalTime>
  <Words>411</Words>
  <Application>Microsoft Office PowerPoint</Application>
  <PresentationFormat>Affichage à l'écran (4:3)</PresentationFormat>
  <Paragraphs>169</Paragraphs>
  <Slides>5</Slides>
  <Notes>5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5</vt:i4>
      </vt:variant>
    </vt:vector>
  </HeadingPairs>
  <TitlesOfParts>
    <vt:vector size="6" baseType="lpstr"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jean-françois</dc:creator>
  <cp:lastModifiedBy>jean-françois</cp:lastModifiedBy>
  <cp:revision>8</cp:revision>
  <dcterms:created xsi:type="dcterms:W3CDTF">2016-04-10T05:53:08Z</dcterms:created>
  <dcterms:modified xsi:type="dcterms:W3CDTF">2016-12-11T21:04:33Z</dcterms:modified>
</cp:coreProperties>
</file>